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84" r:id="rId6"/>
    <p:sldId id="261" r:id="rId7"/>
    <p:sldId id="263" r:id="rId8"/>
    <p:sldId id="264" r:id="rId9"/>
    <p:sldId id="265" r:id="rId10"/>
    <p:sldId id="275" r:id="rId11"/>
    <p:sldId id="276" r:id="rId12"/>
    <p:sldId id="266" r:id="rId13"/>
    <p:sldId id="277" r:id="rId14"/>
    <p:sldId id="268" r:id="rId15"/>
    <p:sldId id="282" r:id="rId16"/>
    <p:sldId id="283" r:id="rId17"/>
    <p:sldId id="271" r:id="rId18"/>
    <p:sldId id="278" r:id="rId19"/>
  </p:sldIdLst>
  <p:sldSz cx="4610100" cy="3460750"/>
  <p:notesSz cx="4610100" cy="34607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F0CB58-CE9C-4C62-B0B9-1223D756C22B}">
          <p14:sldIdLst>
            <p14:sldId id="256"/>
            <p14:sldId id="257"/>
            <p14:sldId id="258"/>
            <p14:sldId id="259"/>
            <p14:sldId id="284"/>
            <p14:sldId id="261"/>
            <p14:sldId id="263"/>
            <p14:sldId id="264"/>
            <p14:sldId id="265"/>
            <p14:sldId id="275"/>
            <p14:sldId id="276"/>
          </p14:sldIdLst>
        </p14:section>
        <p14:section name="Untitled Section" id="{088AA61E-A2F3-4044-B8D9-64DC221BADF6}">
          <p14:sldIdLst>
            <p14:sldId id="266"/>
            <p14:sldId id="277"/>
            <p14:sldId id="268"/>
            <p14:sldId id="282"/>
            <p14:sldId id="283"/>
            <p14:sldId id="271"/>
            <p14:sldId id="278"/>
          </p14:sldIdLst>
        </p14:section>
      </p14:sectionLst>
    </p:ext>
    <p:ext uri="{EFAFB233-063F-42B5-8137-9DF3F51BA10A}">
      <p15:sldGuideLst xmlns:p15="http://schemas.microsoft.com/office/powerpoint/2012/main">
        <p15:guide id="1" orient="horz" pos="2880">
          <p15:clr>
            <a:srgbClr val="A4A3A4"/>
          </p15:clr>
        </p15:guide>
        <p15:guide id="2" pos="21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1" d="100"/>
          <a:sy n="151" d="100"/>
        </p:scale>
        <p:origin x="955" y="86"/>
      </p:cViewPr>
      <p:guideLst>
        <p:guide orient="horz" pos="2880"/>
        <p:guide pos="216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710" cy="17363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323" y="0"/>
            <a:ext cx="1997710" cy="173639"/>
          </a:xfrm>
          <a:prstGeom prst="rect">
            <a:avLst/>
          </a:prstGeom>
        </p:spPr>
        <p:txBody>
          <a:bodyPr vert="horz" lIns="91440" tIns="45720" rIns="91440" bIns="45720" rtlCol="0"/>
          <a:lstStyle>
            <a:lvl1pPr algn="r">
              <a:defRPr sz="1200"/>
            </a:lvl1pPr>
          </a:lstStyle>
          <a:p>
            <a:fld id="{3EFD42F7-718C-4B98-AAEC-167E6DDD60A7}" type="datetimeFigureOut">
              <a:rPr lang="en-US" smtClean="0"/>
              <a:t>4/13/2020</a:t>
            </a:fld>
            <a:endParaRPr lang="en-US"/>
          </a:p>
        </p:txBody>
      </p:sp>
      <p:sp>
        <p:nvSpPr>
          <p:cNvPr id="4" name="Slide Image Placeholder 3"/>
          <p:cNvSpPr>
            <a:spLocks noGrp="1" noRot="1" noChangeAspect="1"/>
          </p:cNvSpPr>
          <p:nvPr>
            <p:ph type="sldImg" idx="2"/>
          </p:nvPr>
        </p:nvSpPr>
        <p:spPr>
          <a:xfrm>
            <a:off x="1266825" y="432594"/>
            <a:ext cx="2076450" cy="116800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1010" y="1665486"/>
            <a:ext cx="3688080" cy="136267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112"/>
            <a:ext cx="1997710" cy="1736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323" y="3287112"/>
            <a:ext cx="1997710" cy="173638"/>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527175" y="433388"/>
            <a:ext cx="1555750" cy="1166812"/>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LM Sans 8"/>
                <a:cs typeface="LM Sans 8"/>
              </a:defRPr>
            </a:lvl1pPr>
          </a:lstStyle>
          <a:p>
            <a:pPr marL="12700">
              <a:lnSpc>
                <a:spcPts val="675"/>
              </a:lnSpc>
            </a:pPr>
            <a:r>
              <a:rPr spc="-5" dirty="0"/>
              <a:t>AADITI,HAPPY MUSKAN, HARDIK</a:t>
            </a:r>
            <a:r>
              <a:rPr spc="60" dirty="0"/>
              <a:t> </a:t>
            </a:r>
            <a:r>
              <a:rPr spc="-5" dirty="0"/>
              <a:t>(SRM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March</a:t>
            </a:r>
            <a:r>
              <a:rPr spc="-15" dirty="0"/>
              <a:t> </a:t>
            </a:r>
            <a:r>
              <a:rPr spc="-5" dirty="0"/>
              <a:t>6,</a:t>
            </a:r>
            <a:r>
              <a:rPr spc="-15" dirty="0"/>
              <a:t> </a:t>
            </a:r>
            <a:fld id="{81D60167-4931-47E6-BA6A-407CBD079E47}" type="slidenum">
              <a:rPr spc="-5" dirty="0"/>
              <a:t>‹#›</a:t>
            </a:fld>
            <a:r>
              <a:rPr spc="-114" dirty="0"/>
              <a:t> </a:t>
            </a:r>
            <a:r>
              <a:rPr spc="-5" dirty="0"/>
              <a:t>/</a:t>
            </a:r>
            <a:r>
              <a:rPr spc="-114" dirty="0"/>
              <a:t> </a:t>
            </a:r>
            <a:r>
              <a:rPr spc="-5" dirty="0"/>
              <a:t>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LM Sans 12"/>
                <a:cs typeface="LM Sans 12"/>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LM Sans 10"/>
                <a:cs typeface="LM Sans 10"/>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LM Sans 8"/>
                <a:cs typeface="LM Sans 8"/>
              </a:defRPr>
            </a:lvl1pPr>
          </a:lstStyle>
          <a:p>
            <a:pPr marL="12700">
              <a:lnSpc>
                <a:spcPts val="675"/>
              </a:lnSpc>
            </a:pPr>
            <a:r>
              <a:rPr spc="-5" dirty="0"/>
              <a:t>AADITI,HAPPY MUSKAN, HARDIK</a:t>
            </a:r>
            <a:r>
              <a:rPr spc="60" dirty="0"/>
              <a:t> </a:t>
            </a:r>
            <a:r>
              <a:rPr spc="-5" dirty="0"/>
              <a:t>(SRM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March</a:t>
            </a:r>
            <a:r>
              <a:rPr spc="-15" dirty="0"/>
              <a:t> </a:t>
            </a:r>
            <a:r>
              <a:rPr spc="-5" dirty="0"/>
              <a:t>6,</a:t>
            </a:r>
            <a:r>
              <a:rPr spc="-15" dirty="0"/>
              <a:t> </a:t>
            </a:r>
            <a:fld id="{81D60167-4931-47E6-BA6A-407CBD079E47}" type="slidenum">
              <a:rPr spc="-5" dirty="0"/>
              <a:t>‹#›</a:t>
            </a:fld>
            <a:r>
              <a:rPr spc="-114" dirty="0"/>
              <a:t> </a:t>
            </a:r>
            <a:r>
              <a:rPr spc="-5" dirty="0"/>
              <a:t>/</a:t>
            </a:r>
            <a:r>
              <a:rPr spc="-114" dirty="0"/>
              <a:t> </a:t>
            </a:r>
            <a:r>
              <a:rPr spc="-5" dirty="0"/>
              <a:t>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LM Sans 12"/>
                <a:cs typeface="LM Sans 12"/>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LM Sans 8"/>
                <a:cs typeface="LM Sans 8"/>
              </a:defRPr>
            </a:lvl1pPr>
          </a:lstStyle>
          <a:p>
            <a:pPr marL="12700">
              <a:lnSpc>
                <a:spcPts val="675"/>
              </a:lnSpc>
            </a:pPr>
            <a:r>
              <a:rPr spc="-5" dirty="0"/>
              <a:t>AADITI,HAPPY MUSKAN, HARDIK</a:t>
            </a:r>
            <a:r>
              <a:rPr spc="60" dirty="0"/>
              <a:t> </a:t>
            </a:r>
            <a:r>
              <a:rPr spc="-5" dirty="0"/>
              <a:t>(SRM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7" name="Holder 7"/>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March</a:t>
            </a:r>
            <a:r>
              <a:rPr spc="-15" dirty="0"/>
              <a:t> </a:t>
            </a:r>
            <a:r>
              <a:rPr spc="-5" dirty="0"/>
              <a:t>6,</a:t>
            </a:r>
            <a:r>
              <a:rPr spc="-15" dirty="0"/>
              <a:t> </a:t>
            </a:r>
            <a:fld id="{81D60167-4931-47E6-BA6A-407CBD079E47}" type="slidenum">
              <a:rPr spc="-5" dirty="0"/>
              <a:t>‹#›</a:t>
            </a:fld>
            <a:r>
              <a:rPr spc="-114" dirty="0"/>
              <a:t> </a:t>
            </a:r>
            <a:r>
              <a:rPr spc="-5" dirty="0"/>
              <a:t>/</a:t>
            </a:r>
            <a:r>
              <a:rPr spc="-114" dirty="0"/>
              <a:t> </a:t>
            </a:r>
            <a:r>
              <a:rPr spc="-5" dirty="0"/>
              <a:t>15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562350" y="2857944"/>
            <a:ext cx="1009650" cy="3429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8" name="bg object 18"/>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9" name="bg object 19"/>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20" name="bg object 20"/>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1" name="bg object 21"/>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bg object 22"/>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bg object 23"/>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bg object 24"/>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5" name="bg object 25"/>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6" name="bg object 26"/>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bg object 27"/>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8" name="bg object 28"/>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9" name="bg object 29"/>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0" name="bg object 30"/>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1" name="bg object 31"/>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2" name="bg object 3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LM Sans 12"/>
                <a:cs typeface="LM Sans 12"/>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LM Sans 8"/>
                <a:cs typeface="LM Sans 8"/>
              </a:defRPr>
            </a:lvl1pPr>
          </a:lstStyle>
          <a:p>
            <a:pPr marL="12700">
              <a:lnSpc>
                <a:spcPts val="675"/>
              </a:lnSpc>
            </a:pPr>
            <a:r>
              <a:rPr spc="-5" dirty="0"/>
              <a:t>AADITI,HAPPY MUSKAN, HARDIK</a:t>
            </a:r>
            <a:r>
              <a:rPr spc="60" dirty="0"/>
              <a:t> </a:t>
            </a:r>
            <a:r>
              <a:rPr spc="-5" dirty="0"/>
              <a:t>(SRM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5" name="Holder 5"/>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March</a:t>
            </a:r>
            <a:r>
              <a:rPr spc="-15" dirty="0"/>
              <a:t> </a:t>
            </a:r>
            <a:r>
              <a:rPr spc="-5" dirty="0"/>
              <a:t>6,</a:t>
            </a:r>
            <a:r>
              <a:rPr spc="-15" dirty="0"/>
              <a:t> </a:t>
            </a:r>
            <a:fld id="{81D60167-4931-47E6-BA6A-407CBD079E47}" type="slidenum">
              <a:rPr spc="-5" dirty="0"/>
              <a:t>‹#›</a:t>
            </a:fld>
            <a:r>
              <a:rPr spc="-114" dirty="0"/>
              <a:t> </a:t>
            </a:r>
            <a:r>
              <a:rPr spc="-5" dirty="0"/>
              <a:t>/</a:t>
            </a:r>
            <a:r>
              <a:rPr spc="-114" dirty="0"/>
              <a:t> </a:t>
            </a:r>
            <a:r>
              <a:rPr spc="-5" dirty="0"/>
              <a:t>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LM Sans 8"/>
                <a:cs typeface="LM Sans 8"/>
              </a:defRPr>
            </a:lvl1pPr>
          </a:lstStyle>
          <a:p>
            <a:pPr marL="12700">
              <a:lnSpc>
                <a:spcPts val="675"/>
              </a:lnSpc>
            </a:pPr>
            <a:r>
              <a:rPr spc="-5" dirty="0"/>
              <a:t>AADITI,HAPPY MUSKAN, HARDIK</a:t>
            </a:r>
            <a:r>
              <a:rPr spc="60" dirty="0"/>
              <a:t> </a:t>
            </a:r>
            <a:r>
              <a:rPr spc="-5" dirty="0"/>
              <a:t>(SRM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4" name="Holder 4"/>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March</a:t>
            </a:r>
            <a:r>
              <a:rPr spc="-15" dirty="0"/>
              <a:t> </a:t>
            </a:r>
            <a:r>
              <a:rPr spc="-5" dirty="0"/>
              <a:t>6,</a:t>
            </a:r>
            <a:r>
              <a:rPr spc="-15" dirty="0"/>
              <a:t> </a:t>
            </a:r>
            <a:fld id="{81D60167-4931-47E6-BA6A-407CBD079E47}" type="slidenum">
              <a:rPr spc="-5" dirty="0"/>
              <a:t>‹#›</a:t>
            </a:fld>
            <a:r>
              <a:rPr spc="-114" dirty="0"/>
              <a:t> </a:t>
            </a:r>
            <a:r>
              <a:rPr spc="-5" dirty="0"/>
              <a:t>/</a:t>
            </a:r>
            <a:r>
              <a:rPr spc="-114" dirty="0"/>
              <a:t> </a:t>
            </a:r>
            <a:r>
              <a:rPr spc="-5" dirty="0"/>
              <a:t>15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562350" y="2857944"/>
            <a:ext cx="1009650" cy="3429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8" name="bg object 18"/>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9" name="bg object 19"/>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20" name="bg object 20"/>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1" name="bg object 21"/>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bg object 22"/>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3" name="bg object 23"/>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4" name="bg object 24"/>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5" name="bg object 25"/>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6" name="bg object 26"/>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7" name="bg object 27"/>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8" name="bg object 28"/>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9" name="bg object 29"/>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30" name="bg object 30"/>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1" name="bg object 31"/>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351383" y="310131"/>
            <a:ext cx="3907332" cy="852169"/>
          </a:xfrm>
          <a:prstGeom prst="rect">
            <a:avLst/>
          </a:prstGeom>
        </p:spPr>
        <p:txBody>
          <a:bodyPr wrap="square" lIns="0" tIns="0" rIns="0" bIns="0">
            <a:spAutoFit/>
          </a:bodyPr>
          <a:lstStyle>
            <a:lvl1pPr>
              <a:defRPr sz="1400" b="0" i="0">
                <a:solidFill>
                  <a:schemeClr val="bg1"/>
                </a:solidFill>
                <a:latin typeface="LM Sans 12"/>
                <a:cs typeface="LM Sans 12"/>
              </a:defRPr>
            </a:lvl1pPr>
          </a:lstStyle>
          <a:p>
            <a:endParaRPr/>
          </a:p>
        </p:txBody>
      </p:sp>
      <p:sp>
        <p:nvSpPr>
          <p:cNvPr id="3" name="Holder 3"/>
          <p:cNvSpPr>
            <a:spLocks noGrp="1"/>
          </p:cNvSpPr>
          <p:nvPr>
            <p:ph type="body" idx="1"/>
          </p:nvPr>
        </p:nvSpPr>
        <p:spPr>
          <a:xfrm>
            <a:off x="125844" y="532128"/>
            <a:ext cx="4358411" cy="1396364"/>
          </a:xfrm>
          <a:prstGeom prst="rect">
            <a:avLst/>
          </a:prstGeom>
        </p:spPr>
        <p:txBody>
          <a:bodyPr wrap="square" lIns="0" tIns="0" rIns="0" bIns="0">
            <a:spAutoFit/>
          </a:bodyPr>
          <a:lstStyle>
            <a:lvl1pPr>
              <a:defRPr sz="1100" b="0" i="0">
                <a:solidFill>
                  <a:schemeClr val="tx1"/>
                </a:solidFill>
                <a:latin typeface="LM Sans 10"/>
                <a:cs typeface="LM Sans 10"/>
              </a:defRPr>
            </a:lvl1pPr>
          </a:lstStyle>
          <a:p>
            <a:endParaRPr/>
          </a:p>
        </p:txBody>
      </p:sp>
      <p:sp>
        <p:nvSpPr>
          <p:cNvPr id="4" name="Holder 4"/>
          <p:cNvSpPr>
            <a:spLocks noGrp="1"/>
          </p:cNvSpPr>
          <p:nvPr>
            <p:ph type="ftr" sz="quarter" idx="5"/>
          </p:nvPr>
        </p:nvSpPr>
        <p:spPr>
          <a:xfrm>
            <a:off x="-12700" y="3351784"/>
            <a:ext cx="1528445" cy="102235"/>
          </a:xfrm>
          <a:prstGeom prst="rect">
            <a:avLst/>
          </a:prstGeom>
        </p:spPr>
        <p:txBody>
          <a:bodyPr wrap="square" lIns="0" tIns="0" rIns="0" bIns="0">
            <a:spAutoFit/>
          </a:bodyPr>
          <a:lstStyle>
            <a:lvl1pPr>
              <a:defRPr sz="600" b="0" i="0">
                <a:solidFill>
                  <a:schemeClr val="bg1"/>
                </a:solidFill>
                <a:latin typeface="LM Sans 8"/>
                <a:cs typeface="LM Sans 8"/>
              </a:defRPr>
            </a:lvl1pPr>
          </a:lstStyle>
          <a:p>
            <a:pPr marL="12700">
              <a:lnSpc>
                <a:spcPts val="675"/>
              </a:lnSpc>
            </a:pPr>
            <a:r>
              <a:rPr spc="-5" dirty="0"/>
              <a:t>AADITI,HAPPY MUSKAN, HARDIK</a:t>
            </a:r>
            <a:r>
              <a:rPr spc="60" dirty="0"/>
              <a:t> </a:t>
            </a:r>
            <a:r>
              <a:rPr spc="-5" dirty="0"/>
              <a:t>(SRM</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6" name="Holder 6"/>
          <p:cNvSpPr>
            <a:spLocks noGrp="1"/>
          </p:cNvSpPr>
          <p:nvPr>
            <p:ph type="sldNum" sz="quarter" idx="7"/>
          </p:nvPr>
        </p:nvSpPr>
        <p:spPr>
          <a:xfrm>
            <a:off x="3661562" y="3351784"/>
            <a:ext cx="703579" cy="102235"/>
          </a:xfrm>
          <a:prstGeom prst="rect">
            <a:avLst/>
          </a:prstGeom>
        </p:spPr>
        <p:txBody>
          <a:bodyPr wrap="square" lIns="0" tIns="0" rIns="0" bIns="0">
            <a:spAutoFit/>
          </a:bodyPr>
          <a:lstStyle>
            <a:lvl1pPr>
              <a:defRPr sz="600" b="0" i="0">
                <a:solidFill>
                  <a:schemeClr val="bg1"/>
                </a:solidFill>
                <a:latin typeface="LM Sans 8"/>
                <a:cs typeface="LM Sans 8"/>
              </a:defRPr>
            </a:lvl1pPr>
          </a:lstStyle>
          <a:p>
            <a:pPr marL="12700">
              <a:lnSpc>
                <a:spcPts val="675"/>
              </a:lnSpc>
            </a:pPr>
            <a:r>
              <a:rPr spc="-10" dirty="0"/>
              <a:t>March</a:t>
            </a:r>
            <a:r>
              <a:rPr spc="-15" dirty="0"/>
              <a:t> </a:t>
            </a:r>
            <a:r>
              <a:rPr spc="-5" dirty="0"/>
              <a:t>6,</a:t>
            </a:r>
            <a:r>
              <a:rPr spc="-15" dirty="0"/>
              <a:t> </a:t>
            </a:r>
            <a:fld id="{81D60167-4931-47E6-BA6A-407CBD079E47}" type="slidenum">
              <a:rPr spc="-5" dirty="0"/>
              <a:t>‹#›</a:t>
            </a:fld>
            <a:r>
              <a:rPr spc="-114" dirty="0"/>
              <a:t> </a:t>
            </a:r>
            <a:r>
              <a:rPr spc="-5" dirty="0"/>
              <a:t>/</a:t>
            </a:r>
            <a:r>
              <a:rPr spc="-114" dirty="0"/>
              <a:t> </a:t>
            </a:r>
            <a:r>
              <a:rPr spc="-5" dirty="0"/>
              <a:t>15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7.png"/><Relationship Id="rId12" Type="http://schemas.openxmlformats.org/officeDocument/2006/relationships/slide" Target="slide12.xml"/><Relationship Id="rId2" Type="http://schemas.openxmlformats.org/officeDocument/2006/relationships/image" Target="../media/image5.png"/><Relationship Id="rId16"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9.png"/><Relationship Id="rId5" Type="http://schemas.openxmlformats.org/officeDocument/2006/relationships/slide" Target="slide4.xml"/><Relationship Id="rId15" Type="http://schemas.openxmlformats.org/officeDocument/2006/relationships/image" Target="../media/image11.png"/><Relationship Id="rId10"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8.png"/><Relationship Id="rId14" Type="http://schemas.openxmlformats.org/officeDocument/2006/relationships/slide" Target="slide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43" y="197421"/>
            <a:ext cx="4432935" cy="82550"/>
          </a:xfrm>
          <a:custGeom>
            <a:avLst/>
            <a:gdLst/>
            <a:ahLst/>
            <a:cxnLst/>
            <a:rect l="l" t="t" r="r" b="b"/>
            <a:pathLst>
              <a:path w="4432935" h="82550">
                <a:moveTo>
                  <a:pt x="4381767" y="0"/>
                </a:moveTo>
                <a:lnTo>
                  <a:pt x="50800" y="0"/>
                </a:lnTo>
                <a:lnTo>
                  <a:pt x="31075" y="4008"/>
                </a:lnTo>
                <a:lnTo>
                  <a:pt x="14922" y="14922"/>
                </a:lnTo>
                <a:lnTo>
                  <a:pt x="4008" y="31075"/>
                </a:lnTo>
                <a:lnTo>
                  <a:pt x="0" y="50800"/>
                </a:lnTo>
                <a:lnTo>
                  <a:pt x="0" y="82384"/>
                </a:lnTo>
                <a:lnTo>
                  <a:pt x="4432567" y="82384"/>
                </a:lnTo>
                <a:lnTo>
                  <a:pt x="4432567" y="50800"/>
                </a:lnTo>
                <a:lnTo>
                  <a:pt x="4428558" y="31075"/>
                </a:lnTo>
                <a:lnTo>
                  <a:pt x="4417644" y="14922"/>
                </a:lnTo>
                <a:lnTo>
                  <a:pt x="4401492" y="4008"/>
                </a:lnTo>
                <a:lnTo>
                  <a:pt x="4381767" y="0"/>
                </a:lnTo>
                <a:close/>
              </a:path>
            </a:pathLst>
          </a:custGeom>
          <a:solidFill>
            <a:srgbClr val="3333B2"/>
          </a:solidFill>
        </p:spPr>
        <p:txBody>
          <a:bodyPr wrap="square" lIns="0" tIns="0" rIns="0" bIns="0" rtlCol="0"/>
          <a:lstStyle/>
          <a:p>
            <a:endParaRPr/>
          </a:p>
        </p:txBody>
      </p:sp>
      <p:grpSp>
        <p:nvGrpSpPr>
          <p:cNvPr id="3" name="object 3"/>
          <p:cNvGrpSpPr/>
          <p:nvPr/>
        </p:nvGrpSpPr>
        <p:grpSpPr>
          <a:xfrm>
            <a:off x="87630" y="241935"/>
            <a:ext cx="4483735" cy="977900"/>
            <a:chOff x="87743" y="241841"/>
            <a:chExt cx="4483735" cy="1076325"/>
          </a:xfrm>
        </p:grpSpPr>
        <p:sp>
          <p:nvSpPr>
            <p:cNvPr id="4" name="object 4"/>
            <p:cNvSpPr/>
            <p:nvPr/>
          </p:nvSpPr>
          <p:spPr>
            <a:xfrm>
              <a:off x="138544" y="1216367"/>
              <a:ext cx="101600" cy="101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89344" y="1203667"/>
              <a:ext cx="4381715" cy="1143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520311" y="247992"/>
              <a:ext cx="50749" cy="968375"/>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7743" y="241841"/>
              <a:ext cx="4432935" cy="1025525"/>
            </a:xfrm>
            <a:custGeom>
              <a:avLst/>
              <a:gdLst/>
              <a:ahLst/>
              <a:cxnLst/>
              <a:rect l="l" t="t" r="r" b="b"/>
              <a:pathLst>
                <a:path w="4432935" h="1025525">
                  <a:moveTo>
                    <a:pt x="4432567" y="0"/>
                  </a:moveTo>
                  <a:lnTo>
                    <a:pt x="0" y="0"/>
                  </a:lnTo>
                  <a:lnTo>
                    <a:pt x="0" y="974526"/>
                  </a:lnTo>
                  <a:lnTo>
                    <a:pt x="4008" y="994251"/>
                  </a:lnTo>
                  <a:lnTo>
                    <a:pt x="14922" y="1010404"/>
                  </a:lnTo>
                  <a:lnTo>
                    <a:pt x="31075" y="1021318"/>
                  </a:lnTo>
                  <a:lnTo>
                    <a:pt x="50800" y="1025327"/>
                  </a:lnTo>
                  <a:lnTo>
                    <a:pt x="4381767" y="1025327"/>
                  </a:lnTo>
                  <a:lnTo>
                    <a:pt x="4401492" y="1021318"/>
                  </a:lnTo>
                  <a:lnTo>
                    <a:pt x="4417644" y="1010404"/>
                  </a:lnTo>
                  <a:lnTo>
                    <a:pt x="4428558" y="994251"/>
                  </a:lnTo>
                  <a:lnTo>
                    <a:pt x="4432567" y="974526"/>
                  </a:lnTo>
                  <a:lnTo>
                    <a:pt x="4432567" y="0"/>
                  </a:lnTo>
                  <a:close/>
                </a:path>
              </a:pathLst>
            </a:custGeom>
            <a:solidFill>
              <a:srgbClr val="3333B2"/>
            </a:solidFill>
          </p:spPr>
          <p:txBody>
            <a:bodyPr wrap="square" lIns="0" tIns="0" rIns="0" bIns="0" rtlCol="0"/>
            <a:lstStyle/>
            <a:p>
              <a:endParaRPr/>
            </a:p>
          </p:txBody>
        </p:sp>
        <p:sp>
          <p:nvSpPr>
            <p:cNvPr id="8" name="object 8"/>
            <p:cNvSpPr/>
            <p:nvPr/>
          </p:nvSpPr>
          <p:spPr>
            <a:xfrm>
              <a:off x="4520311" y="286077"/>
              <a:ext cx="0" cy="949960"/>
            </a:xfrm>
            <a:custGeom>
              <a:avLst/>
              <a:gdLst/>
              <a:ahLst/>
              <a:cxnLst/>
              <a:rect l="l" t="t" r="r" b="b"/>
              <a:pathLst>
                <a:path h="949960">
                  <a:moveTo>
                    <a:pt x="0" y="949339"/>
                  </a:moveTo>
                  <a:lnTo>
                    <a:pt x="0" y="0"/>
                  </a:lnTo>
                </a:path>
              </a:pathLst>
            </a:custGeom>
            <a:ln w="3175">
              <a:solidFill>
                <a:srgbClr val="7F7F7F"/>
              </a:solidFill>
            </a:ln>
          </p:spPr>
          <p:txBody>
            <a:bodyPr wrap="square" lIns="0" tIns="0" rIns="0" bIns="0" rtlCol="0"/>
            <a:lstStyle/>
            <a:p>
              <a:endParaRPr/>
            </a:p>
          </p:txBody>
        </p:sp>
        <p:sp>
          <p:nvSpPr>
            <p:cNvPr id="9" name="object 9"/>
            <p:cNvSpPr/>
            <p:nvPr/>
          </p:nvSpPr>
          <p:spPr>
            <a:xfrm>
              <a:off x="4520311" y="273377"/>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520311" y="260677"/>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520311" y="247977"/>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title"/>
          </p:nvPr>
        </p:nvSpPr>
        <p:spPr>
          <a:xfrm>
            <a:off x="351383" y="310131"/>
            <a:ext cx="3907332" cy="692785"/>
          </a:xfrm>
          <a:prstGeom prst="rect">
            <a:avLst/>
          </a:prstGeom>
        </p:spPr>
        <p:txBody>
          <a:bodyPr vert="horz" wrap="square" lIns="0" tIns="2540" rIns="0" bIns="0" rtlCol="0">
            <a:spAutoFit/>
          </a:bodyPr>
          <a:lstStyle/>
          <a:p>
            <a:pPr marL="11430" marR="5080" algn="ctr">
              <a:lnSpc>
                <a:spcPct val="107000"/>
              </a:lnSpc>
              <a:spcBef>
                <a:spcPts val="20"/>
              </a:spcBef>
            </a:pPr>
            <a:r>
              <a:rPr lang="en-IN" altLang="en-US" sz="1600" dirty="0">
                <a:latin typeface="Times New Roman" panose="02020603050405020304" charset="0"/>
                <a:cs typeface="Times New Roman" panose="02020603050405020304" charset="0"/>
                <a:sym typeface="+mn-ea"/>
              </a:rPr>
              <a:t>SPAM MAIL FILTERING SYSTEM</a:t>
            </a:r>
            <a:br>
              <a:rPr lang="en-IN" altLang="en-US" dirty="0">
                <a:latin typeface="Times New Roman" panose="02020603050405020304" charset="0"/>
                <a:cs typeface="Times New Roman" panose="02020603050405020304" charset="0"/>
                <a:sym typeface="+mn-ea"/>
              </a:rPr>
            </a:br>
            <a:br>
              <a:rPr lang="en-IN" altLang="en-US" dirty="0">
                <a:latin typeface="Times New Roman" panose="02020603050405020304" charset="0"/>
                <a:cs typeface="Times New Roman" panose="02020603050405020304" charset="0"/>
                <a:sym typeface="+mn-ea"/>
              </a:rPr>
            </a:br>
            <a:r>
              <a:rPr sz="1200" spc="-5" dirty="0">
                <a:latin typeface="Times New Roman" panose="02020603050405020304" charset="0"/>
                <a:cs typeface="Times New Roman" panose="02020603050405020304" charset="0"/>
              </a:rPr>
              <a:t>Project</a:t>
            </a:r>
            <a:r>
              <a:rPr sz="1200" spc="-100" dirty="0">
                <a:latin typeface="Times New Roman" panose="02020603050405020304" charset="0"/>
                <a:cs typeface="Times New Roman" panose="02020603050405020304" charset="0"/>
              </a:rPr>
              <a:t> </a:t>
            </a:r>
            <a:r>
              <a:rPr sz="1200" spc="-5" dirty="0">
                <a:latin typeface="Times New Roman" panose="02020603050405020304" charset="0"/>
                <a:cs typeface="Times New Roman" panose="02020603050405020304" charset="0"/>
              </a:rPr>
              <a:t>ID:</a:t>
            </a:r>
            <a:r>
              <a:rPr lang="en-IN" altLang="en-US" sz="1200">
                <a:latin typeface="Times New Roman" panose="02020603050405020304" charset="0"/>
                <a:cs typeface="Times New Roman" panose="02020603050405020304" charset="0"/>
                <a:sym typeface="+mn-ea"/>
              </a:rPr>
              <a:t>2020MP115</a:t>
            </a:r>
            <a:r>
              <a:rPr sz="1200" spc="-5" dirty="0">
                <a:latin typeface="Times New Roman" panose="02020603050405020304" charset="0"/>
                <a:cs typeface="Times New Roman" panose="02020603050405020304" charset="0"/>
              </a:rPr>
              <a:t>  Review</a:t>
            </a:r>
            <a:r>
              <a:rPr sz="1200" spc="-15" dirty="0">
                <a:latin typeface="Times New Roman" panose="02020603050405020304" charset="0"/>
                <a:cs typeface="Times New Roman" panose="02020603050405020304" charset="0"/>
              </a:rPr>
              <a:t> </a:t>
            </a:r>
            <a:r>
              <a:rPr sz="1200" dirty="0">
                <a:latin typeface="Times New Roman" panose="02020603050405020304" charset="0"/>
                <a:cs typeface="Times New Roman" panose="02020603050405020304" charset="0"/>
              </a:rPr>
              <a:t>-II</a:t>
            </a:r>
            <a:endParaRPr sz="1200">
              <a:latin typeface="Times New Roman" panose="02020603050405020304" charset="0"/>
              <a:cs typeface="Times New Roman" panose="02020603050405020304" charset="0"/>
            </a:endParaRPr>
          </a:p>
        </p:txBody>
      </p:sp>
      <p:sp>
        <p:nvSpPr>
          <p:cNvPr id="13" name="object 13"/>
          <p:cNvSpPr txBox="1"/>
          <p:nvPr/>
        </p:nvSpPr>
        <p:spPr>
          <a:xfrm>
            <a:off x="-251055" y="1242551"/>
            <a:ext cx="4569920" cy="1526636"/>
          </a:xfrm>
          <a:prstGeom prst="rect">
            <a:avLst/>
          </a:prstGeom>
        </p:spPr>
        <p:txBody>
          <a:bodyPr vert="horz" wrap="square" lIns="0" tIns="6985" rIns="0" bIns="0" rtlCol="0">
            <a:spAutoFit/>
          </a:bodyPr>
          <a:lstStyle/>
          <a:p>
            <a:pPr marL="12700" marR="5080" indent="651510" algn="ctr">
              <a:lnSpc>
                <a:spcPct val="103000"/>
              </a:lnSpc>
              <a:spcBef>
                <a:spcPts val="55"/>
              </a:spcBef>
            </a:pPr>
            <a:r>
              <a:rPr sz="1000" spc="-10" dirty="0">
                <a:latin typeface="Times New Roman" panose="02020603050405020304" charset="0"/>
                <a:cs typeface="Times New Roman" panose="02020603050405020304" charset="0"/>
              </a:rPr>
              <a:t>Group </a:t>
            </a:r>
            <a:r>
              <a:rPr sz="1000" spc="-5" dirty="0">
                <a:latin typeface="Times New Roman" panose="02020603050405020304" charset="0"/>
                <a:cs typeface="Times New Roman" panose="02020603050405020304" charset="0"/>
              </a:rPr>
              <a:t>Members  </a:t>
            </a:r>
            <a:endParaRPr lang="en-US" sz="1000" spc="-5" dirty="0">
              <a:latin typeface="Times New Roman" panose="02020603050405020304" charset="0"/>
              <a:cs typeface="Times New Roman" panose="02020603050405020304" charset="0"/>
            </a:endParaRPr>
          </a:p>
          <a:p>
            <a:pPr marL="12700" marR="5080" indent="651510" algn="ctr">
              <a:lnSpc>
                <a:spcPct val="103000"/>
              </a:lnSpc>
              <a:spcBef>
                <a:spcPts val="55"/>
              </a:spcBef>
            </a:pPr>
            <a:r>
              <a:rPr sz="1000" spc="-5" dirty="0">
                <a:latin typeface="Times New Roman" panose="02020603050405020304" charset="0"/>
                <a:cs typeface="Times New Roman" panose="02020603050405020304" charset="0"/>
              </a:rPr>
              <a:t>RA1611003030</a:t>
            </a:r>
            <a:r>
              <a:rPr lang="en-IN" sz="1000" spc="-5" dirty="0">
                <a:latin typeface="Times New Roman" panose="02020603050405020304" charset="0"/>
                <a:cs typeface="Times New Roman" panose="02020603050405020304" charset="0"/>
              </a:rPr>
              <a:t>473</a:t>
            </a:r>
            <a:r>
              <a:rPr sz="1000" spc="-5" dirty="0">
                <a:latin typeface="Times New Roman" panose="02020603050405020304" charset="0"/>
                <a:cs typeface="Times New Roman" panose="02020603050405020304" charset="0"/>
              </a:rPr>
              <a:t> </a:t>
            </a:r>
            <a:r>
              <a:rPr lang="en-IN" altLang="en-US" sz="1000" dirty="0">
                <a:sym typeface="+mn-ea"/>
              </a:rPr>
              <a:t>ASHAY MISHRA </a:t>
            </a:r>
          </a:p>
          <a:p>
            <a:pPr marL="12700" marR="5080" indent="651510" algn="ctr">
              <a:lnSpc>
                <a:spcPct val="103000"/>
              </a:lnSpc>
              <a:spcBef>
                <a:spcPts val="55"/>
              </a:spcBef>
            </a:pPr>
            <a:r>
              <a:rPr sz="1000" spc="-5" dirty="0">
                <a:latin typeface="Times New Roman" panose="02020603050405020304" charset="0"/>
                <a:cs typeface="Times New Roman" panose="02020603050405020304" charset="0"/>
              </a:rPr>
              <a:t>RA161</a:t>
            </a:r>
            <a:r>
              <a:rPr lang="en-IN" sz="1000" spc="-5" dirty="0">
                <a:latin typeface="Times New Roman" panose="02020603050405020304" charset="0"/>
                <a:cs typeface="Times New Roman" panose="02020603050405020304" charset="0"/>
              </a:rPr>
              <a:t>1</a:t>
            </a:r>
            <a:r>
              <a:rPr sz="1000" spc="-5" dirty="0">
                <a:latin typeface="Times New Roman" panose="02020603050405020304" charset="0"/>
                <a:cs typeface="Times New Roman" panose="02020603050405020304" charset="0"/>
              </a:rPr>
              <a:t>003030</a:t>
            </a:r>
            <a:r>
              <a:rPr lang="en-IN" sz="1000" spc="-5" dirty="0">
                <a:latin typeface="Times New Roman" panose="02020603050405020304" charset="0"/>
                <a:cs typeface="Times New Roman" panose="02020603050405020304" charset="0"/>
              </a:rPr>
              <a:t>490</a:t>
            </a:r>
            <a:r>
              <a:rPr sz="1000" spc="-5" dirty="0">
                <a:latin typeface="Times New Roman" panose="02020603050405020304" charset="0"/>
                <a:cs typeface="Times New Roman" panose="02020603050405020304" charset="0"/>
              </a:rPr>
              <a:t> </a:t>
            </a:r>
            <a:r>
              <a:rPr lang="en-IN" altLang="en-US" sz="1000" dirty="0">
                <a:sym typeface="+mn-ea"/>
              </a:rPr>
              <a:t>GAURAV BAKHRU </a:t>
            </a:r>
          </a:p>
          <a:p>
            <a:pPr marL="12700" marR="5080" indent="651510" algn="ctr">
              <a:lnSpc>
                <a:spcPct val="103000"/>
              </a:lnSpc>
              <a:spcBef>
                <a:spcPts val="55"/>
              </a:spcBef>
            </a:pPr>
            <a:r>
              <a:rPr sz="1000" spc="-5" dirty="0">
                <a:latin typeface="Times New Roman" panose="02020603050405020304" charset="0"/>
                <a:cs typeface="Times New Roman" panose="02020603050405020304" charset="0"/>
              </a:rPr>
              <a:t>RA1611003030</a:t>
            </a:r>
            <a:r>
              <a:rPr lang="en-IN" sz="1000" spc="-5" dirty="0">
                <a:latin typeface="Times New Roman" panose="02020603050405020304" charset="0"/>
                <a:cs typeface="Times New Roman" panose="02020603050405020304" charset="0"/>
              </a:rPr>
              <a:t>505</a:t>
            </a:r>
            <a:r>
              <a:rPr sz="1000" spc="-5" dirty="0">
                <a:latin typeface="Times New Roman" panose="02020603050405020304" charset="0"/>
                <a:cs typeface="Times New Roman" panose="02020603050405020304" charset="0"/>
              </a:rPr>
              <a:t> </a:t>
            </a:r>
            <a:r>
              <a:rPr lang="en-IN" altLang="en-US" sz="1000" dirty="0">
                <a:sym typeface="+mn-ea"/>
              </a:rPr>
              <a:t>KUSHAGRA SAXENA </a:t>
            </a:r>
          </a:p>
          <a:p>
            <a:pPr marL="12700" marR="5080" indent="651510" algn="ctr">
              <a:lnSpc>
                <a:spcPct val="103000"/>
              </a:lnSpc>
              <a:spcBef>
                <a:spcPts val="55"/>
              </a:spcBef>
            </a:pPr>
            <a:r>
              <a:rPr sz="1000" spc="-5" dirty="0">
                <a:latin typeface="Times New Roman" panose="02020603050405020304" charset="0"/>
                <a:cs typeface="Times New Roman" panose="02020603050405020304" charset="0"/>
              </a:rPr>
              <a:t>RA1611003030</a:t>
            </a:r>
            <a:r>
              <a:rPr lang="en-IN" sz="1000" spc="-5" dirty="0">
                <a:latin typeface="Times New Roman" panose="02020603050405020304" charset="0"/>
                <a:cs typeface="Times New Roman" panose="02020603050405020304" charset="0"/>
              </a:rPr>
              <a:t>446</a:t>
            </a:r>
            <a:r>
              <a:rPr sz="1000" spc="-5" dirty="0">
                <a:latin typeface="Times New Roman" panose="02020603050405020304" charset="0"/>
                <a:cs typeface="Times New Roman" panose="02020603050405020304" charset="0"/>
              </a:rPr>
              <a:t> </a:t>
            </a:r>
            <a:r>
              <a:rPr lang="en-IN" altLang="en-US" sz="1000" dirty="0">
                <a:sym typeface="+mn-ea"/>
              </a:rPr>
              <a:t>AGAMYA MEHROTRA</a:t>
            </a:r>
          </a:p>
          <a:p>
            <a:pPr marL="12700" marR="5080" indent="651510" algn="ctr">
              <a:lnSpc>
                <a:spcPct val="103000"/>
              </a:lnSpc>
              <a:spcBef>
                <a:spcPts val="55"/>
              </a:spcBef>
            </a:pPr>
            <a:endParaRPr sz="1000" spc="-5" dirty="0">
              <a:latin typeface="Times New Roman" panose="02020603050405020304" charset="0"/>
              <a:cs typeface="Times New Roman" panose="02020603050405020304" charset="0"/>
            </a:endParaRPr>
          </a:p>
          <a:p>
            <a:pPr marL="12700" marR="5080" indent="651510" algn="ctr">
              <a:lnSpc>
                <a:spcPct val="103000"/>
              </a:lnSpc>
              <a:spcBef>
                <a:spcPts val="55"/>
              </a:spcBef>
            </a:pPr>
            <a:r>
              <a:rPr sz="1000" spc="-5" dirty="0">
                <a:latin typeface="Times New Roman" panose="02020603050405020304" charset="0"/>
                <a:cs typeface="Times New Roman" panose="02020603050405020304" charset="0"/>
              </a:rPr>
              <a:t>Supervised By:  </a:t>
            </a:r>
            <a:endParaRPr lang="en-US" sz="1000" spc="-5" dirty="0">
              <a:latin typeface="Times New Roman" panose="02020603050405020304" charset="0"/>
              <a:cs typeface="Times New Roman" panose="02020603050405020304" charset="0"/>
            </a:endParaRPr>
          </a:p>
          <a:p>
            <a:pPr marL="12700" marR="5080" indent="651510" algn="ctr">
              <a:lnSpc>
                <a:spcPct val="103000"/>
              </a:lnSpc>
              <a:spcBef>
                <a:spcPts val="55"/>
              </a:spcBef>
            </a:pPr>
            <a:r>
              <a:rPr lang="en-IN" altLang="en-US" sz="1000" dirty="0">
                <a:latin typeface="Times New Roman" panose="02020603050405020304" charset="0"/>
                <a:cs typeface="Times New Roman" panose="02020603050405020304" charset="0"/>
                <a:sym typeface="+mn-ea"/>
              </a:rPr>
              <a:t>MS MEGHA AGARWAL</a:t>
            </a:r>
          </a:p>
          <a:p>
            <a:pPr marL="12700" marR="5080" indent="651510" algn="ctr">
              <a:lnSpc>
                <a:spcPct val="103000"/>
              </a:lnSpc>
              <a:spcBef>
                <a:spcPts val="55"/>
              </a:spcBef>
            </a:pPr>
            <a:r>
              <a:rPr sz="1000" spc="-5" dirty="0">
                <a:latin typeface="Times New Roman" panose="02020603050405020304" charset="0"/>
                <a:cs typeface="Times New Roman" panose="02020603050405020304" charset="0"/>
              </a:rPr>
              <a:t>SRM Institute of Science &amp;</a:t>
            </a:r>
            <a:r>
              <a:rPr sz="1000" spc="-15" dirty="0">
                <a:latin typeface="Times New Roman" panose="02020603050405020304" charset="0"/>
                <a:cs typeface="Times New Roman" panose="02020603050405020304" charset="0"/>
              </a:rPr>
              <a:t> </a:t>
            </a:r>
            <a:r>
              <a:rPr sz="1000" spc="-10" dirty="0">
                <a:latin typeface="Times New Roman" panose="02020603050405020304" charset="0"/>
                <a:cs typeface="Times New Roman" panose="02020603050405020304" charset="0"/>
              </a:rPr>
              <a:t>Technology</a:t>
            </a:r>
            <a:endParaRPr sz="1000" dirty="0">
              <a:latin typeface="Times New Roman" panose="02020603050405020304" charset="0"/>
              <a:cs typeface="Times New Roman" panose="02020603050405020304" charset="0"/>
            </a:endParaRPr>
          </a:p>
        </p:txBody>
      </p:sp>
      <p:grpSp>
        <p:nvGrpSpPr>
          <p:cNvPr id="14" name="object 14"/>
          <p:cNvGrpSpPr/>
          <p:nvPr/>
        </p:nvGrpSpPr>
        <p:grpSpPr>
          <a:xfrm>
            <a:off x="35560" y="3351530"/>
            <a:ext cx="4534535" cy="104775"/>
            <a:chOff x="0" y="3346348"/>
            <a:chExt cx="4608195" cy="109855"/>
          </a:xfrm>
        </p:grpSpPr>
        <p:sp>
          <p:nvSpPr>
            <p:cNvPr id="15" name="object 1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6" name="object 1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7" name="object 1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8" name="object 18"/>
          <p:cNvSpPr txBox="1">
            <a:spLocks noGrp="1"/>
          </p:cNvSpPr>
          <p:nvPr>
            <p:ph type="ftr" sz="quarter" idx="5"/>
          </p:nvPr>
        </p:nvSpPr>
        <p:spPr>
          <a:xfrm>
            <a:off x="35560" y="3351530"/>
            <a:ext cx="1998345"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lang="en-IN" spc="-5" dirty="0"/>
          </a:p>
        </p:txBody>
      </p:sp>
      <p:sp>
        <p:nvSpPr>
          <p:cNvPr id="19" name="object 19"/>
          <p:cNvSpPr txBox="1"/>
          <p:nvPr/>
        </p:nvSpPr>
        <p:spPr>
          <a:xfrm>
            <a:off x="2104390" y="3351530"/>
            <a:ext cx="1330325"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lang="en-IN" sz="600">
              <a:latin typeface="LM Sans 8"/>
              <a:cs typeface="LM Sans 8"/>
            </a:endParaRPr>
          </a:p>
        </p:txBody>
      </p:sp>
      <p:sp>
        <p:nvSpPr>
          <p:cNvPr id="22" name="Text Box 21"/>
          <p:cNvSpPr txBox="1"/>
          <p:nvPr/>
        </p:nvSpPr>
        <p:spPr>
          <a:xfrm>
            <a:off x="3376930" y="3293110"/>
            <a:ext cx="1193800" cy="213995"/>
          </a:xfrm>
          <a:prstGeom prst="rect">
            <a:avLst/>
          </a:prstGeom>
          <a:noFill/>
        </p:spPr>
        <p:txBody>
          <a:bodyPr wrap="square" rtlCol="0">
            <a:spAutoFit/>
          </a:bodyPr>
          <a:lstStyle/>
          <a:p>
            <a:r>
              <a:rPr lang="en-IN" sz="800" spc="-15" dirty="0">
                <a:solidFill>
                  <a:schemeClr val="bg1"/>
                </a:solidFill>
                <a:sym typeface="+mn-ea"/>
              </a:rPr>
              <a:t>April</a:t>
            </a:r>
            <a:r>
              <a:rPr sz="800" spc="-15" dirty="0">
                <a:solidFill>
                  <a:schemeClr val="bg1"/>
                </a:solidFill>
                <a:sym typeface="+mn-ea"/>
              </a:rPr>
              <a:t> </a:t>
            </a:r>
            <a:r>
              <a:rPr lang="en-IN" sz="800" spc="-15" dirty="0">
                <a:solidFill>
                  <a:schemeClr val="bg1"/>
                </a:solidFill>
                <a:sym typeface="+mn-ea"/>
              </a:rPr>
              <a:t>15</a:t>
            </a:r>
            <a:r>
              <a:rPr sz="800" spc="-5" dirty="0">
                <a:solidFill>
                  <a:schemeClr val="bg1"/>
                </a:solidFill>
                <a:sym typeface="+mn-ea"/>
              </a:rPr>
              <a:t>,</a:t>
            </a:r>
            <a:r>
              <a:rPr sz="800" spc="-15" dirty="0">
                <a:solidFill>
                  <a:schemeClr val="bg1"/>
                </a:solidFill>
                <a:sym typeface="+mn-ea"/>
              </a:rPr>
              <a:t> </a:t>
            </a:r>
            <a:r>
              <a:rPr sz="800" spc="-5" dirty="0">
                <a:solidFill>
                  <a:schemeClr val="bg1"/>
                </a:solidFill>
                <a:sym typeface="+mn-ea"/>
              </a:rPr>
              <a:t>2020 </a:t>
            </a:r>
            <a:r>
              <a:rPr lang="en-IN" sz="800" spc="-5" dirty="0">
                <a:solidFill>
                  <a:schemeClr val="bg1"/>
                </a:solidFill>
                <a:sym typeface="+mn-ea"/>
              </a:rPr>
              <a:t>1</a:t>
            </a:r>
            <a:r>
              <a:rPr sz="800" spc="-114" dirty="0">
                <a:solidFill>
                  <a:schemeClr val="bg1"/>
                </a:solidFill>
                <a:sym typeface="+mn-ea"/>
              </a:rPr>
              <a:t> </a:t>
            </a:r>
            <a:r>
              <a:rPr sz="800" spc="-5" dirty="0">
                <a:solidFill>
                  <a:schemeClr val="bg1"/>
                </a:solidFill>
                <a:sym typeface="+mn-ea"/>
              </a:rPr>
              <a:t>/</a:t>
            </a:r>
            <a:r>
              <a:rPr sz="800" spc="-114" dirty="0">
                <a:solidFill>
                  <a:schemeClr val="bg1"/>
                </a:solidFill>
                <a:sym typeface="+mn-ea"/>
              </a:rPr>
              <a:t> </a:t>
            </a:r>
            <a:r>
              <a:rPr sz="800" spc="-5" dirty="0">
                <a:solidFill>
                  <a:schemeClr val="bg1"/>
                </a:solidFill>
                <a:sym typeface="+mn-ea"/>
              </a:rPr>
              <a:t>1</a:t>
            </a:r>
            <a:r>
              <a:rPr lang="en-IN" sz="800" spc="-5" dirty="0">
                <a:solidFill>
                  <a:schemeClr val="bg1"/>
                </a:solidFill>
                <a:sym typeface="+mn-ea"/>
              </a:rPr>
              <a:t>8</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250" y="59690"/>
            <a:ext cx="3366135" cy="232410"/>
          </a:xfrm>
          <a:prstGeom prst="rect">
            <a:avLst/>
          </a:prstGeom>
        </p:spPr>
        <p:txBody>
          <a:bodyPr vert="horz" wrap="square" lIns="0" tIns="17145" rIns="0" bIns="0" rtlCol="0">
            <a:spAutoFit/>
          </a:bodyPr>
          <a:lstStyle/>
          <a:p>
            <a:pPr marL="12700">
              <a:lnSpc>
                <a:spcPct val="100000"/>
              </a:lnSpc>
              <a:spcBef>
                <a:spcPts val="135"/>
              </a:spcBef>
            </a:pPr>
            <a:r>
              <a:rPr spc="15" dirty="0">
                <a:latin typeface="Times New Roman" panose="02020603050405020304" charset="0"/>
                <a:cs typeface="Times New Roman" panose="02020603050405020304" charset="0"/>
              </a:rPr>
              <a:t>Methodology </a:t>
            </a:r>
            <a:r>
              <a:rPr spc="10" dirty="0">
                <a:latin typeface="Times New Roman" panose="02020603050405020304" charset="0"/>
                <a:cs typeface="Times New Roman" panose="02020603050405020304" charset="0"/>
              </a:rPr>
              <a:t>of the Project</a:t>
            </a:r>
            <a:r>
              <a:rPr dirty="0">
                <a:latin typeface="Times New Roman" panose="02020603050405020304" charset="0"/>
                <a:cs typeface="Times New Roman" panose="02020603050405020304" charset="0"/>
              </a:rPr>
              <a:t> </a:t>
            </a:r>
            <a:r>
              <a:rPr spc="-5" dirty="0">
                <a:latin typeface="Times New Roman" panose="02020603050405020304" charset="0"/>
                <a:cs typeface="Times New Roman" panose="02020603050405020304" charset="0"/>
              </a:rPr>
              <a:t>Work</a:t>
            </a:r>
          </a:p>
        </p:txBody>
      </p:sp>
      <p:sp>
        <p:nvSpPr>
          <p:cNvPr id="4" name="object 4"/>
          <p:cNvSpPr/>
          <p:nvPr/>
        </p:nvSpPr>
        <p:spPr>
          <a:xfrm>
            <a:off x="281089" y="577405"/>
            <a:ext cx="65265" cy="6526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2932" y="515542"/>
            <a:ext cx="4023360" cy="2307590"/>
          </a:xfrm>
          <a:prstGeom prst="rect">
            <a:avLst/>
          </a:prstGeom>
        </p:spPr>
        <p:txBody>
          <a:bodyPr vert="horz" wrap="square" lIns="0" tIns="6985" rIns="0" bIns="0" rtlCol="0">
            <a:spAutoFit/>
          </a:bodyPr>
          <a:lstStyle/>
          <a:p>
            <a:pPr marL="12700" marR="257810">
              <a:lnSpc>
                <a:spcPct val="103000"/>
              </a:lnSpc>
              <a:spcBef>
                <a:spcPts val="55"/>
              </a:spcBef>
            </a:pPr>
            <a:r>
              <a:rPr lang="en-US" sz="1400" b="1" dirty="0">
                <a:latin typeface="Times New Roman" panose="02020603050405020304"/>
                <a:cs typeface="Calibri" panose="020F0502020204030204"/>
                <a:sym typeface="+mn-ea"/>
              </a:rPr>
              <a:t>Data Preprocessing</a:t>
            </a:r>
          </a:p>
          <a:p>
            <a:pPr marL="12700" marR="257810">
              <a:lnSpc>
                <a:spcPct val="103000"/>
              </a:lnSpc>
              <a:spcBef>
                <a:spcPts val="55"/>
              </a:spcBef>
            </a:pPr>
            <a:endParaRPr lang="en-IN" altLang="en-US" sz="1100" b="1" dirty="0">
              <a:latin typeface="Times New Roman" panose="02020603050405020304" charset="0"/>
              <a:cs typeface="Times New Roman" panose="02020603050405020304" charset="0"/>
              <a:sym typeface="+mn-ea"/>
            </a:endParaRPr>
          </a:p>
          <a:p>
            <a:pPr marL="12700" marR="257810">
              <a:lnSpc>
                <a:spcPct val="103000"/>
              </a:lnSpc>
              <a:spcBef>
                <a:spcPts val="55"/>
              </a:spcBef>
            </a:pPr>
            <a:r>
              <a:rPr lang="en-US" sz="1100" dirty="0">
                <a:latin typeface="Times New Roman" panose="02020603050405020304"/>
                <a:ea typeface="+mn-lt"/>
                <a:cs typeface="+mn-lt"/>
                <a:sym typeface="+mn-ea"/>
              </a:rPr>
              <a:t>Text Cleaning is a very important step in machine learning because your data may contains a lot of noise and unwanted character such as punctuation, white space, numbers, hyperlink and etc</a:t>
            </a:r>
            <a:endParaRPr lang="en-US" sz="1100" dirty="0">
              <a:latin typeface="Times New Roman" panose="02020603050405020304" charset="0"/>
              <a:cs typeface="Times New Roman" panose="02020603050405020304" charset="0"/>
              <a:sym typeface="+mn-ea"/>
            </a:endParaRPr>
          </a:p>
          <a:p>
            <a:pPr>
              <a:lnSpc>
                <a:spcPct val="100000"/>
              </a:lnSpc>
              <a:spcBef>
                <a:spcPts val="30"/>
              </a:spcBef>
            </a:pPr>
            <a:r>
              <a:rPr lang="en-US" sz="1100" dirty="0">
                <a:latin typeface="Times New Roman" panose="02020603050405020304"/>
                <a:ea typeface="+mn-lt"/>
                <a:cs typeface="+mn-lt"/>
                <a:sym typeface="+mn-ea"/>
              </a:rPr>
              <a:t>Some standard procedures that people generally use are:</a:t>
            </a:r>
            <a:endParaRPr lang="en-US" sz="1000" dirty="0">
              <a:latin typeface="Times New Roman" panose="02020603050405020304"/>
              <a:ea typeface="+mn-lt"/>
              <a:cs typeface="+mn-lt"/>
              <a:sym typeface="+mn-ea"/>
            </a:endParaRPr>
          </a:p>
          <a:p>
            <a:pPr>
              <a:lnSpc>
                <a:spcPct val="100000"/>
              </a:lnSpc>
              <a:spcBef>
                <a:spcPts val="30"/>
              </a:spcBef>
            </a:pPr>
            <a:endParaRPr lang="en-US" sz="1000" dirty="0">
              <a:latin typeface="Times New Roman" panose="02020603050405020304"/>
              <a:ea typeface="+mn-lt"/>
              <a:cs typeface="+mn-lt"/>
              <a:sym typeface="+mn-ea"/>
            </a:endParaRPr>
          </a:p>
          <a:p>
            <a:pPr marL="171450" indent="-171450">
              <a:lnSpc>
                <a:spcPct val="100000"/>
              </a:lnSpc>
              <a:spcBef>
                <a:spcPts val="30"/>
              </a:spcBef>
              <a:buFont typeface="Arial" panose="020B0604020202020204" pitchFamily="34" charset="0"/>
              <a:buChar char="•"/>
            </a:pPr>
            <a:r>
              <a:rPr lang="en-US" sz="1100" dirty="0">
                <a:latin typeface="Times New Roman" panose="02020603050405020304"/>
                <a:ea typeface="+mn-lt"/>
                <a:cs typeface="+mn-lt"/>
                <a:sym typeface="+mn-ea"/>
              </a:rPr>
              <a:t>convert all letters to lower/upper case</a:t>
            </a:r>
          </a:p>
          <a:p>
            <a:pPr marL="171450" indent="-171450">
              <a:lnSpc>
                <a:spcPct val="100000"/>
              </a:lnSpc>
              <a:spcBef>
                <a:spcPts val="30"/>
              </a:spcBef>
              <a:buFont typeface="Arial" panose="020B0604020202020204" pitchFamily="34" charset="0"/>
              <a:buChar char="•"/>
            </a:pPr>
            <a:r>
              <a:rPr lang="en-US" sz="1100" dirty="0">
                <a:latin typeface="Times New Roman" panose="02020603050405020304"/>
                <a:ea typeface="+mn-lt"/>
                <a:cs typeface="+mn-lt"/>
                <a:sym typeface="+mn-ea"/>
              </a:rPr>
              <a:t>removing numbers</a:t>
            </a:r>
          </a:p>
          <a:p>
            <a:pPr marL="171450" indent="-171450">
              <a:lnSpc>
                <a:spcPct val="100000"/>
              </a:lnSpc>
              <a:spcBef>
                <a:spcPts val="30"/>
              </a:spcBef>
              <a:buFont typeface="Arial" panose="020B0604020202020204" pitchFamily="34" charset="0"/>
              <a:buChar char="•"/>
            </a:pPr>
            <a:r>
              <a:rPr lang="en-US" sz="1100" dirty="0">
                <a:latin typeface="Times New Roman" panose="02020603050405020304"/>
                <a:ea typeface="+mn-lt"/>
                <a:cs typeface="+mn-lt"/>
                <a:sym typeface="+mn-ea"/>
              </a:rPr>
              <a:t>removing punctuation</a:t>
            </a:r>
          </a:p>
          <a:p>
            <a:pPr marL="171450" indent="-171450">
              <a:lnSpc>
                <a:spcPct val="100000"/>
              </a:lnSpc>
              <a:spcBef>
                <a:spcPts val="30"/>
              </a:spcBef>
              <a:buFont typeface="Arial" panose="020B0604020202020204" pitchFamily="34" charset="0"/>
              <a:buChar char="•"/>
            </a:pPr>
            <a:r>
              <a:rPr lang="en-US" sz="1100" dirty="0">
                <a:latin typeface="Times New Roman" panose="02020603050405020304"/>
                <a:ea typeface="+mn-lt"/>
                <a:cs typeface="+mn-lt"/>
                <a:sym typeface="+mn-ea"/>
              </a:rPr>
              <a:t>removing white spaces</a:t>
            </a:r>
          </a:p>
          <a:p>
            <a:pPr marL="171450" indent="-171450">
              <a:lnSpc>
                <a:spcPct val="100000"/>
              </a:lnSpc>
              <a:spcBef>
                <a:spcPts val="30"/>
              </a:spcBef>
              <a:buFont typeface="Arial" panose="020B0604020202020204" pitchFamily="34" charset="0"/>
              <a:buChar char="•"/>
            </a:pPr>
            <a:r>
              <a:rPr lang="en-US" sz="1100" dirty="0">
                <a:latin typeface="Times New Roman" panose="02020603050405020304"/>
                <a:ea typeface="+mn-lt"/>
                <a:cs typeface="+mn-lt"/>
                <a:sym typeface="+mn-ea"/>
              </a:rPr>
              <a:t>removing hyperlink</a:t>
            </a:r>
          </a:p>
          <a:p>
            <a:pPr marL="171450" indent="-171450">
              <a:lnSpc>
                <a:spcPct val="100000"/>
              </a:lnSpc>
              <a:spcBef>
                <a:spcPts val="30"/>
              </a:spcBef>
              <a:buFont typeface="Arial" panose="020B0604020202020204" pitchFamily="34" charset="0"/>
              <a:buChar char="•"/>
            </a:pPr>
            <a:r>
              <a:rPr lang="en-US" sz="1100" dirty="0">
                <a:latin typeface="Times New Roman" panose="02020603050405020304"/>
                <a:ea typeface="+mn-lt"/>
                <a:cs typeface="+mn-lt"/>
                <a:sym typeface="+mn-ea"/>
              </a:rPr>
              <a:t>removing stop words such as a, about, above, down, doing  </a:t>
            </a:r>
            <a:r>
              <a:rPr lang="en-IN" altLang="en-US" sz="1100" dirty="0">
                <a:latin typeface="Times New Roman" panose="02020603050405020304"/>
                <a:ea typeface="+mn-lt"/>
                <a:cs typeface="+mn-lt"/>
                <a:sym typeface="+mn-ea"/>
              </a:rPr>
              <a:t>etc.</a:t>
            </a:r>
            <a:endParaRPr sz="1100">
              <a:latin typeface="LM Sans 10"/>
              <a:cs typeface="LM Sans 10"/>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1" name="object 11"/>
          <p:cNvSpPr txBox="1">
            <a:spLocks noGrp="1"/>
          </p:cNvSpPr>
          <p:nvPr>
            <p:ph type="ftr" sz="quarter" idx="5"/>
          </p:nvPr>
        </p:nvSpPr>
        <p:spPr>
          <a:xfrm>
            <a:off x="-12700" y="3351530"/>
            <a:ext cx="1759585"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2" name="object 12"/>
          <p:cNvSpPr txBox="1"/>
          <p:nvPr/>
        </p:nvSpPr>
        <p:spPr>
          <a:xfrm>
            <a:off x="1905635" y="3351530"/>
            <a:ext cx="1264920"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3" name="object 13"/>
          <p:cNvSpPr txBox="1"/>
          <p:nvPr/>
        </p:nvSpPr>
        <p:spPr>
          <a:xfrm>
            <a:off x="3274695" y="3351530"/>
            <a:ext cx="1090930" cy="86360"/>
          </a:xfrm>
          <a:prstGeom prst="rect">
            <a:avLst/>
          </a:prstGeom>
        </p:spPr>
        <p:txBody>
          <a:bodyPr vert="horz" wrap="square" lIns="0" tIns="0" rIns="0" bIns="0" rtlCol="0">
            <a:spAutoFit/>
          </a:bodyPr>
          <a:lstStyle/>
          <a:p>
            <a:pPr marL="12700">
              <a:lnSpc>
                <a:spcPts val="675"/>
              </a:lnSpc>
            </a:pPr>
            <a:r>
              <a:rPr lang="en-IN" sz="800" spc="-15" dirty="0">
                <a:solidFill>
                  <a:schemeClr val="bg1"/>
                </a:solidFill>
                <a:latin typeface="Times New Roman" panose="02020603050405020304" charset="0"/>
                <a:cs typeface="Times New Roman" panose="02020603050405020304" charset="0"/>
                <a:sym typeface="+mn-ea"/>
              </a:rPr>
              <a:t>  April</a:t>
            </a:r>
            <a:r>
              <a:rPr sz="800" spc="-15" dirty="0">
                <a:solidFill>
                  <a:schemeClr val="bg1"/>
                </a:solidFill>
                <a:latin typeface="Times New Roman" panose="02020603050405020304" charset="0"/>
                <a:cs typeface="Times New Roman" panose="02020603050405020304" charset="0"/>
                <a:sym typeface="+mn-ea"/>
              </a:rPr>
              <a:t> </a:t>
            </a:r>
            <a:r>
              <a:rPr lang="en-IN" sz="800" spc="-15" dirty="0">
                <a:solidFill>
                  <a:schemeClr val="bg1"/>
                </a:solidFill>
                <a:latin typeface="Times New Roman" panose="02020603050405020304" charset="0"/>
                <a:cs typeface="Times New Roman" panose="02020603050405020304" charset="0"/>
                <a:sym typeface="+mn-ea"/>
              </a:rPr>
              <a:t>15</a:t>
            </a:r>
            <a:r>
              <a:rPr sz="800" spc="-5" dirty="0">
                <a:solidFill>
                  <a:schemeClr val="bg1"/>
                </a:solidFill>
                <a:latin typeface="Times New Roman" panose="02020603050405020304" charset="0"/>
                <a:cs typeface="Times New Roman" panose="02020603050405020304" charset="0"/>
                <a:sym typeface="+mn-ea"/>
              </a:rPr>
              <a:t>,</a:t>
            </a:r>
            <a:r>
              <a:rPr sz="800" spc="-15"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2020 </a:t>
            </a:r>
            <a:r>
              <a:rPr lang="en-IN" sz="800" spc="-5" dirty="0">
                <a:solidFill>
                  <a:schemeClr val="bg1"/>
                </a:solidFill>
                <a:latin typeface="Times New Roman" panose="02020603050405020304" charset="0"/>
                <a:cs typeface="Times New Roman" panose="02020603050405020304" charset="0"/>
                <a:sym typeface="+mn-ea"/>
              </a:rPr>
              <a:t>11</a:t>
            </a:r>
            <a:r>
              <a:rPr sz="800" spc="-5" dirty="0">
                <a:solidFill>
                  <a:schemeClr val="bg1"/>
                </a:solidFill>
                <a:latin typeface="Times New Roman" panose="02020603050405020304" charset="0"/>
                <a:cs typeface="Times New Roman" panose="02020603050405020304" charset="0"/>
                <a:sym typeface="+mn-ea"/>
              </a:rPr>
              <a:t>/</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1</a:t>
            </a:r>
            <a:r>
              <a:rPr lang="en-IN" sz="800" spc="-5" dirty="0">
                <a:solidFill>
                  <a:schemeClr val="bg1"/>
                </a:solidFill>
                <a:latin typeface="Times New Roman" panose="02020603050405020304" charset="0"/>
                <a:cs typeface="Times New Roman" panose="02020603050405020304" charset="0"/>
                <a:sym typeface="+mn-ea"/>
              </a:rPr>
              <a:t>8</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250" y="59690"/>
            <a:ext cx="3366135" cy="232410"/>
          </a:xfrm>
          <a:prstGeom prst="rect">
            <a:avLst/>
          </a:prstGeom>
        </p:spPr>
        <p:txBody>
          <a:bodyPr vert="horz" wrap="square" lIns="0" tIns="17145" rIns="0" bIns="0" rtlCol="0">
            <a:spAutoFit/>
          </a:bodyPr>
          <a:lstStyle/>
          <a:p>
            <a:pPr marL="12700">
              <a:lnSpc>
                <a:spcPct val="100000"/>
              </a:lnSpc>
              <a:spcBef>
                <a:spcPts val="135"/>
              </a:spcBef>
            </a:pPr>
            <a:r>
              <a:rPr spc="15" dirty="0">
                <a:latin typeface="Times New Roman" panose="02020603050405020304" charset="0"/>
                <a:cs typeface="Times New Roman" panose="02020603050405020304" charset="0"/>
              </a:rPr>
              <a:t>Methodology </a:t>
            </a:r>
            <a:r>
              <a:rPr spc="10" dirty="0">
                <a:latin typeface="Times New Roman" panose="02020603050405020304" charset="0"/>
                <a:cs typeface="Times New Roman" panose="02020603050405020304" charset="0"/>
              </a:rPr>
              <a:t>of the Project</a:t>
            </a:r>
            <a:r>
              <a:rPr dirty="0">
                <a:latin typeface="Times New Roman" panose="02020603050405020304" charset="0"/>
                <a:cs typeface="Times New Roman" panose="02020603050405020304" charset="0"/>
              </a:rPr>
              <a:t> </a:t>
            </a:r>
            <a:r>
              <a:rPr spc="-5" dirty="0">
                <a:latin typeface="Times New Roman" panose="02020603050405020304" charset="0"/>
                <a:cs typeface="Times New Roman" panose="02020603050405020304" charset="0"/>
              </a:rPr>
              <a:t>Work</a:t>
            </a:r>
          </a:p>
        </p:txBody>
      </p:sp>
      <p:sp>
        <p:nvSpPr>
          <p:cNvPr id="4" name="object 4"/>
          <p:cNvSpPr/>
          <p:nvPr/>
        </p:nvSpPr>
        <p:spPr>
          <a:xfrm>
            <a:off x="281089" y="505015"/>
            <a:ext cx="65265" cy="6526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3860" y="414655"/>
            <a:ext cx="4022725" cy="2681605"/>
          </a:xfrm>
          <a:prstGeom prst="rect">
            <a:avLst/>
          </a:prstGeom>
        </p:spPr>
        <p:txBody>
          <a:bodyPr vert="horz" wrap="square" lIns="0" tIns="6985" rIns="0" bIns="0" rtlCol="0">
            <a:spAutoFit/>
          </a:bodyPr>
          <a:lstStyle/>
          <a:p>
            <a:pPr marL="12700" marR="257810">
              <a:lnSpc>
                <a:spcPct val="103000"/>
              </a:lnSpc>
              <a:spcBef>
                <a:spcPts val="55"/>
              </a:spcBef>
            </a:pPr>
            <a:r>
              <a:rPr lang="en-IN" altLang="en-US" sz="1400" b="1" dirty="0">
                <a:latin typeface="Times New Roman" panose="02020603050405020304" charset="0"/>
                <a:cs typeface="Times New Roman" panose="02020603050405020304" charset="0"/>
                <a:sym typeface="+mn-ea"/>
              </a:rPr>
              <a:t>Stemming</a:t>
            </a:r>
          </a:p>
          <a:p>
            <a:pPr marL="12700" marR="257810">
              <a:lnSpc>
                <a:spcPct val="103000"/>
              </a:lnSpc>
              <a:spcBef>
                <a:spcPts val="55"/>
              </a:spcBef>
            </a:pPr>
            <a:r>
              <a:rPr sz="1100" b="1" spc="-10" dirty="0">
                <a:latin typeface="LM Sans 10"/>
                <a:cs typeface="LM Sans 10"/>
              </a:rPr>
              <a:t> </a:t>
            </a:r>
          </a:p>
          <a:p>
            <a:pPr>
              <a:lnSpc>
                <a:spcPct val="100000"/>
              </a:lnSpc>
              <a:spcBef>
                <a:spcPts val="30"/>
              </a:spcBef>
            </a:pPr>
            <a:r>
              <a:rPr sz="1100" dirty="0">
                <a:latin typeface="Times New Roman" panose="02020603050405020304" charset="0"/>
                <a:cs typeface="Times New Roman" panose="02020603050405020304" charset="0"/>
                <a:sym typeface="+mn-ea"/>
              </a:rPr>
              <a:t>Stemming is the process of reducing inflection in words to their root forms such as mapping a group of words to the same stem even if the stem itself is not a valid word in the Language</a:t>
            </a:r>
            <a:r>
              <a:rPr lang="en-IN" sz="1100" dirty="0">
                <a:latin typeface="Times New Roman" panose="02020603050405020304" charset="0"/>
                <a:cs typeface="Times New Roman" panose="02020603050405020304" charset="0"/>
                <a:sym typeface="+mn-ea"/>
              </a:rPr>
              <a:t>.It is a</a:t>
            </a:r>
            <a:r>
              <a:rPr sz="1100" dirty="0">
                <a:latin typeface="Times New Roman" panose="02020603050405020304" charset="0"/>
                <a:cs typeface="Times New Roman" panose="02020603050405020304" charset="0"/>
                <a:sym typeface="+mn-ea"/>
              </a:rPr>
              <a:t> technique in the field of Natural Language Processing that are used to prepare text, words, and documents for further processing</a:t>
            </a:r>
          </a:p>
          <a:p>
            <a:pPr>
              <a:lnSpc>
                <a:spcPct val="100000"/>
              </a:lnSpc>
              <a:spcBef>
                <a:spcPts val="30"/>
              </a:spcBef>
            </a:pPr>
            <a:endParaRPr sz="1000" dirty="0">
              <a:latin typeface="LM Sans 10"/>
              <a:cs typeface="LM Sans 10"/>
            </a:endParaRPr>
          </a:p>
          <a:p>
            <a:pPr marL="12700" marR="5080">
              <a:lnSpc>
                <a:spcPct val="103000"/>
              </a:lnSpc>
            </a:pPr>
            <a:r>
              <a:rPr lang="en-US" sz="1400" b="1" dirty="0">
                <a:latin typeface="Times New Roman" panose="02020603050405020304" charset="0"/>
                <a:cs typeface="Times New Roman" panose="02020603050405020304" charset="0"/>
                <a:sym typeface="+mn-ea"/>
              </a:rPr>
              <a:t>Word Cloud</a:t>
            </a:r>
          </a:p>
          <a:p>
            <a:pPr marL="12700" marR="5080">
              <a:lnSpc>
                <a:spcPct val="103000"/>
              </a:lnSpc>
            </a:pPr>
            <a:endParaRPr sz="1100" b="1" spc="-5" dirty="0">
              <a:latin typeface="LM Sans 10"/>
              <a:cs typeface="LM Sans 10"/>
            </a:endParaRPr>
          </a:p>
          <a:p>
            <a:pPr marL="12700" marR="5080">
              <a:lnSpc>
                <a:spcPct val="103000"/>
              </a:lnSpc>
            </a:pPr>
            <a:r>
              <a:rPr lang="en-US" sz="1100" dirty="0">
                <a:latin typeface="Times New Roman" panose="02020603050405020304" charset="0"/>
                <a:cs typeface="Times New Roman" panose="02020603050405020304" charset="0"/>
                <a:sym typeface="+mn-ea"/>
              </a:rPr>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a:t>
            </a:r>
          </a:p>
        </p:txBody>
      </p:sp>
      <p:sp>
        <p:nvSpPr>
          <p:cNvPr id="6" name="object 6"/>
          <p:cNvSpPr/>
          <p:nvPr/>
        </p:nvSpPr>
        <p:spPr>
          <a:xfrm>
            <a:off x="281089" y="1885378"/>
            <a:ext cx="65265" cy="65265"/>
          </a:xfrm>
          <a:prstGeom prst="rect">
            <a:avLst/>
          </a:prstGeom>
          <a:blipFill>
            <a:blip r:embed="rId3" cstate="print"/>
            <a:stretch>
              <a:fillRect/>
            </a:stretch>
          </a:blipFill>
        </p:spPr>
        <p:txBody>
          <a:bodyPr wrap="square" lIns="0" tIns="0" rIns="0" bIns="0" rtlCol="0"/>
          <a:lstStyle/>
          <a:p>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1" name="object 11"/>
          <p:cNvSpPr txBox="1">
            <a:spLocks noGrp="1"/>
          </p:cNvSpPr>
          <p:nvPr>
            <p:ph type="ftr" sz="quarter" idx="5"/>
          </p:nvPr>
        </p:nvSpPr>
        <p:spPr>
          <a:xfrm>
            <a:off x="-12700" y="3351530"/>
            <a:ext cx="1765935"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2" name="object 12"/>
          <p:cNvSpPr txBox="1"/>
          <p:nvPr/>
        </p:nvSpPr>
        <p:spPr>
          <a:xfrm>
            <a:off x="1905635" y="3351530"/>
            <a:ext cx="1346200"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3" name="object 13"/>
          <p:cNvSpPr txBox="1"/>
          <p:nvPr/>
        </p:nvSpPr>
        <p:spPr>
          <a:xfrm>
            <a:off x="3251200" y="3361690"/>
            <a:ext cx="1114425" cy="86360"/>
          </a:xfrm>
          <a:prstGeom prst="rect">
            <a:avLst/>
          </a:prstGeom>
        </p:spPr>
        <p:txBody>
          <a:bodyPr vert="horz" wrap="square" lIns="0" tIns="0" rIns="0" bIns="0" rtlCol="0">
            <a:spAutoFit/>
          </a:bodyPr>
          <a:lstStyle/>
          <a:p>
            <a:pPr marL="12700">
              <a:lnSpc>
                <a:spcPts val="675"/>
              </a:lnSpc>
            </a:pPr>
            <a:r>
              <a:rPr lang="en-IN" sz="800" spc="-15" dirty="0">
                <a:solidFill>
                  <a:schemeClr val="bg1"/>
                </a:solidFill>
                <a:latin typeface="Times New Roman" panose="02020603050405020304" charset="0"/>
                <a:cs typeface="Times New Roman" panose="02020603050405020304" charset="0"/>
                <a:sym typeface="+mn-ea"/>
              </a:rPr>
              <a:t>  April</a:t>
            </a:r>
            <a:r>
              <a:rPr sz="800" spc="-15" dirty="0">
                <a:solidFill>
                  <a:schemeClr val="bg1"/>
                </a:solidFill>
                <a:latin typeface="Times New Roman" panose="02020603050405020304" charset="0"/>
                <a:cs typeface="Times New Roman" panose="02020603050405020304" charset="0"/>
                <a:sym typeface="+mn-ea"/>
              </a:rPr>
              <a:t> </a:t>
            </a:r>
            <a:r>
              <a:rPr lang="en-IN" sz="800" spc="-15" dirty="0">
                <a:solidFill>
                  <a:schemeClr val="bg1"/>
                </a:solidFill>
                <a:latin typeface="Times New Roman" panose="02020603050405020304" charset="0"/>
                <a:cs typeface="Times New Roman" panose="02020603050405020304" charset="0"/>
                <a:sym typeface="+mn-ea"/>
              </a:rPr>
              <a:t>15</a:t>
            </a:r>
            <a:r>
              <a:rPr sz="800" spc="-5" dirty="0">
                <a:solidFill>
                  <a:schemeClr val="bg1"/>
                </a:solidFill>
                <a:latin typeface="Times New Roman" panose="02020603050405020304" charset="0"/>
                <a:cs typeface="Times New Roman" panose="02020603050405020304" charset="0"/>
                <a:sym typeface="+mn-ea"/>
              </a:rPr>
              <a:t>,</a:t>
            </a:r>
            <a:r>
              <a:rPr sz="800" spc="-15"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2020 </a:t>
            </a:r>
            <a:r>
              <a:rPr lang="en-IN" sz="800" spc="-5" dirty="0">
                <a:solidFill>
                  <a:schemeClr val="bg1"/>
                </a:solidFill>
                <a:latin typeface="Times New Roman" panose="02020603050405020304" charset="0"/>
                <a:cs typeface="Times New Roman" panose="02020603050405020304" charset="0"/>
                <a:sym typeface="+mn-ea"/>
              </a:rPr>
              <a:t>12</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1</a:t>
            </a:r>
            <a:r>
              <a:rPr lang="en-IN" sz="800" spc="-5" dirty="0">
                <a:solidFill>
                  <a:schemeClr val="bg1"/>
                </a:solidFill>
                <a:latin typeface="Times New Roman" panose="02020603050405020304" charset="0"/>
                <a:cs typeface="Times New Roman" panose="02020603050405020304" charset="0"/>
                <a:sym typeface="+mn-ea"/>
              </a:rPr>
              <a:t>8</a:t>
            </a:r>
            <a:endParaRPr sz="800">
              <a:latin typeface="LM Sans 8"/>
              <a:cs typeface="LM Sans 8"/>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2" name="Title 1">
            <a:extLst>
              <a:ext uri="{FF2B5EF4-FFF2-40B4-BE49-F238E27FC236}">
                <a16:creationId xmlns:a16="http://schemas.microsoft.com/office/drawing/2014/main" id="{C180BFBF-84F0-4A3F-A5F9-6AE8F3611803}"/>
              </a:ext>
            </a:extLst>
          </p:cNvPr>
          <p:cNvSpPr>
            <a:spLocks noGrp="1"/>
          </p:cNvSpPr>
          <p:nvPr>
            <p:ph type="title"/>
          </p:nvPr>
        </p:nvSpPr>
        <p:spPr/>
        <p:txBody>
          <a:bodyPr/>
          <a:lstStyle/>
          <a:p>
            <a:endParaRPr lang="en-IN"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pic>
        <p:nvPicPr>
          <p:cNvPr id="15" name="Content Placeholder 14" descr="Picture1"/>
          <p:cNvPicPr>
            <a:picLocks noGrp="1" noChangeAspect="1"/>
          </p:cNvPicPr>
          <p:nvPr>
            <p:ph sz="half" idx="4294967295"/>
          </p:nvPr>
        </p:nvPicPr>
        <p:blipFill>
          <a:blip r:embed="rId2"/>
          <a:stretch>
            <a:fillRect/>
          </a:stretch>
        </p:blipFill>
        <p:spPr>
          <a:xfrm>
            <a:off x="1411490" y="638194"/>
            <a:ext cx="1933575" cy="2479675"/>
          </a:xfrm>
          <a:prstGeom prst="rect">
            <a:avLst/>
          </a:prstGeom>
        </p:spPr>
      </p:pic>
      <p:sp>
        <p:nvSpPr>
          <p:cNvPr id="9" name="object 9"/>
          <p:cNvSpPr txBox="1"/>
          <p:nvPr/>
        </p:nvSpPr>
        <p:spPr>
          <a:xfrm>
            <a:off x="1905635" y="3351530"/>
            <a:ext cx="1346200"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0" name="object 10"/>
          <p:cNvSpPr txBox="1"/>
          <p:nvPr/>
        </p:nvSpPr>
        <p:spPr>
          <a:xfrm>
            <a:off x="3201670" y="3361690"/>
            <a:ext cx="1163955" cy="86360"/>
          </a:xfrm>
          <a:prstGeom prst="rect">
            <a:avLst/>
          </a:prstGeom>
        </p:spPr>
        <p:txBody>
          <a:bodyPr vert="horz" wrap="square" lIns="0" tIns="0" rIns="0" bIns="0" rtlCol="0">
            <a:spAutoFit/>
          </a:bodyPr>
          <a:lstStyle/>
          <a:p>
            <a:pPr marL="12700">
              <a:lnSpc>
                <a:spcPts val="675"/>
              </a:lnSpc>
            </a:pPr>
            <a:r>
              <a:rPr lang="en-IN" sz="800" spc="-15" dirty="0">
                <a:solidFill>
                  <a:schemeClr val="bg1"/>
                </a:solidFill>
                <a:latin typeface="Times New Roman" panose="02020603050405020304" charset="0"/>
                <a:cs typeface="Times New Roman" panose="02020603050405020304" charset="0"/>
                <a:sym typeface="+mn-ea"/>
              </a:rPr>
              <a:t>  April</a:t>
            </a:r>
            <a:r>
              <a:rPr sz="800" spc="-15" dirty="0">
                <a:solidFill>
                  <a:schemeClr val="bg1"/>
                </a:solidFill>
                <a:latin typeface="Times New Roman" panose="02020603050405020304" charset="0"/>
                <a:cs typeface="Times New Roman" panose="02020603050405020304" charset="0"/>
                <a:sym typeface="+mn-ea"/>
              </a:rPr>
              <a:t> </a:t>
            </a:r>
            <a:r>
              <a:rPr lang="en-IN" sz="800" spc="-15" dirty="0">
                <a:solidFill>
                  <a:schemeClr val="bg1"/>
                </a:solidFill>
                <a:latin typeface="Times New Roman" panose="02020603050405020304" charset="0"/>
                <a:cs typeface="Times New Roman" panose="02020603050405020304" charset="0"/>
                <a:sym typeface="+mn-ea"/>
              </a:rPr>
              <a:t>15</a:t>
            </a:r>
            <a:r>
              <a:rPr sz="800" spc="-5" dirty="0">
                <a:solidFill>
                  <a:schemeClr val="bg1"/>
                </a:solidFill>
                <a:latin typeface="Times New Roman" panose="02020603050405020304" charset="0"/>
                <a:cs typeface="Times New Roman" panose="02020603050405020304" charset="0"/>
                <a:sym typeface="+mn-ea"/>
              </a:rPr>
              <a:t>,</a:t>
            </a:r>
            <a:r>
              <a:rPr sz="800" spc="-15"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2020 </a:t>
            </a:r>
            <a:r>
              <a:rPr lang="en-IN" sz="800" spc="-5" dirty="0">
                <a:solidFill>
                  <a:schemeClr val="bg1"/>
                </a:solidFill>
                <a:latin typeface="Times New Roman" panose="02020603050405020304" charset="0"/>
                <a:cs typeface="Times New Roman" panose="02020603050405020304" charset="0"/>
                <a:sym typeface="+mn-ea"/>
              </a:rPr>
              <a:t>13</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1</a:t>
            </a:r>
            <a:r>
              <a:rPr lang="en-IN" sz="800" spc="-5" dirty="0">
                <a:solidFill>
                  <a:schemeClr val="bg1"/>
                </a:solidFill>
                <a:latin typeface="Times New Roman" panose="02020603050405020304" charset="0"/>
                <a:cs typeface="Times New Roman" panose="02020603050405020304" charset="0"/>
                <a:sym typeface="+mn-ea"/>
              </a:rPr>
              <a:t>8</a:t>
            </a:r>
            <a:endParaRPr sz="800">
              <a:latin typeface="LM Sans 8"/>
              <a:cs typeface="LM Sans 8"/>
            </a:endParaRPr>
          </a:p>
        </p:txBody>
      </p:sp>
      <p:sp>
        <p:nvSpPr>
          <p:cNvPr id="14" name="Text Box 13"/>
          <p:cNvSpPr txBox="1"/>
          <p:nvPr/>
        </p:nvSpPr>
        <p:spPr>
          <a:xfrm>
            <a:off x="20373" y="336368"/>
            <a:ext cx="4305300" cy="275590"/>
          </a:xfrm>
          <a:prstGeom prst="rect">
            <a:avLst/>
          </a:prstGeom>
          <a:noFill/>
        </p:spPr>
        <p:txBody>
          <a:bodyPr wrap="square" rtlCol="0">
            <a:spAutoFit/>
          </a:bodyPr>
          <a:lstStyle/>
          <a:p>
            <a:r>
              <a:rPr lang="en-IN" altLang="en-US" sz="1000" b="1" dirty="0">
                <a:latin typeface="Times New Roman" panose="02020603050405020304" charset="0"/>
                <a:cs typeface="Times New Roman" panose="02020603050405020304" charset="0"/>
                <a:sym typeface="+mn-ea"/>
              </a:rPr>
              <a:t>                                    </a:t>
            </a:r>
            <a:r>
              <a:rPr lang="en-US" sz="1200" b="1" dirty="0">
                <a:latin typeface="Times New Roman" panose="02020603050405020304" charset="0"/>
                <a:cs typeface="Times New Roman" panose="02020603050405020304" charset="0"/>
                <a:sym typeface="+mn-ea"/>
              </a:rPr>
              <a:t>ARCHITECTURAL DESIGN</a:t>
            </a:r>
          </a:p>
        </p:txBody>
      </p:sp>
      <p:sp>
        <p:nvSpPr>
          <p:cNvPr id="11" name="TextBox 10">
            <a:extLst>
              <a:ext uri="{FF2B5EF4-FFF2-40B4-BE49-F238E27FC236}">
                <a16:creationId xmlns:a16="http://schemas.microsoft.com/office/drawing/2014/main" id="{1EA4184C-C6F1-445B-8F03-A7C6B04E6FC8}"/>
              </a:ext>
            </a:extLst>
          </p:cNvPr>
          <p:cNvSpPr txBox="1"/>
          <p:nvPr/>
        </p:nvSpPr>
        <p:spPr>
          <a:xfrm>
            <a:off x="-3831" y="-2613"/>
            <a:ext cx="4587644" cy="307777"/>
          </a:xfrm>
          <a:prstGeom prst="rect">
            <a:avLst/>
          </a:prstGeom>
          <a:noFill/>
        </p:spPr>
        <p:txBody>
          <a:bodyPr wrap="square" rtlCol="0">
            <a:spAutoFit/>
          </a:bodyPr>
          <a:lstStyle/>
          <a:p>
            <a:pPr marL="12700">
              <a:lnSpc>
                <a:spcPct val="100000"/>
              </a:lnSpc>
              <a:spcBef>
                <a:spcPts val="90"/>
              </a:spcBef>
            </a:pPr>
            <a:r>
              <a:rPr lang="en-IN" sz="1400" spc="-5" dirty="0">
                <a:solidFill>
                  <a:schemeClr val="bg1"/>
                </a:solidFill>
                <a:latin typeface="Times New Roman" panose="02020603050405020304" charset="0"/>
                <a:cs typeface="Times New Roman" panose="02020603050405020304" charset="0"/>
              </a:rPr>
              <a:t>Detailed</a:t>
            </a:r>
            <a:r>
              <a:rPr lang="en-IN" sz="1400" spc="-80" dirty="0">
                <a:solidFill>
                  <a:schemeClr val="bg1"/>
                </a:solidFill>
                <a:latin typeface="Times New Roman" panose="02020603050405020304" charset="0"/>
                <a:cs typeface="Times New Roman" panose="02020603050405020304" charset="0"/>
              </a:rPr>
              <a:t>  </a:t>
            </a:r>
            <a:r>
              <a:rPr lang="en-IN" sz="1400" spc="-5" dirty="0">
                <a:solidFill>
                  <a:schemeClr val="bg1"/>
                </a:solidFill>
                <a:latin typeface="Times New Roman" panose="02020603050405020304" charset="0"/>
                <a:cs typeface="Times New Roman" panose="02020603050405020304" charset="0"/>
              </a:rPr>
              <a:t>Design</a:t>
            </a:r>
            <a:endParaRPr lang="en-IN" sz="1400" dirty="0">
              <a:solidFill>
                <a:schemeClr val="bg1"/>
              </a:solidFill>
              <a:latin typeface="Times New Roman" panose="02020603050405020304" charset="0"/>
              <a:cs typeface="Times New Roman" panose="02020603050405020304" charset="0"/>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2" name="Title 1">
            <a:extLst>
              <a:ext uri="{FF2B5EF4-FFF2-40B4-BE49-F238E27FC236}">
                <a16:creationId xmlns:a16="http://schemas.microsoft.com/office/drawing/2014/main" id="{D716BBD0-584B-40F7-8D69-206F5B7E5288}"/>
              </a:ext>
            </a:extLst>
          </p:cNvPr>
          <p:cNvSpPr>
            <a:spLocks noGrp="1"/>
          </p:cNvSpPr>
          <p:nvPr>
            <p:ph type="title"/>
          </p:nvPr>
        </p:nvSpPr>
        <p:spPr/>
        <p:txBody>
          <a:bodyPr/>
          <a:lstStyle/>
          <a:p>
            <a:endParaRPr lang="en-IN"/>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pic>
        <p:nvPicPr>
          <p:cNvPr id="3" name="Content Placeholder 2" descr="Picture2"/>
          <p:cNvPicPr>
            <a:picLocks noGrp="1" noChangeAspect="1"/>
          </p:cNvPicPr>
          <p:nvPr>
            <p:ph sz="half" idx="4294967295"/>
          </p:nvPr>
        </p:nvPicPr>
        <p:blipFill>
          <a:blip r:embed="rId2"/>
          <a:stretch>
            <a:fillRect/>
          </a:stretch>
        </p:blipFill>
        <p:spPr>
          <a:xfrm>
            <a:off x="1402925" y="718185"/>
            <a:ext cx="2005012" cy="2609850"/>
          </a:xfrm>
          <a:prstGeom prst="rect">
            <a:avLst/>
          </a:prstGeom>
        </p:spPr>
      </p:pic>
      <p:sp>
        <p:nvSpPr>
          <p:cNvPr id="9" name="object 9"/>
          <p:cNvSpPr txBox="1"/>
          <p:nvPr/>
        </p:nvSpPr>
        <p:spPr>
          <a:xfrm>
            <a:off x="1905635" y="3351530"/>
            <a:ext cx="1250315"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0" name="object 10"/>
          <p:cNvSpPr txBox="1"/>
          <p:nvPr/>
        </p:nvSpPr>
        <p:spPr>
          <a:xfrm>
            <a:off x="3204210" y="3351530"/>
            <a:ext cx="1161415" cy="86360"/>
          </a:xfrm>
          <a:prstGeom prst="rect">
            <a:avLst/>
          </a:prstGeom>
        </p:spPr>
        <p:txBody>
          <a:bodyPr vert="horz" wrap="square" lIns="0" tIns="0" rIns="0" bIns="0" rtlCol="0">
            <a:spAutoFit/>
          </a:bodyPr>
          <a:lstStyle/>
          <a:p>
            <a:pPr marL="12700">
              <a:lnSpc>
                <a:spcPts val="675"/>
              </a:lnSpc>
            </a:pPr>
            <a:r>
              <a:rPr lang="en-IN" sz="800" spc="-15" dirty="0">
                <a:solidFill>
                  <a:schemeClr val="bg1"/>
                </a:solidFill>
                <a:latin typeface="Times New Roman" panose="02020603050405020304" charset="0"/>
                <a:cs typeface="Times New Roman" panose="02020603050405020304" charset="0"/>
                <a:sym typeface="+mn-ea"/>
              </a:rPr>
              <a:t>  April</a:t>
            </a:r>
            <a:r>
              <a:rPr sz="800" spc="-15" dirty="0">
                <a:solidFill>
                  <a:schemeClr val="bg1"/>
                </a:solidFill>
                <a:latin typeface="Times New Roman" panose="02020603050405020304" charset="0"/>
                <a:cs typeface="Times New Roman" panose="02020603050405020304" charset="0"/>
                <a:sym typeface="+mn-ea"/>
              </a:rPr>
              <a:t> </a:t>
            </a:r>
            <a:r>
              <a:rPr lang="en-IN" sz="800" spc="-15" dirty="0">
                <a:solidFill>
                  <a:schemeClr val="bg1"/>
                </a:solidFill>
                <a:latin typeface="Times New Roman" panose="02020603050405020304" charset="0"/>
                <a:cs typeface="Times New Roman" panose="02020603050405020304" charset="0"/>
                <a:sym typeface="+mn-ea"/>
              </a:rPr>
              <a:t>15</a:t>
            </a:r>
            <a:r>
              <a:rPr sz="800" spc="-5" dirty="0">
                <a:solidFill>
                  <a:schemeClr val="bg1"/>
                </a:solidFill>
                <a:latin typeface="Times New Roman" panose="02020603050405020304" charset="0"/>
                <a:cs typeface="Times New Roman" panose="02020603050405020304" charset="0"/>
                <a:sym typeface="+mn-ea"/>
              </a:rPr>
              <a:t>,</a:t>
            </a:r>
            <a:r>
              <a:rPr sz="800" spc="-15"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2020 </a:t>
            </a:r>
            <a:r>
              <a:rPr lang="en-IN" sz="800" spc="-5" dirty="0">
                <a:solidFill>
                  <a:schemeClr val="bg1"/>
                </a:solidFill>
                <a:latin typeface="Times New Roman" panose="02020603050405020304" charset="0"/>
                <a:cs typeface="Times New Roman" panose="02020603050405020304" charset="0"/>
                <a:sym typeface="+mn-ea"/>
              </a:rPr>
              <a:t>14</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1</a:t>
            </a:r>
            <a:r>
              <a:rPr lang="en-IN" sz="800" spc="-5" dirty="0">
                <a:solidFill>
                  <a:schemeClr val="bg1"/>
                </a:solidFill>
                <a:latin typeface="Times New Roman" panose="02020603050405020304" charset="0"/>
                <a:cs typeface="Times New Roman" panose="02020603050405020304" charset="0"/>
                <a:sym typeface="+mn-ea"/>
              </a:rPr>
              <a:t>8</a:t>
            </a:r>
            <a:endParaRPr sz="800">
              <a:latin typeface="LM Sans 8"/>
              <a:cs typeface="LM Sans 8"/>
            </a:endParaRPr>
          </a:p>
        </p:txBody>
      </p:sp>
      <p:sp>
        <p:nvSpPr>
          <p:cNvPr id="14" name="Text Box 13"/>
          <p:cNvSpPr txBox="1"/>
          <p:nvPr/>
        </p:nvSpPr>
        <p:spPr>
          <a:xfrm>
            <a:off x="60325" y="464464"/>
            <a:ext cx="4305300" cy="275590"/>
          </a:xfrm>
          <a:prstGeom prst="rect">
            <a:avLst/>
          </a:prstGeom>
          <a:noFill/>
        </p:spPr>
        <p:txBody>
          <a:bodyPr wrap="square" rtlCol="0">
            <a:spAutoFit/>
          </a:bodyPr>
          <a:lstStyle/>
          <a:p>
            <a:pPr algn="ctr"/>
            <a:r>
              <a:rPr lang="en-IN" altLang="en-US" sz="1200" b="1" dirty="0">
                <a:latin typeface="Times New Roman" panose="02020603050405020304" charset="0"/>
                <a:cs typeface="Times New Roman" panose="02020603050405020304" charset="0"/>
                <a:sym typeface="+mn-ea"/>
              </a:rPr>
              <a:t>  </a:t>
            </a:r>
            <a:r>
              <a:rPr lang="en-US" sz="1200" b="1" dirty="0">
                <a:latin typeface="Times New Roman" panose="02020603050405020304" charset="0"/>
                <a:cs typeface="Times New Roman" panose="02020603050405020304" charset="0"/>
                <a:sym typeface="+mn-ea"/>
              </a:rPr>
              <a:t>DATA FLOW DIAGRAM</a:t>
            </a:r>
          </a:p>
        </p:txBody>
      </p:sp>
      <p:sp>
        <p:nvSpPr>
          <p:cNvPr id="11" name="TextBox 10">
            <a:extLst>
              <a:ext uri="{FF2B5EF4-FFF2-40B4-BE49-F238E27FC236}">
                <a16:creationId xmlns:a16="http://schemas.microsoft.com/office/drawing/2014/main" id="{11F56278-CC83-4291-938B-630100C7DFCC}"/>
              </a:ext>
            </a:extLst>
          </p:cNvPr>
          <p:cNvSpPr txBox="1"/>
          <p:nvPr/>
        </p:nvSpPr>
        <p:spPr>
          <a:xfrm>
            <a:off x="-2083" y="1803"/>
            <a:ext cx="4610100" cy="523220"/>
          </a:xfrm>
          <a:prstGeom prst="rect">
            <a:avLst/>
          </a:prstGeom>
          <a:noFill/>
        </p:spPr>
        <p:txBody>
          <a:bodyPr wrap="square" rtlCol="0">
            <a:spAutoFit/>
          </a:bodyPr>
          <a:lstStyle/>
          <a:p>
            <a:r>
              <a:rPr lang="en-IN" sz="1400" spc="-5" dirty="0">
                <a:solidFill>
                  <a:schemeClr val="bg1"/>
                </a:solidFill>
                <a:latin typeface="Times New Roman" panose="02020603050405020304" charset="0"/>
                <a:cs typeface="Times New Roman" panose="02020603050405020304" charset="0"/>
              </a:rPr>
              <a:t>Detailed</a:t>
            </a:r>
            <a:r>
              <a:rPr lang="en-IN" sz="1400" spc="-80" dirty="0">
                <a:solidFill>
                  <a:schemeClr val="bg1"/>
                </a:solidFill>
                <a:latin typeface="Times New Roman" panose="02020603050405020304" charset="0"/>
                <a:cs typeface="Times New Roman" panose="02020603050405020304" charset="0"/>
              </a:rPr>
              <a:t>  </a:t>
            </a:r>
            <a:r>
              <a:rPr lang="en-IN" sz="1400" spc="-5" dirty="0">
                <a:solidFill>
                  <a:schemeClr val="bg1"/>
                </a:solidFill>
                <a:latin typeface="Times New Roman" panose="02020603050405020304" charset="0"/>
                <a:cs typeface="Times New Roman" panose="02020603050405020304" charset="0"/>
              </a:rPr>
              <a:t>Design</a:t>
            </a:r>
            <a:endParaRPr lang="en-IN" sz="1400" dirty="0">
              <a:solidFill>
                <a:schemeClr val="bg1"/>
              </a:solidFill>
              <a:latin typeface="Times New Roman" panose="02020603050405020304" charset="0"/>
              <a:cs typeface="Times New Roman" panose="02020603050405020304" charset="0"/>
            </a:endParaRPr>
          </a:p>
          <a:p>
            <a:endParaRPr lang="en-IN" sz="1400" dirty="0"/>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p:nvPr/>
        </p:nvSpPr>
        <p:spPr>
          <a:xfrm>
            <a:off x="95250" y="59690"/>
            <a:ext cx="1513840" cy="232410"/>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Times New Roman" panose="02020603050405020304" charset="0"/>
                <a:cs typeface="Times New Roman" panose="02020603050405020304" charset="0"/>
              </a:rPr>
              <a:t>Results</a:t>
            </a:r>
            <a:r>
              <a:rPr sz="1400" spc="-45" dirty="0">
                <a:solidFill>
                  <a:srgbClr val="FFFFFF"/>
                </a:solidFill>
                <a:latin typeface="Times New Roman" panose="02020603050405020304" charset="0"/>
                <a:cs typeface="Times New Roman" panose="02020603050405020304" charset="0"/>
              </a:rPr>
              <a:t> </a:t>
            </a:r>
            <a:r>
              <a:rPr sz="1400" spc="15" dirty="0">
                <a:solidFill>
                  <a:srgbClr val="FFFFFF"/>
                </a:solidFill>
                <a:latin typeface="Times New Roman" panose="02020603050405020304" charset="0"/>
                <a:cs typeface="Times New Roman" panose="02020603050405020304" charset="0"/>
              </a:rPr>
              <a:t>Obtained</a:t>
            </a:r>
            <a:endParaRPr sz="1400">
              <a:latin typeface="Times New Roman" panose="02020603050405020304" charset="0"/>
              <a:cs typeface="Times New Roman" panose="02020603050405020304" charset="0"/>
            </a:endParaRPr>
          </a:p>
        </p:txBody>
      </p:sp>
      <p:grpSp>
        <p:nvGrpSpPr>
          <p:cNvPr id="5" name="object 5"/>
          <p:cNvGrpSpPr/>
          <p:nvPr/>
        </p:nvGrpSpPr>
        <p:grpSpPr>
          <a:xfrm>
            <a:off x="0" y="3346348"/>
            <a:ext cx="4608195" cy="109855"/>
            <a:chOff x="0" y="3346348"/>
            <a:chExt cx="4608195" cy="109855"/>
          </a:xfrm>
        </p:grpSpPr>
        <p:sp>
          <p:nvSpPr>
            <p:cNvPr id="6" name="object 6"/>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9" name="object 9"/>
          <p:cNvSpPr txBox="1">
            <a:spLocks noGrp="1"/>
          </p:cNvSpPr>
          <p:nvPr>
            <p:ph type="ftr" sz="quarter" idx="5"/>
          </p:nvPr>
        </p:nvSpPr>
        <p:spPr>
          <a:xfrm>
            <a:off x="-12700" y="3351530"/>
            <a:ext cx="1866900"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0" name="object 10"/>
          <p:cNvSpPr txBox="1"/>
          <p:nvPr/>
        </p:nvSpPr>
        <p:spPr>
          <a:xfrm>
            <a:off x="1905635" y="3351530"/>
            <a:ext cx="1228725"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1" name="object 11"/>
          <p:cNvSpPr txBox="1"/>
          <p:nvPr/>
        </p:nvSpPr>
        <p:spPr>
          <a:xfrm>
            <a:off x="3239135" y="3361690"/>
            <a:ext cx="1126490" cy="86360"/>
          </a:xfrm>
          <a:prstGeom prst="rect">
            <a:avLst/>
          </a:prstGeom>
        </p:spPr>
        <p:txBody>
          <a:bodyPr vert="horz" wrap="square" lIns="0" tIns="0" rIns="0" bIns="0" rtlCol="0">
            <a:spAutoFit/>
          </a:bodyPr>
          <a:lstStyle/>
          <a:p>
            <a:pPr marL="12700">
              <a:lnSpc>
                <a:spcPts val="675"/>
              </a:lnSpc>
            </a:pPr>
            <a:r>
              <a:rPr lang="en-IN" sz="800" spc="-15" dirty="0">
                <a:solidFill>
                  <a:schemeClr val="bg1"/>
                </a:solidFill>
                <a:latin typeface="Times New Roman" panose="02020603050405020304" charset="0"/>
                <a:cs typeface="Times New Roman" panose="02020603050405020304" charset="0"/>
                <a:sym typeface="+mn-ea"/>
              </a:rPr>
              <a:t>  April</a:t>
            </a:r>
            <a:r>
              <a:rPr sz="800" spc="-15" dirty="0">
                <a:solidFill>
                  <a:schemeClr val="bg1"/>
                </a:solidFill>
                <a:latin typeface="Times New Roman" panose="02020603050405020304" charset="0"/>
                <a:cs typeface="Times New Roman" panose="02020603050405020304" charset="0"/>
                <a:sym typeface="+mn-ea"/>
              </a:rPr>
              <a:t> </a:t>
            </a:r>
            <a:r>
              <a:rPr lang="en-IN" sz="800" spc="-15" dirty="0">
                <a:solidFill>
                  <a:schemeClr val="bg1"/>
                </a:solidFill>
                <a:latin typeface="Times New Roman" panose="02020603050405020304" charset="0"/>
                <a:cs typeface="Times New Roman" panose="02020603050405020304" charset="0"/>
                <a:sym typeface="+mn-ea"/>
              </a:rPr>
              <a:t>15</a:t>
            </a:r>
            <a:r>
              <a:rPr sz="800" spc="-5" dirty="0">
                <a:solidFill>
                  <a:schemeClr val="bg1"/>
                </a:solidFill>
                <a:latin typeface="Times New Roman" panose="02020603050405020304" charset="0"/>
                <a:cs typeface="Times New Roman" panose="02020603050405020304" charset="0"/>
                <a:sym typeface="+mn-ea"/>
              </a:rPr>
              <a:t>,</a:t>
            </a:r>
            <a:r>
              <a:rPr sz="800" spc="-15"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2020 </a:t>
            </a:r>
            <a:r>
              <a:rPr lang="en-IN" sz="800" spc="-5" dirty="0">
                <a:solidFill>
                  <a:schemeClr val="bg1"/>
                </a:solidFill>
                <a:latin typeface="Times New Roman" panose="02020603050405020304" charset="0"/>
                <a:cs typeface="Times New Roman" panose="02020603050405020304" charset="0"/>
                <a:sym typeface="+mn-ea"/>
              </a:rPr>
              <a:t>15</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1</a:t>
            </a:r>
            <a:r>
              <a:rPr lang="en-IN" sz="800" spc="-5" dirty="0">
                <a:solidFill>
                  <a:schemeClr val="bg1"/>
                </a:solidFill>
                <a:latin typeface="Times New Roman" panose="02020603050405020304" charset="0"/>
                <a:cs typeface="Times New Roman" panose="02020603050405020304" charset="0"/>
                <a:sym typeface="+mn-ea"/>
              </a:rPr>
              <a:t>8</a:t>
            </a:r>
            <a:endParaRPr sz="800">
              <a:latin typeface="LM Sans 8"/>
              <a:cs typeface="LM Sans 8"/>
            </a:endParaRPr>
          </a:p>
        </p:txBody>
      </p:sp>
      <p:pic>
        <p:nvPicPr>
          <p:cNvPr id="12" name="Content Placeholder 11" descr="s1"/>
          <p:cNvPicPr>
            <a:picLocks noGrp="1" noChangeAspect="1"/>
          </p:cNvPicPr>
          <p:nvPr>
            <p:ph sz="half" idx="2"/>
          </p:nvPr>
        </p:nvPicPr>
        <p:blipFill>
          <a:blip r:embed="rId2"/>
          <a:stretch>
            <a:fillRect/>
          </a:stretch>
        </p:blipFill>
        <p:spPr>
          <a:xfrm>
            <a:off x="511175" y="673735"/>
            <a:ext cx="3411855" cy="2014220"/>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p:nvPr/>
        </p:nvSpPr>
        <p:spPr>
          <a:xfrm>
            <a:off x="95250" y="59690"/>
            <a:ext cx="1513840" cy="232410"/>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Times New Roman" panose="02020603050405020304" charset="0"/>
                <a:cs typeface="Times New Roman" panose="02020603050405020304" charset="0"/>
              </a:rPr>
              <a:t>Results</a:t>
            </a:r>
            <a:r>
              <a:rPr sz="1400" spc="-45" dirty="0">
                <a:solidFill>
                  <a:srgbClr val="FFFFFF"/>
                </a:solidFill>
                <a:latin typeface="Times New Roman" panose="02020603050405020304" charset="0"/>
                <a:cs typeface="Times New Roman" panose="02020603050405020304" charset="0"/>
              </a:rPr>
              <a:t> </a:t>
            </a:r>
            <a:r>
              <a:rPr sz="1400" spc="15" dirty="0">
                <a:solidFill>
                  <a:srgbClr val="FFFFFF"/>
                </a:solidFill>
                <a:latin typeface="Times New Roman" panose="02020603050405020304" charset="0"/>
                <a:cs typeface="Times New Roman" panose="02020603050405020304" charset="0"/>
              </a:rPr>
              <a:t>Obtained</a:t>
            </a:r>
            <a:endParaRPr sz="1400" dirty="0">
              <a:latin typeface="Times New Roman" panose="02020603050405020304" charset="0"/>
              <a:cs typeface="Times New Roman" panose="02020603050405020304" charset="0"/>
            </a:endParaRPr>
          </a:p>
        </p:txBody>
      </p:sp>
      <p:grpSp>
        <p:nvGrpSpPr>
          <p:cNvPr id="5" name="object 5"/>
          <p:cNvGrpSpPr/>
          <p:nvPr/>
        </p:nvGrpSpPr>
        <p:grpSpPr>
          <a:xfrm>
            <a:off x="0" y="3346348"/>
            <a:ext cx="4608195" cy="109855"/>
            <a:chOff x="0" y="3346348"/>
            <a:chExt cx="4608195" cy="109855"/>
          </a:xfrm>
        </p:grpSpPr>
        <p:sp>
          <p:nvSpPr>
            <p:cNvPr id="6" name="object 6"/>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9" name="object 9"/>
          <p:cNvSpPr txBox="1">
            <a:spLocks noGrp="1"/>
          </p:cNvSpPr>
          <p:nvPr>
            <p:ph type="ftr" sz="quarter" idx="5"/>
          </p:nvPr>
        </p:nvSpPr>
        <p:spPr>
          <a:xfrm>
            <a:off x="-12700" y="3345815"/>
            <a:ext cx="1838325"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0" name="object 10"/>
          <p:cNvSpPr txBox="1"/>
          <p:nvPr/>
        </p:nvSpPr>
        <p:spPr>
          <a:xfrm>
            <a:off x="1905635" y="3351530"/>
            <a:ext cx="1228725"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1" name="object 11"/>
          <p:cNvSpPr txBox="1"/>
          <p:nvPr/>
        </p:nvSpPr>
        <p:spPr>
          <a:xfrm>
            <a:off x="3260725" y="3351530"/>
            <a:ext cx="1104900" cy="86360"/>
          </a:xfrm>
          <a:prstGeom prst="rect">
            <a:avLst/>
          </a:prstGeom>
        </p:spPr>
        <p:txBody>
          <a:bodyPr vert="horz" wrap="square" lIns="0" tIns="0" rIns="0" bIns="0" rtlCol="0">
            <a:spAutoFit/>
          </a:bodyPr>
          <a:lstStyle/>
          <a:p>
            <a:pPr marL="12700">
              <a:lnSpc>
                <a:spcPts val="675"/>
              </a:lnSpc>
            </a:pPr>
            <a:r>
              <a:rPr lang="en-IN" sz="800" spc="-15" dirty="0">
                <a:solidFill>
                  <a:schemeClr val="bg1"/>
                </a:solidFill>
                <a:latin typeface="Times New Roman" panose="02020603050405020304" charset="0"/>
                <a:cs typeface="Times New Roman" panose="02020603050405020304" charset="0"/>
                <a:sym typeface="+mn-ea"/>
              </a:rPr>
              <a:t>  April</a:t>
            </a:r>
            <a:r>
              <a:rPr sz="800" spc="-15" dirty="0">
                <a:solidFill>
                  <a:schemeClr val="bg1"/>
                </a:solidFill>
                <a:latin typeface="Times New Roman" panose="02020603050405020304" charset="0"/>
                <a:cs typeface="Times New Roman" panose="02020603050405020304" charset="0"/>
                <a:sym typeface="+mn-ea"/>
              </a:rPr>
              <a:t> </a:t>
            </a:r>
            <a:r>
              <a:rPr lang="en-IN" sz="800" spc="-15" dirty="0">
                <a:solidFill>
                  <a:schemeClr val="bg1"/>
                </a:solidFill>
                <a:latin typeface="Times New Roman" panose="02020603050405020304" charset="0"/>
                <a:cs typeface="Times New Roman" panose="02020603050405020304" charset="0"/>
                <a:sym typeface="+mn-ea"/>
              </a:rPr>
              <a:t>15</a:t>
            </a:r>
            <a:r>
              <a:rPr sz="800" spc="-5" dirty="0">
                <a:solidFill>
                  <a:schemeClr val="bg1"/>
                </a:solidFill>
                <a:latin typeface="Times New Roman" panose="02020603050405020304" charset="0"/>
                <a:cs typeface="Times New Roman" panose="02020603050405020304" charset="0"/>
                <a:sym typeface="+mn-ea"/>
              </a:rPr>
              <a:t>,</a:t>
            </a:r>
            <a:r>
              <a:rPr sz="800" spc="-15"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2020 </a:t>
            </a:r>
            <a:r>
              <a:rPr lang="en-IN" sz="800" spc="-5" dirty="0">
                <a:solidFill>
                  <a:schemeClr val="bg1"/>
                </a:solidFill>
                <a:latin typeface="Times New Roman" panose="02020603050405020304" charset="0"/>
                <a:cs typeface="Times New Roman" panose="02020603050405020304" charset="0"/>
                <a:sym typeface="+mn-ea"/>
              </a:rPr>
              <a:t>16</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1</a:t>
            </a:r>
            <a:r>
              <a:rPr lang="en-IN" sz="800" spc="-5" dirty="0">
                <a:solidFill>
                  <a:schemeClr val="bg1"/>
                </a:solidFill>
                <a:latin typeface="Times New Roman" panose="02020603050405020304" charset="0"/>
                <a:cs typeface="Times New Roman" panose="02020603050405020304" charset="0"/>
                <a:sym typeface="+mn-ea"/>
              </a:rPr>
              <a:t>8</a:t>
            </a:r>
            <a:endParaRPr sz="800">
              <a:latin typeface="LM Sans 8"/>
              <a:cs typeface="LM Sans 8"/>
            </a:endParaRPr>
          </a:p>
        </p:txBody>
      </p:sp>
      <p:pic>
        <p:nvPicPr>
          <p:cNvPr id="4" name="Content Placeholder 3" descr="s2"/>
          <p:cNvPicPr>
            <a:picLocks noGrp="1" noChangeAspect="1"/>
          </p:cNvPicPr>
          <p:nvPr>
            <p:ph sz="half" idx="2"/>
          </p:nvPr>
        </p:nvPicPr>
        <p:blipFill>
          <a:blip r:embed="rId2"/>
          <a:stretch>
            <a:fillRect/>
          </a:stretch>
        </p:blipFill>
        <p:spPr>
          <a:xfrm>
            <a:off x="489585" y="608965"/>
            <a:ext cx="3670935" cy="2230120"/>
          </a:xfrm>
          <a:prstGeom prst="rect">
            <a:avLst/>
          </a:prstGeom>
        </p:spPr>
      </p:pic>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p:nvPr/>
        </p:nvSpPr>
        <p:spPr>
          <a:xfrm>
            <a:off x="95250" y="59690"/>
            <a:ext cx="1513840" cy="232410"/>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Times New Roman" panose="02020603050405020304" charset="0"/>
                <a:cs typeface="Times New Roman" panose="02020603050405020304" charset="0"/>
              </a:rPr>
              <a:t>Results</a:t>
            </a:r>
            <a:r>
              <a:rPr sz="1400" spc="-45" dirty="0">
                <a:solidFill>
                  <a:srgbClr val="FFFFFF"/>
                </a:solidFill>
                <a:latin typeface="Times New Roman" panose="02020603050405020304" charset="0"/>
                <a:cs typeface="Times New Roman" panose="02020603050405020304" charset="0"/>
              </a:rPr>
              <a:t> </a:t>
            </a:r>
            <a:r>
              <a:rPr sz="1400" spc="15" dirty="0">
                <a:solidFill>
                  <a:srgbClr val="FFFFFF"/>
                </a:solidFill>
                <a:latin typeface="Times New Roman" panose="02020603050405020304" charset="0"/>
                <a:cs typeface="Times New Roman" panose="02020603050405020304" charset="0"/>
              </a:rPr>
              <a:t>Obtained</a:t>
            </a:r>
            <a:endParaRPr sz="1400">
              <a:latin typeface="Times New Roman" panose="02020603050405020304" charset="0"/>
              <a:cs typeface="Times New Roman" panose="02020603050405020304" charset="0"/>
            </a:endParaRPr>
          </a:p>
        </p:txBody>
      </p:sp>
      <p:grpSp>
        <p:nvGrpSpPr>
          <p:cNvPr id="5" name="object 5"/>
          <p:cNvGrpSpPr/>
          <p:nvPr/>
        </p:nvGrpSpPr>
        <p:grpSpPr>
          <a:xfrm>
            <a:off x="0" y="3346348"/>
            <a:ext cx="4608195" cy="109855"/>
            <a:chOff x="0" y="3346348"/>
            <a:chExt cx="4608195" cy="109855"/>
          </a:xfrm>
        </p:grpSpPr>
        <p:sp>
          <p:nvSpPr>
            <p:cNvPr id="6" name="object 6"/>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9" name="object 9"/>
          <p:cNvSpPr txBox="1">
            <a:spLocks noGrp="1"/>
          </p:cNvSpPr>
          <p:nvPr>
            <p:ph type="ftr" sz="quarter" idx="5"/>
          </p:nvPr>
        </p:nvSpPr>
        <p:spPr>
          <a:xfrm>
            <a:off x="-12700" y="3346450"/>
            <a:ext cx="1867535"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0" name="object 10"/>
          <p:cNvSpPr txBox="1"/>
          <p:nvPr/>
        </p:nvSpPr>
        <p:spPr>
          <a:xfrm>
            <a:off x="1905635" y="3351530"/>
            <a:ext cx="1228725"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1" name="object 11"/>
          <p:cNvSpPr txBox="1"/>
          <p:nvPr/>
        </p:nvSpPr>
        <p:spPr>
          <a:xfrm>
            <a:off x="3239135" y="3355975"/>
            <a:ext cx="1126490" cy="86360"/>
          </a:xfrm>
          <a:prstGeom prst="rect">
            <a:avLst/>
          </a:prstGeom>
        </p:spPr>
        <p:txBody>
          <a:bodyPr vert="horz" wrap="square" lIns="0" tIns="0" rIns="0" bIns="0" rtlCol="0">
            <a:spAutoFit/>
          </a:bodyPr>
          <a:lstStyle/>
          <a:p>
            <a:pPr marL="12700">
              <a:lnSpc>
                <a:spcPts val="675"/>
              </a:lnSpc>
            </a:pPr>
            <a:r>
              <a:rPr lang="en-IN" sz="800" spc="-15" dirty="0">
                <a:solidFill>
                  <a:schemeClr val="bg1"/>
                </a:solidFill>
                <a:latin typeface="Times New Roman" panose="02020603050405020304" charset="0"/>
                <a:cs typeface="Times New Roman" panose="02020603050405020304" charset="0"/>
                <a:sym typeface="+mn-ea"/>
              </a:rPr>
              <a:t>  April</a:t>
            </a:r>
            <a:r>
              <a:rPr sz="800" spc="-15" dirty="0">
                <a:solidFill>
                  <a:schemeClr val="bg1"/>
                </a:solidFill>
                <a:latin typeface="Times New Roman" panose="02020603050405020304" charset="0"/>
                <a:cs typeface="Times New Roman" panose="02020603050405020304" charset="0"/>
                <a:sym typeface="+mn-ea"/>
              </a:rPr>
              <a:t> </a:t>
            </a:r>
            <a:r>
              <a:rPr lang="en-IN" sz="800" spc="-15" dirty="0">
                <a:solidFill>
                  <a:schemeClr val="bg1"/>
                </a:solidFill>
                <a:latin typeface="Times New Roman" panose="02020603050405020304" charset="0"/>
                <a:cs typeface="Times New Roman" panose="02020603050405020304" charset="0"/>
                <a:sym typeface="+mn-ea"/>
              </a:rPr>
              <a:t>15</a:t>
            </a:r>
            <a:r>
              <a:rPr sz="800" spc="-5" dirty="0">
                <a:solidFill>
                  <a:schemeClr val="bg1"/>
                </a:solidFill>
                <a:latin typeface="Times New Roman" panose="02020603050405020304" charset="0"/>
                <a:cs typeface="Times New Roman" panose="02020603050405020304" charset="0"/>
                <a:sym typeface="+mn-ea"/>
              </a:rPr>
              <a:t>,</a:t>
            </a:r>
            <a:r>
              <a:rPr sz="800" spc="-15"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2020 </a:t>
            </a:r>
            <a:r>
              <a:rPr lang="en-IN" sz="800" spc="-5" dirty="0">
                <a:solidFill>
                  <a:schemeClr val="bg1"/>
                </a:solidFill>
                <a:latin typeface="Times New Roman" panose="02020603050405020304" charset="0"/>
                <a:cs typeface="Times New Roman" panose="02020603050405020304" charset="0"/>
                <a:sym typeface="+mn-ea"/>
              </a:rPr>
              <a:t>17</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1</a:t>
            </a:r>
            <a:r>
              <a:rPr lang="en-IN" sz="800" spc="-5" dirty="0">
                <a:solidFill>
                  <a:schemeClr val="bg1"/>
                </a:solidFill>
                <a:latin typeface="Times New Roman" panose="02020603050405020304" charset="0"/>
                <a:cs typeface="Times New Roman" panose="02020603050405020304" charset="0"/>
                <a:sym typeface="+mn-ea"/>
              </a:rPr>
              <a:t>8</a:t>
            </a:r>
            <a:endParaRPr sz="800">
              <a:latin typeface="LM Sans 8"/>
              <a:cs typeface="LM Sans 8"/>
            </a:endParaRPr>
          </a:p>
        </p:txBody>
      </p:sp>
      <p:pic>
        <p:nvPicPr>
          <p:cNvPr id="4" name="Content Placeholder 3" descr="s3"/>
          <p:cNvPicPr>
            <a:picLocks noGrp="1" noChangeAspect="1"/>
          </p:cNvPicPr>
          <p:nvPr>
            <p:ph sz="half" idx="2"/>
          </p:nvPr>
        </p:nvPicPr>
        <p:blipFill>
          <a:blip r:embed="rId2"/>
          <a:stretch>
            <a:fillRect/>
          </a:stretch>
        </p:blipFill>
        <p:spPr>
          <a:xfrm>
            <a:off x="641350" y="465455"/>
            <a:ext cx="3468370" cy="2314575"/>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250" y="59690"/>
            <a:ext cx="1136650" cy="232410"/>
          </a:xfrm>
          <a:prstGeom prst="rect">
            <a:avLst/>
          </a:prstGeom>
        </p:spPr>
        <p:txBody>
          <a:bodyPr vert="horz" wrap="square" lIns="0" tIns="17145" rIns="0" bIns="0" rtlCol="0">
            <a:spAutoFit/>
          </a:bodyPr>
          <a:lstStyle/>
          <a:p>
            <a:pPr marL="12700">
              <a:lnSpc>
                <a:spcPct val="100000"/>
              </a:lnSpc>
              <a:spcBef>
                <a:spcPts val="135"/>
              </a:spcBef>
            </a:pPr>
            <a:r>
              <a:rPr spc="10" dirty="0">
                <a:latin typeface="Times New Roman" panose="02020603050405020304" charset="0"/>
                <a:cs typeface="Times New Roman" panose="02020603050405020304" charset="0"/>
              </a:rPr>
              <a:t>References</a:t>
            </a:r>
          </a:p>
        </p:txBody>
      </p:sp>
      <p:sp>
        <p:nvSpPr>
          <p:cNvPr id="4" name="object 4"/>
          <p:cNvSpPr txBox="1"/>
          <p:nvPr/>
        </p:nvSpPr>
        <p:spPr>
          <a:xfrm>
            <a:off x="125844" y="477582"/>
            <a:ext cx="4307840" cy="2604135"/>
          </a:xfrm>
          <a:prstGeom prst="rect">
            <a:avLst/>
          </a:prstGeom>
        </p:spPr>
        <p:txBody>
          <a:bodyPr vert="horz" wrap="square" lIns="0" tIns="6985" rIns="0" bIns="0" rtlCol="0">
            <a:spAutoFit/>
          </a:bodyPr>
          <a:lstStyle/>
          <a:p>
            <a:pPr marL="184150" marR="465455" indent="-171450">
              <a:lnSpc>
                <a:spcPct val="103000"/>
              </a:lnSpc>
              <a:spcBef>
                <a:spcPts val="55"/>
              </a:spcBef>
              <a:buFont typeface="Arial" panose="020B0604020202020204" pitchFamily="34" charset="0"/>
              <a:buChar char="•"/>
              <a:tabLst>
                <a:tab pos="182245" algn="l"/>
              </a:tabLst>
            </a:pPr>
            <a:endParaRPr lang="en-US" sz="1000">
              <a:latin typeface="Times New Roman" panose="02020603050405020304"/>
              <a:sym typeface="+mn-ea"/>
            </a:endParaRPr>
          </a:p>
          <a:p>
            <a:pPr marL="184150" marR="465455" indent="-171450">
              <a:lnSpc>
                <a:spcPct val="103000"/>
              </a:lnSpc>
              <a:spcBef>
                <a:spcPts val="55"/>
              </a:spcBef>
              <a:buFont typeface="Arial" panose="020B0604020202020204" pitchFamily="34" charset="0"/>
              <a:buChar char="•"/>
              <a:tabLst>
                <a:tab pos="182245" algn="l"/>
              </a:tabLst>
            </a:pPr>
            <a:r>
              <a:rPr lang="en-US" sz="1000">
                <a:latin typeface="Times New Roman" panose="02020603050405020304"/>
                <a:sym typeface="+mn-ea"/>
              </a:rPr>
              <a:t>Christina, V., S. Karpagavalli, and G. Suganya. 2010. “Email Spam Filtering using Supervised Machine Learning Techniques”. International Journal on Computer Science and Engineering. 2(09):3126-3129</a:t>
            </a:r>
          </a:p>
          <a:p>
            <a:pPr marL="184150" marR="465455" indent="-171450">
              <a:lnSpc>
                <a:spcPct val="103000"/>
              </a:lnSpc>
              <a:spcBef>
                <a:spcPts val="55"/>
              </a:spcBef>
              <a:buFont typeface="Arial" panose="020B0604020202020204" pitchFamily="34" charset="0"/>
              <a:buChar char="•"/>
              <a:tabLst>
                <a:tab pos="182245" algn="l"/>
              </a:tabLst>
            </a:pPr>
            <a:endParaRPr sz="1000">
              <a:latin typeface="LM Sans 10"/>
              <a:cs typeface="LM Sans 10"/>
            </a:endParaRPr>
          </a:p>
          <a:p>
            <a:pPr marL="184150" marR="465455" indent="-171450">
              <a:lnSpc>
                <a:spcPct val="103000"/>
              </a:lnSpc>
              <a:spcBef>
                <a:spcPts val="55"/>
              </a:spcBef>
              <a:buFont typeface="Arial" panose="020B0604020202020204" pitchFamily="34" charset="0"/>
              <a:buChar char="•"/>
              <a:tabLst>
                <a:tab pos="182245" algn="l"/>
              </a:tabLst>
            </a:pPr>
            <a:r>
              <a:rPr lang="en-US" sz="1000">
                <a:latin typeface="Times New Roman" panose="02020603050405020304"/>
                <a:sym typeface="+mn-ea"/>
              </a:rPr>
              <a:t>Bahgat, E.M., S. Rady and W/ Gad. 2016. “An Email Filtering Approach using Classification Techniques”. In: The 1st International Conference on Advanced Intelligent System and Informatics (AISI2015), November 28-30, 2015. Springer International Publishing: BeniSuef, Egypt. 321331.</a:t>
            </a:r>
          </a:p>
          <a:p>
            <a:pPr marL="184150" marR="465455" indent="-171450">
              <a:lnSpc>
                <a:spcPct val="103000"/>
              </a:lnSpc>
              <a:spcBef>
                <a:spcPts val="55"/>
              </a:spcBef>
              <a:buFont typeface="Arial" panose="020B0604020202020204" pitchFamily="34" charset="0"/>
              <a:buChar char="•"/>
              <a:tabLst>
                <a:tab pos="182245" algn="l"/>
              </a:tabLst>
            </a:pPr>
            <a:endParaRPr sz="1000">
              <a:latin typeface="LM Sans 10"/>
              <a:cs typeface="LM Sans 10"/>
            </a:endParaRPr>
          </a:p>
          <a:p>
            <a:pPr marL="184150" marR="465455" indent="-171450">
              <a:lnSpc>
                <a:spcPct val="103000"/>
              </a:lnSpc>
              <a:spcBef>
                <a:spcPts val="55"/>
              </a:spcBef>
              <a:buFont typeface="Arial" panose="020B0604020202020204" pitchFamily="34" charset="0"/>
              <a:buChar char="•"/>
              <a:tabLst>
                <a:tab pos="182245" algn="l"/>
              </a:tabLst>
            </a:pPr>
            <a:r>
              <a:rPr lang="en-US" sz="1000">
                <a:latin typeface="Times New Roman" panose="02020603050405020304"/>
                <a:cs typeface="Times New Roman" panose="02020603050405020304"/>
                <a:sym typeface="+mn-ea"/>
              </a:rPr>
              <a:t>https://www.kaggle.com/ozlerhakan/spam-or-not-spam-dataset</a:t>
            </a:r>
            <a:endParaRPr lang="en-US" sz="1000">
              <a:latin typeface="Times New Roman" panose="02020603050405020304"/>
              <a:cs typeface="Times New Roman" panose="02020603050405020304"/>
            </a:endParaRPr>
          </a:p>
          <a:p>
            <a:pPr marL="184150" marR="465455" indent="-171450">
              <a:lnSpc>
                <a:spcPct val="103000"/>
              </a:lnSpc>
              <a:spcBef>
                <a:spcPts val="55"/>
              </a:spcBef>
              <a:buFont typeface="Arial" panose="020B0604020202020204" pitchFamily="34" charset="0"/>
              <a:buChar char="•"/>
              <a:tabLst>
                <a:tab pos="182245" algn="l"/>
              </a:tabLst>
            </a:pPr>
            <a:endParaRPr sz="1000">
              <a:latin typeface="LM Sans 10"/>
              <a:cs typeface="LM Sans 10"/>
            </a:endParaRPr>
          </a:p>
          <a:p>
            <a:pPr marL="184150" marR="465455" indent="-171450">
              <a:lnSpc>
                <a:spcPct val="103000"/>
              </a:lnSpc>
              <a:spcBef>
                <a:spcPts val="55"/>
              </a:spcBef>
              <a:buFont typeface="Arial" panose="020B0604020202020204" pitchFamily="34" charset="0"/>
              <a:buChar char="•"/>
              <a:tabLst>
                <a:tab pos="182245" algn="l"/>
              </a:tabLst>
            </a:pPr>
            <a:endParaRPr sz="1000">
              <a:latin typeface="LM Sans 10"/>
              <a:cs typeface="LM Sans 10"/>
            </a:endParaRPr>
          </a:p>
          <a:p>
            <a:pPr marL="184150" marR="465455" indent="-171450">
              <a:lnSpc>
                <a:spcPct val="103000"/>
              </a:lnSpc>
              <a:spcBef>
                <a:spcPts val="55"/>
              </a:spcBef>
              <a:buFont typeface="Arial" panose="020B0604020202020204" pitchFamily="34" charset="0"/>
              <a:buChar char="•"/>
              <a:tabLst>
                <a:tab pos="182245" algn="l"/>
              </a:tabLst>
            </a:pPr>
            <a:r>
              <a:rPr lang="en-US" sz="1000">
                <a:latin typeface="Times New Roman" panose="02020603050405020304"/>
                <a:cs typeface="Times New Roman" panose="02020603050405020304"/>
                <a:sym typeface="+mn-ea"/>
              </a:rPr>
              <a:t>https://www.researchgate.net/publication/320703241_E-Mail_Spam_Filtering_A_Review_of_Techniques_and_Trends</a:t>
            </a:r>
            <a:endParaRPr lang="en-US" sz="1000">
              <a:latin typeface="Times New Roman" panose="02020603050405020304"/>
              <a:cs typeface="Times New Roman" panose="02020603050405020304"/>
            </a:endParaRPr>
          </a:p>
          <a:p>
            <a:pPr marL="184150" marR="465455" indent="-171450">
              <a:lnSpc>
                <a:spcPct val="103000"/>
              </a:lnSpc>
              <a:spcBef>
                <a:spcPts val="55"/>
              </a:spcBef>
              <a:buFont typeface="Arial" panose="020B0604020202020204" pitchFamily="34" charset="0"/>
              <a:buChar char="•"/>
              <a:tabLst>
                <a:tab pos="182245" algn="l"/>
              </a:tabLst>
            </a:pPr>
            <a:endParaRPr sz="1000">
              <a:latin typeface="LM Sans 10"/>
              <a:cs typeface="LM Sans 10"/>
            </a:endParaRPr>
          </a:p>
        </p:txBody>
      </p:sp>
      <p:grpSp>
        <p:nvGrpSpPr>
          <p:cNvPr id="5" name="object 5"/>
          <p:cNvGrpSpPr/>
          <p:nvPr/>
        </p:nvGrpSpPr>
        <p:grpSpPr>
          <a:xfrm>
            <a:off x="0" y="3346348"/>
            <a:ext cx="4608195" cy="109855"/>
            <a:chOff x="0" y="3346348"/>
            <a:chExt cx="4608195" cy="109855"/>
          </a:xfrm>
        </p:grpSpPr>
        <p:sp>
          <p:nvSpPr>
            <p:cNvPr id="6" name="object 6"/>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9" name="object 9"/>
          <p:cNvSpPr txBox="1">
            <a:spLocks noGrp="1"/>
          </p:cNvSpPr>
          <p:nvPr>
            <p:ph type="ftr" sz="quarter" idx="5"/>
          </p:nvPr>
        </p:nvSpPr>
        <p:spPr>
          <a:xfrm>
            <a:off x="-12700" y="3351530"/>
            <a:ext cx="1823085"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0" name="object 10"/>
          <p:cNvSpPr txBox="1"/>
          <p:nvPr/>
        </p:nvSpPr>
        <p:spPr>
          <a:xfrm>
            <a:off x="1905635" y="3351530"/>
            <a:ext cx="1346200"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1" name="object 11"/>
          <p:cNvSpPr txBox="1"/>
          <p:nvPr/>
        </p:nvSpPr>
        <p:spPr>
          <a:xfrm>
            <a:off x="3251835" y="3351530"/>
            <a:ext cx="1113790" cy="86360"/>
          </a:xfrm>
          <a:prstGeom prst="rect">
            <a:avLst/>
          </a:prstGeom>
        </p:spPr>
        <p:txBody>
          <a:bodyPr vert="horz" wrap="square" lIns="0" tIns="0" rIns="0" bIns="0" rtlCol="0">
            <a:spAutoFit/>
          </a:bodyPr>
          <a:lstStyle/>
          <a:p>
            <a:pPr marL="12700">
              <a:lnSpc>
                <a:spcPts val="675"/>
              </a:lnSpc>
            </a:pPr>
            <a:r>
              <a:rPr lang="en-IN" sz="800" spc="-15" dirty="0">
                <a:solidFill>
                  <a:schemeClr val="bg1"/>
                </a:solidFill>
                <a:latin typeface="Times New Roman" panose="02020603050405020304" charset="0"/>
                <a:cs typeface="Times New Roman" panose="02020603050405020304" charset="0"/>
                <a:sym typeface="+mn-ea"/>
              </a:rPr>
              <a:t>  April</a:t>
            </a:r>
            <a:r>
              <a:rPr sz="800" spc="-15" dirty="0">
                <a:solidFill>
                  <a:schemeClr val="bg1"/>
                </a:solidFill>
                <a:latin typeface="Times New Roman" panose="02020603050405020304" charset="0"/>
                <a:cs typeface="Times New Roman" panose="02020603050405020304" charset="0"/>
                <a:sym typeface="+mn-ea"/>
              </a:rPr>
              <a:t> </a:t>
            </a:r>
            <a:r>
              <a:rPr lang="en-IN" sz="800" spc="-15" dirty="0">
                <a:solidFill>
                  <a:schemeClr val="bg1"/>
                </a:solidFill>
                <a:latin typeface="Times New Roman" panose="02020603050405020304" charset="0"/>
                <a:cs typeface="Times New Roman" panose="02020603050405020304" charset="0"/>
                <a:sym typeface="+mn-ea"/>
              </a:rPr>
              <a:t>15</a:t>
            </a:r>
            <a:r>
              <a:rPr sz="800" spc="-5" dirty="0">
                <a:solidFill>
                  <a:schemeClr val="bg1"/>
                </a:solidFill>
                <a:latin typeface="Times New Roman" panose="02020603050405020304" charset="0"/>
                <a:cs typeface="Times New Roman" panose="02020603050405020304" charset="0"/>
                <a:sym typeface="+mn-ea"/>
              </a:rPr>
              <a:t>,</a:t>
            </a:r>
            <a:r>
              <a:rPr sz="800" spc="-15"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2020 </a:t>
            </a:r>
            <a:r>
              <a:rPr lang="en-IN" sz="800" spc="-5" dirty="0">
                <a:solidFill>
                  <a:schemeClr val="bg1"/>
                </a:solidFill>
                <a:latin typeface="Times New Roman" panose="02020603050405020304" charset="0"/>
                <a:cs typeface="Times New Roman" panose="02020603050405020304" charset="0"/>
                <a:sym typeface="+mn-ea"/>
              </a:rPr>
              <a:t>18</a:t>
            </a:r>
            <a:r>
              <a:rPr sz="800" spc="-5" dirty="0">
                <a:solidFill>
                  <a:schemeClr val="bg1"/>
                </a:solidFill>
                <a:latin typeface="Times New Roman" panose="02020603050405020304" charset="0"/>
                <a:cs typeface="Times New Roman" panose="02020603050405020304" charset="0"/>
                <a:sym typeface="+mn-ea"/>
              </a:rPr>
              <a:t>/</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1</a:t>
            </a:r>
            <a:r>
              <a:rPr lang="en-IN" sz="800" spc="-5" dirty="0">
                <a:solidFill>
                  <a:schemeClr val="bg1"/>
                </a:solidFill>
                <a:latin typeface="Times New Roman" panose="02020603050405020304" charset="0"/>
                <a:cs typeface="Times New Roman" panose="02020603050405020304" charset="0"/>
                <a:sym typeface="+mn-ea"/>
              </a:rPr>
              <a:t>8</a:t>
            </a:r>
            <a:endParaRPr sz="800">
              <a:latin typeface="LM Sans 8"/>
              <a:cs typeface="LM Sans 8"/>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1096645" y="864870"/>
            <a:ext cx="2580005" cy="829945"/>
          </a:xfrm>
          <a:prstGeom prst="rect">
            <a:avLst/>
          </a:prstGeom>
          <a:noFill/>
        </p:spPr>
        <p:txBody>
          <a:bodyPr wrap="square" rtlCol="0">
            <a:spAutoFit/>
          </a:bodyPr>
          <a:lstStyle/>
          <a:p>
            <a:pPr algn="ctr"/>
            <a:endParaRPr lang="en-IN" altLang="en-US" sz="2400"/>
          </a:p>
          <a:p>
            <a:pPr algn="ctr"/>
            <a:r>
              <a:rPr lang="en-IN" altLang="en-US" sz="24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250" y="59690"/>
            <a:ext cx="2091690" cy="232410"/>
          </a:xfrm>
          <a:prstGeom prst="rect">
            <a:avLst/>
          </a:prstGeom>
        </p:spPr>
        <p:txBody>
          <a:bodyPr vert="horz" wrap="square" lIns="0" tIns="17145" rIns="0" bIns="0" rtlCol="0">
            <a:spAutoFit/>
          </a:bodyPr>
          <a:lstStyle/>
          <a:p>
            <a:pPr marL="12700">
              <a:lnSpc>
                <a:spcPct val="100000"/>
              </a:lnSpc>
              <a:spcBef>
                <a:spcPts val="135"/>
              </a:spcBef>
            </a:pPr>
            <a:r>
              <a:rPr spc="-10" dirty="0">
                <a:latin typeface="Times New Roman" panose="02020603050405020304" charset="0"/>
                <a:cs typeface="Times New Roman" panose="02020603050405020304" charset="0"/>
              </a:rPr>
              <a:t>Table </a:t>
            </a:r>
            <a:r>
              <a:rPr spc="15" dirty="0">
                <a:latin typeface="Times New Roman" panose="02020603050405020304" charset="0"/>
                <a:cs typeface="Times New Roman" panose="02020603050405020304" charset="0"/>
              </a:rPr>
              <a:t>Of</a:t>
            </a:r>
            <a:r>
              <a:rPr spc="-45" dirty="0">
                <a:latin typeface="Times New Roman" panose="02020603050405020304" charset="0"/>
                <a:cs typeface="Times New Roman" panose="02020603050405020304" charset="0"/>
              </a:rPr>
              <a:t> </a:t>
            </a:r>
            <a:r>
              <a:rPr spc="10" dirty="0">
                <a:latin typeface="Times New Roman" panose="02020603050405020304" charset="0"/>
                <a:cs typeface="Times New Roman" panose="02020603050405020304" charset="0"/>
              </a:rPr>
              <a:t>Contents</a:t>
            </a:r>
          </a:p>
        </p:txBody>
      </p:sp>
      <p:sp>
        <p:nvSpPr>
          <p:cNvPr id="4" name="object 4"/>
          <p:cNvSpPr/>
          <p:nvPr/>
        </p:nvSpPr>
        <p:spPr>
          <a:xfrm>
            <a:off x="89280" y="593458"/>
            <a:ext cx="160096" cy="1600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9280" y="880059"/>
            <a:ext cx="160096" cy="1600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9280" y="1166660"/>
            <a:ext cx="160096" cy="160096"/>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29540" y="565150"/>
            <a:ext cx="3531870" cy="805815"/>
          </a:xfrm>
          <a:prstGeom prst="rect">
            <a:avLst/>
          </a:prstGeom>
        </p:spPr>
        <p:txBody>
          <a:bodyPr vert="horz" wrap="square" lIns="0" tIns="11430" rIns="0" bIns="0" rtlCol="0">
            <a:spAutoFit/>
          </a:bodyPr>
          <a:lstStyle/>
          <a:p>
            <a:pPr marL="177800" indent="-165735">
              <a:lnSpc>
                <a:spcPct val="100000"/>
              </a:lnSpc>
              <a:spcBef>
                <a:spcPts val="90"/>
              </a:spcBef>
              <a:buClr>
                <a:srgbClr val="EAEAF7"/>
              </a:buClr>
              <a:buSzPct val="73000"/>
              <a:buFont typeface="LM Sans 8"/>
              <a:buAutoNum type="arabicPlain"/>
              <a:tabLst>
                <a:tab pos="178435" algn="l"/>
              </a:tabLst>
            </a:pPr>
            <a:r>
              <a:rPr sz="1200" spc="-5" dirty="0">
                <a:solidFill>
                  <a:srgbClr val="3333B2"/>
                </a:solidFill>
                <a:latin typeface="Times New Roman" panose="02020603050405020304" charset="0"/>
                <a:cs typeface="Times New Roman" panose="02020603050405020304" charset="0"/>
                <a:hlinkClick r:id="rId4" action="ppaction://hlinksldjump"/>
              </a:rPr>
              <a:t>Abstract</a:t>
            </a:r>
            <a:endParaRPr sz="1200">
              <a:latin typeface="Times New Roman" panose="02020603050405020304" charset="0"/>
              <a:cs typeface="Times New Roman" panose="02020603050405020304" charset="0"/>
            </a:endParaRPr>
          </a:p>
          <a:p>
            <a:pPr marL="177800" indent="-165735">
              <a:lnSpc>
                <a:spcPct val="100000"/>
              </a:lnSpc>
              <a:spcBef>
                <a:spcPts val="935"/>
              </a:spcBef>
              <a:buClr>
                <a:srgbClr val="EAEAF7"/>
              </a:buClr>
              <a:buSzPct val="73000"/>
              <a:buFont typeface="LM Sans 8"/>
              <a:buAutoNum type="arabicPlain"/>
              <a:tabLst>
                <a:tab pos="178435" algn="l"/>
              </a:tabLst>
            </a:pPr>
            <a:r>
              <a:rPr sz="1200" spc="-5" dirty="0">
                <a:solidFill>
                  <a:srgbClr val="3333B2"/>
                </a:solidFill>
                <a:latin typeface="Times New Roman" panose="02020603050405020304" charset="0"/>
                <a:cs typeface="Times New Roman" panose="02020603050405020304" charset="0"/>
                <a:hlinkClick r:id="rId5" action="ppaction://hlinksldjump"/>
              </a:rPr>
              <a:t>Literature</a:t>
            </a:r>
            <a:r>
              <a:rPr sz="1200" spc="-10" dirty="0">
                <a:solidFill>
                  <a:srgbClr val="3333B2"/>
                </a:solidFill>
                <a:latin typeface="Times New Roman" panose="02020603050405020304" charset="0"/>
                <a:cs typeface="Times New Roman" panose="02020603050405020304" charset="0"/>
                <a:hlinkClick r:id="rId5" action="ppaction://hlinksldjump"/>
              </a:rPr>
              <a:t> </a:t>
            </a:r>
            <a:r>
              <a:rPr sz="1200" spc="-5" dirty="0">
                <a:solidFill>
                  <a:srgbClr val="3333B2"/>
                </a:solidFill>
                <a:latin typeface="Times New Roman" panose="02020603050405020304" charset="0"/>
                <a:cs typeface="Times New Roman" panose="02020603050405020304" charset="0"/>
                <a:hlinkClick r:id="rId5" action="ppaction://hlinksldjump"/>
              </a:rPr>
              <a:t>Survey</a:t>
            </a:r>
            <a:endParaRPr sz="1200">
              <a:latin typeface="Times New Roman" panose="02020603050405020304" charset="0"/>
              <a:cs typeface="Times New Roman" panose="02020603050405020304" charset="0"/>
            </a:endParaRPr>
          </a:p>
          <a:p>
            <a:pPr marL="177800" indent="-165735">
              <a:lnSpc>
                <a:spcPct val="100000"/>
              </a:lnSpc>
              <a:spcBef>
                <a:spcPts val="940"/>
              </a:spcBef>
              <a:buClr>
                <a:srgbClr val="EAEAF7"/>
              </a:buClr>
              <a:buSzPct val="73000"/>
              <a:buFont typeface="LM Sans 8"/>
              <a:buAutoNum type="arabicPlain"/>
              <a:tabLst>
                <a:tab pos="178435" algn="l"/>
              </a:tabLst>
            </a:pPr>
            <a:r>
              <a:rPr sz="1200" spc="-5" dirty="0">
                <a:solidFill>
                  <a:srgbClr val="3333B2"/>
                </a:solidFill>
                <a:latin typeface="Times New Roman" panose="02020603050405020304" charset="0"/>
                <a:cs typeface="Times New Roman" panose="02020603050405020304" charset="0"/>
                <a:hlinkClick r:id="rId6" action="ppaction://hlinksldjump"/>
              </a:rPr>
              <a:t>Identification of </a:t>
            </a:r>
            <a:r>
              <a:rPr sz="1200" spc="-10" dirty="0">
                <a:solidFill>
                  <a:srgbClr val="3333B2"/>
                </a:solidFill>
                <a:latin typeface="Times New Roman" panose="02020603050405020304" charset="0"/>
                <a:cs typeface="Times New Roman" panose="02020603050405020304" charset="0"/>
                <a:hlinkClick r:id="rId6" action="ppaction://hlinksldjump"/>
              </a:rPr>
              <a:t>Research Gap and Problem</a:t>
            </a:r>
            <a:endParaRPr sz="1200">
              <a:latin typeface="Times New Roman" panose="02020603050405020304" charset="0"/>
              <a:cs typeface="Times New Roman" panose="02020603050405020304" charset="0"/>
            </a:endParaRPr>
          </a:p>
        </p:txBody>
      </p:sp>
      <p:sp>
        <p:nvSpPr>
          <p:cNvPr id="8" name="object 8"/>
          <p:cNvSpPr/>
          <p:nvPr/>
        </p:nvSpPr>
        <p:spPr>
          <a:xfrm>
            <a:off x="89280" y="1453261"/>
            <a:ext cx="160096" cy="160096"/>
          </a:xfrm>
          <a:prstGeom prst="rect">
            <a:avLst/>
          </a:prstGeom>
          <a:blipFill>
            <a:blip r:embed="rId7" cstate="print"/>
            <a:stretch>
              <a:fillRect/>
            </a:stretch>
          </a:blipFill>
        </p:spPr>
        <p:txBody>
          <a:bodyPr wrap="square" lIns="0" tIns="0" rIns="0" bIns="0" rtlCol="0"/>
          <a:lstStyle/>
          <a:p>
            <a:endParaRPr/>
          </a:p>
        </p:txBody>
      </p:sp>
      <p:sp>
        <p:nvSpPr>
          <p:cNvPr id="9" name="object 9"/>
          <p:cNvSpPr txBox="1"/>
          <p:nvPr/>
        </p:nvSpPr>
        <p:spPr>
          <a:xfrm>
            <a:off x="129743" y="1452599"/>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EAEAF7"/>
                </a:solidFill>
                <a:latin typeface="LM Sans 8"/>
                <a:cs typeface="LM Sans 8"/>
              </a:rPr>
              <a:t>4</a:t>
            </a:r>
            <a:endParaRPr sz="800">
              <a:latin typeface="LM Sans 8"/>
              <a:cs typeface="LM Sans 8"/>
            </a:endParaRPr>
          </a:p>
        </p:txBody>
      </p:sp>
      <p:sp>
        <p:nvSpPr>
          <p:cNvPr id="10" name="object 10"/>
          <p:cNvSpPr txBox="1"/>
          <p:nvPr/>
        </p:nvSpPr>
        <p:spPr>
          <a:xfrm>
            <a:off x="295275" y="1424940"/>
            <a:ext cx="3150870" cy="195580"/>
          </a:xfrm>
          <a:prstGeom prst="rect">
            <a:avLst/>
          </a:prstGeom>
        </p:spPr>
        <p:txBody>
          <a:bodyPr vert="horz" wrap="square" lIns="0" tIns="11430" rIns="0" bIns="0" rtlCol="0">
            <a:spAutoFit/>
          </a:bodyPr>
          <a:lstStyle/>
          <a:p>
            <a:pPr marL="12700">
              <a:lnSpc>
                <a:spcPct val="100000"/>
              </a:lnSpc>
              <a:spcBef>
                <a:spcPts val="90"/>
              </a:spcBef>
            </a:pPr>
            <a:r>
              <a:rPr sz="1200" spc="-5" dirty="0">
                <a:solidFill>
                  <a:srgbClr val="3333B2"/>
                </a:solidFill>
                <a:latin typeface="Times New Roman" panose="02020603050405020304" charset="0"/>
                <a:cs typeface="Times New Roman" panose="02020603050405020304" charset="0"/>
                <a:hlinkClick r:id="rId8" action="ppaction://hlinksldjump"/>
              </a:rPr>
              <a:t>Expected Impact </a:t>
            </a:r>
            <a:r>
              <a:rPr sz="1200" spc="-10" dirty="0">
                <a:solidFill>
                  <a:srgbClr val="3333B2"/>
                </a:solidFill>
                <a:latin typeface="Times New Roman" panose="02020603050405020304" charset="0"/>
                <a:cs typeface="Times New Roman" panose="02020603050405020304" charset="0"/>
                <a:hlinkClick r:id="rId8" action="ppaction://hlinksldjump"/>
              </a:rPr>
              <a:t>on </a:t>
            </a:r>
            <a:r>
              <a:rPr sz="1200" spc="-5" dirty="0">
                <a:solidFill>
                  <a:srgbClr val="3333B2"/>
                </a:solidFill>
                <a:latin typeface="Times New Roman" panose="02020603050405020304" charset="0"/>
                <a:cs typeface="Times New Roman" panose="02020603050405020304" charset="0"/>
                <a:hlinkClick r:id="rId8" action="ppaction://hlinksldjump"/>
              </a:rPr>
              <a:t>Academics/</a:t>
            </a:r>
            <a:r>
              <a:rPr sz="1200" spc="-50" dirty="0">
                <a:solidFill>
                  <a:srgbClr val="3333B2"/>
                </a:solidFill>
                <a:latin typeface="Times New Roman" panose="02020603050405020304" charset="0"/>
                <a:cs typeface="Times New Roman" panose="02020603050405020304" charset="0"/>
                <a:hlinkClick r:id="rId8" action="ppaction://hlinksldjump"/>
              </a:rPr>
              <a:t> </a:t>
            </a:r>
            <a:r>
              <a:rPr sz="1200" spc="-5" dirty="0">
                <a:solidFill>
                  <a:srgbClr val="3333B2"/>
                </a:solidFill>
                <a:latin typeface="Times New Roman" panose="02020603050405020304" charset="0"/>
                <a:cs typeface="Times New Roman" panose="02020603050405020304" charset="0"/>
                <a:hlinkClick r:id="rId8" action="ppaction://hlinksldjump"/>
              </a:rPr>
              <a:t>Industry</a:t>
            </a:r>
            <a:endParaRPr sz="1200">
              <a:latin typeface="Times New Roman" panose="02020603050405020304" charset="0"/>
              <a:cs typeface="Times New Roman" panose="02020603050405020304" charset="0"/>
            </a:endParaRPr>
          </a:p>
        </p:txBody>
      </p:sp>
      <p:sp>
        <p:nvSpPr>
          <p:cNvPr id="11" name="object 11"/>
          <p:cNvSpPr/>
          <p:nvPr/>
        </p:nvSpPr>
        <p:spPr>
          <a:xfrm>
            <a:off x="89280" y="1739862"/>
            <a:ext cx="160096" cy="160096"/>
          </a:xfrm>
          <a:prstGeom prst="rect">
            <a:avLst/>
          </a:prstGeom>
          <a:blipFill>
            <a:blip r:embed="rId9" cstate="print"/>
            <a:stretch>
              <a:fillRect/>
            </a:stretch>
          </a:blipFill>
        </p:spPr>
        <p:txBody>
          <a:bodyPr wrap="square" lIns="0" tIns="0" rIns="0" bIns="0" rtlCol="0"/>
          <a:lstStyle/>
          <a:p>
            <a:endParaRPr/>
          </a:p>
        </p:txBody>
      </p:sp>
      <p:sp>
        <p:nvSpPr>
          <p:cNvPr id="12" name="object 12"/>
          <p:cNvSpPr txBox="1"/>
          <p:nvPr/>
        </p:nvSpPr>
        <p:spPr>
          <a:xfrm>
            <a:off x="129743" y="1711895"/>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EAEAF7"/>
                </a:solidFill>
                <a:latin typeface="LM Sans 8"/>
                <a:cs typeface="LM Sans 8"/>
              </a:rPr>
              <a:t>5</a:t>
            </a:r>
            <a:endParaRPr sz="800">
              <a:latin typeface="LM Sans 8"/>
              <a:cs typeface="LM Sans 8"/>
            </a:endParaRPr>
          </a:p>
        </p:txBody>
      </p:sp>
      <p:sp>
        <p:nvSpPr>
          <p:cNvPr id="13" name="object 13"/>
          <p:cNvSpPr txBox="1"/>
          <p:nvPr/>
        </p:nvSpPr>
        <p:spPr>
          <a:xfrm>
            <a:off x="295275" y="1711960"/>
            <a:ext cx="3005455" cy="195580"/>
          </a:xfrm>
          <a:prstGeom prst="rect">
            <a:avLst/>
          </a:prstGeom>
        </p:spPr>
        <p:txBody>
          <a:bodyPr vert="horz" wrap="square" lIns="0" tIns="11430" rIns="0" bIns="0" rtlCol="0">
            <a:spAutoFit/>
          </a:bodyPr>
          <a:lstStyle/>
          <a:p>
            <a:pPr marL="12700">
              <a:lnSpc>
                <a:spcPct val="100000"/>
              </a:lnSpc>
              <a:spcBef>
                <a:spcPts val="90"/>
              </a:spcBef>
            </a:pPr>
            <a:r>
              <a:rPr sz="1200" spc="-5" dirty="0">
                <a:solidFill>
                  <a:srgbClr val="3333B2"/>
                </a:solidFill>
                <a:latin typeface="Times New Roman" panose="02020603050405020304" charset="0"/>
                <a:cs typeface="Times New Roman" panose="02020603050405020304" charset="0"/>
                <a:hlinkClick r:id="rId10" action="ppaction://hlinksldjump"/>
              </a:rPr>
              <a:t>Methodology of the Project</a:t>
            </a:r>
            <a:r>
              <a:rPr sz="1200" spc="-50" dirty="0">
                <a:solidFill>
                  <a:srgbClr val="3333B2"/>
                </a:solidFill>
                <a:latin typeface="Times New Roman" panose="02020603050405020304" charset="0"/>
                <a:cs typeface="Times New Roman" panose="02020603050405020304" charset="0"/>
                <a:hlinkClick r:id="rId10" action="ppaction://hlinksldjump"/>
              </a:rPr>
              <a:t> </a:t>
            </a:r>
            <a:r>
              <a:rPr sz="1200" spc="-25" dirty="0">
                <a:solidFill>
                  <a:srgbClr val="3333B2"/>
                </a:solidFill>
                <a:latin typeface="Times New Roman" panose="02020603050405020304" charset="0"/>
                <a:cs typeface="Times New Roman" panose="02020603050405020304" charset="0"/>
                <a:hlinkClick r:id="rId10" action="ppaction://hlinksldjump"/>
              </a:rPr>
              <a:t>Work</a:t>
            </a:r>
            <a:endParaRPr sz="1200">
              <a:latin typeface="Times New Roman" panose="02020603050405020304" charset="0"/>
              <a:cs typeface="Times New Roman" panose="02020603050405020304" charset="0"/>
            </a:endParaRPr>
          </a:p>
        </p:txBody>
      </p:sp>
      <p:sp>
        <p:nvSpPr>
          <p:cNvPr id="14" name="object 14"/>
          <p:cNvSpPr/>
          <p:nvPr/>
        </p:nvSpPr>
        <p:spPr>
          <a:xfrm>
            <a:off x="89280" y="2026462"/>
            <a:ext cx="160096" cy="160096"/>
          </a:xfrm>
          <a:prstGeom prst="rect">
            <a:avLst/>
          </a:prstGeom>
          <a:blipFill>
            <a:blip r:embed="rId11" cstate="print"/>
            <a:stretch>
              <a:fillRect/>
            </a:stretch>
          </a:blipFill>
        </p:spPr>
        <p:txBody>
          <a:bodyPr wrap="square" lIns="0" tIns="0" rIns="0" bIns="0" rtlCol="0"/>
          <a:lstStyle/>
          <a:p>
            <a:endParaRPr/>
          </a:p>
        </p:txBody>
      </p:sp>
      <p:sp>
        <p:nvSpPr>
          <p:cNvPr id="15" name="object 15"/>
          <p:cNvSpPr txBox="1"/>
          <p:nvPr/>
        </p:nvSpPr>
        <p:spPr>
          <a:xfrm>
            <a:off x="129743" y="2025801"/>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EAEAF7"/>
                </a:solidFill>
                <a:latin typeface="LM Sans 8"/>
                <a:cs typeface="LM Sans 8"/>
              </a:rPr>
              <a:t>6</a:t>
            </a:r>
            <a:endParaRPr sz="800">
              <a:latin typeface="LM Sans 8"/>
              <a:cs typeface="LM Sans 8"/>
            </a:endParaRPr>
          </a:p>
        </p:txBody>
      </p:sp>
      <p:sp>
        <p:nvSpPr>
          <p:cNvPr id="16" name="object 16"/>
          <p:cNvSpPr txBox="1"/>
          <p:nvPr/>
        </p:nvSpPr>
        <p:spPr>
          <a:xfrm>
            <a:off x="295275" y="1998345"/>
            <a:ext cx="1766570" cy="195580"/>
          </a:xfrm>
          <a:prstGeom prst="rect">
            <a:avLst/>
          </a:prstGeom>
        </p:spPr>
        <p:txBody>
          <a:bodyPr vert="horz" wrap="square" lIns="0" tIns="11430" rIns="0" bIns="0" rtlCol="0">
            <a:spAutoFit/>
          </a:bodyPr>
          <a:lstStyle/>
          <a:p>
            <a:pPr marL="12700">
              <a:lnSpc>
                <a:spcPct val="100000"/>
              </a:lnSpc>
              <a:spcBef>
                <a:spcPts val="90"/>
              </a:spcBef>
            </a:pPr>
            <a:r>
              <a:rPr sz="1200" spc="-5" dirty="0">
                <a:solidFill>
                  <a:srgbClr val="3333B2"/>
                </a:solidFill>
                <a:latin typeface="Times New Roman" panose="02020603050405020304" charset="0"/>
                <a:cs typeface="Times New Roman" panose="02020603050405020304" charset="0"/>
                <a:hlinkClick r:id="rId12" action="ppaction://hlinksldjump"/>
              </a:rPr>
              <a:t>Detailed</a:t>
            </a:r>
            <a:r>
              <a:rPr sz="1200" spc="-80" dirty="0">
                <a:solidFill>
                  <a:srgbClr val="3333B2"/>
                </a:solidFill>
                <a:latin typeface="Times New Roman" panose="02020603050405020304" charset="0"/>
                <a:cs typeface="Times New Roman" panose="02020603050405020304" charset="0"/>
                <a:hlinkClick r:id="rId12" action="ppaction://hlinksldjump"/>
              </a:rPr>
              <a:t> </a:t>
            </a:r>
            <a:r>
              <a:rPr sz="1200" spc="-5" dirty="0">
                <a:solidFill>
                  <a:srgbClr val="3333B2"/>
                </a:solidFill>
                <a:latin typeface="Times New Roman" panose="02020603050405020304" charset="0"/>
                <a:cs typeface="Times New Roman" panose="02020603050405020304" charset="0"/>
                <a:hlinkClick r:id="rId12" action="ppaction://hlinksldjump"/>
              </a:rPr>
              <a:t>Design</a:t>
            </a:r>
            <a:endParaRPr sz="1200" dirty="0">
              <a:latin typeface="Times New Roman" panose="02020603050405020304" charset="0"/>
              <a:cs typeface="Times New Roman" panose="02020603050405020304" charset="0"/>
            </a:endParaRPr>
          </a:p>
        </p:txBody>
      </p:sp>
      <p:sp>
        <p:nvSpPr>
          <p:cNvPr id="17" name="object 17"/>
          <p:cNvSpPr/>
          <p:nvPr/>
        </p:nvSpPr>
        <p:spPr>
          <a:xfrm>
            <a:off x="89280" y="2313063"/>
            <a:ext cx="160096" cy="160096"/>
          </a:xfrm>
          <a:prstGeom prst="rect">
            <a:avLst/>
          </a:prstGeom>
          <a:blipFill>
            <a:blip r:embed="rId13" cstate="print"/>
            <a:stretch>
              <a:fillRect/>
            </a:stretch>
          </a:blipFill>
        </p:spPr>
        <p:txBody>
          <a:bodyPr wrap="square" lIns="0" tIns="0" rIns="0" bIns="0" rtlCol="0"/>
          <a:lstStyle/>
          <a:p>
            <a:endParaRPr/>
          </a:p>
        </p:txBody>
      </p:sp>
      <p:sp>
        <p:nvSpPr>
          <p:cNvPr id="18" name="object 18"/>
          <p:cNvSpPr txBox="1"/>
          <p:nvPr/>
        </p:nvSpPr>
        <p:spPr>
          <a:xfrm>
            <a:off x="129743" y="2312402"/>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EAEAF7"/>
                </a:solidFill>
                <a:latin typeface="LM Sans 8"/>
                <a:cs typeface="LM Sans 8"/>
              </a:rPr>
              <a:t>7</a:t>
            </a:r>
            <a:endParaRPr sz="800">
              <a:latin typeface="LM Sans 8"/>
              <a:cs typeface="LM Sans 8"/>
            </a:endParaRPr>
          </a:p>
        </p:txBody>
      </p:sp>
      <p:sp>
        <p:nvSpPr>
          <p:cNvPr id="19" name="object 19"/>
          <p:cNvSpPr txBox="1"/>
          <p:nvPr/>
        </p:nvSpPr>
        <p:spPr>
          <a:xfrm>
            <a:off x="295275" y="2284730"/>
            <a:ext cx="2953385" cy="195580"/>
          </a:xfrm>
          <a:prstGeom prst="rect">
            <a:avLst/>
          </a:prstGeom>
        </p:spPr>
        <p:txBody>
          <a:bodyPr vert="horz" wrap="square" lIns="0" tIns="11430" rIns="0" bIns="0" rtlCol="0">
            <a:spAutoFit/>
          </a:bodyPr>
          <a:lstStyle/>
          <a:p>
            <a:pPr marL="12700">
              <a:lnSpc>
                <a:spcPct val="100000"/>
              </a:lnSpc>
              <a:spcBef>
                <a:spcPts val="90"/>
              </a:spcBef>
            </a:pPr>
            <a:r>
              <a:rPr sz="1200" spc="-5" dirty="0">
                <a:solidFill>
                  <a:srgbClr val="3333B2"/>
                </a:solidFill>
                <a:latin typeface="Times New Roman" panose="02020603050405020304" charset="0"/>
                <a:cs typeface="Times New Roman" panose="02020603050405020304" charset="0"/>
                <a:sym typeface="+mn-ea"/>
                <a:hlinkClick r:id="rId14" action="ppaction://hlinksldjump"/>
              </a:rPr>
              <a:t>Results</a:t>
            </a:r>
            <a:r>
              <a:rPr sz="1200" spc="-80" dirty="0">
                <a:solidFill>
                  <a:srgbClr val="3333B2"/>
                </a:solidFill>
                <a:latin typeface="Times New Roman" panose="02020603050405020304" charset="0"/>
                <a:cs typeface="Times New Roman" panose="02020603050405020304" charset="0"/>
                <a:sym typeface="+mn-ea"/>
                <a:hlinkClick r:id="rId14" action="ppaction://hlinksldjump"/>
              </a:rPr>
              <a:t> </a:t>
            </a:r>
            <a:r>
              <a:rPr sz="1200" spc="-5" dirty="0">
                <a:solidFill>
                  <a:srgbClr val="3333B2"/>
                </a:solidFill>
                <a:latin typeface="Times New Roman" panose="02020603050405020304" charset="0"/>
                <a:cs typeface="Times New Roman" panose="02020603050405020304" charset="0"/>
                <a:sym typeface="+mn-ea"/>
                <a:hlinkClick r:id="rId14" action="ppaction://hlinksldjump"/>
              </a:rPr>
              <a:t>Obtained</a:t>
            </a:r>
            <a:endParaRPr sz="1200">
              <a:latin typeface="Times New Roman" panose="02020603050405020304" charset="0"/>
              <a:cs typeface="Times New Roman" panose="02020603050405020304" charset="0"/>
            </a:endParaRPr>
          </a:p>
        </p:txBody>
      </p:sp>
      <p:sp>
        <p:nvSpPr>
          <p:cNvPr id="20" name="object 20"/>
          <p:cNvSpPr/>
          <p:nvPr/>
        </p:nvSpPr>
        <p:spPr>
          <a:xfrm>
            <a:off x="89280" y="2599664"/>
            <a:ext cx="160096" cy="160096"/>
          </a:xfrm>
          <a:prstGeom prst="rect">
            <a:avLst/>
          </a:prstGeom>
          <a:blipFill>
            <a:blip r:embed="rId15" cstate="print"/>
            <a:stretch>
              <a:fillRect/>
            </a:stretch>
          </a:blipFill>
        </p:spPr>
        <p:txBody>
          <a:bodyPr wrap="square" lIns="0" tIns="0" rIns="0" bIns="0" rtlCol="0"/>
          <a:lstStyle/>
          <a:p>
            <a:endParaRPr/>
          </a:p>
        </p:txBody>
      </p:sp>
      <p:sp>
        <p:nvSpPr>
          <p:cNvPr id="21" name="object 21"/>
          <p:cNvSpPr txBox="1"/>
          <p:nvPr/>
        </p:nvSpPr>
        <p:spPr>
          <a:xfrm>
            <a:off x="129743" y="2599002"/>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EAEAF7"/>
                </a:solidFill>
                <a:latin typeface="LM Sans 8"/>
                <a:cs typeface="LM Sans 8"/>
              </a:rPr>
              <a:t>8</a:t>
            </a:r>
            <a:endParaRPr sz="800">
              <a:latin typeface="LM Sans 8"/>
              <a:cs typeface="LM Sans 8"/>
            </a:endParaRPr>
          </a:p>
        </p:txBody>
      </p:sp>
      <p:sp>
        <p:nvSpPr>
          <p:cNvPr id="22" name="object 22"/>
          <p:cNvSpPr txBox="1"/>
          <p:nvPr/>
        </p:nvSpPr>
        <p:spPr>
          <a:xfrm>
            <a:off x="295275" y="2571750"/>
            <a:ext cx="2193290" cy="195580"/>
          </a:xfrm>
          <a:prstGeom prst="rect">
            <a:avLst/>
          </a:prstGeom>
        </p:spPr>
        <p:txBody>
          <a:bodyPr vert="horz" wrap="square" lIns="0" tIns="11430" rIns="0" bIns="0" rtlCol="0">
            <a:spAutoFit/>
          </a:bodyPr>
          <a:lstStyle/>
          <a:p>
            <a:pPr marL="12700">
              <a:lnSpc>
                <a:spcPct val="100000"/>
              </a:lnSpc>
              <a:spcBef>
                <a:spcPts val="90"/>
              </a:spcBef>
            </a:pPr>
            <a:r>
              <a:rPr sz="1200" spc="-5" dirty="0">
                <a:solidFill>
                  <a:srgbClr val="3333B2"/>
                </a:solidFill>
                <a:latin typeface="Times New Roman" panose="02020603050405020304" charset="0"/>
                <a:cs typeface="Times New Roman" panose="02020603050405020304" charset="0"/>
                <a:sym typeface="+mn-ea"/>
                <a:hlinkClick r:id="rId16" action="ppaction://hlinksldjump"/>
              </a:rPr>
              <a:t>References</a:t>
            </a:r>
            <a:endParaRPr sz="1200">
              <a:latin typeface="Times New Roman" panose="02020603050405020304" charset="0"/>
              <a:cs typeface="Times New Roman" panose="02020603050405020304" charset="0"/>
            </a:endParaRPr>
          </a:p>
        </p:txBody>
      </p:sp>
      <p:grpSp>
        <p:nvGrpSpPr>
          <p:cNvPr id="25" name="object 25"/>
          <p:cNvGrpSpPr/>
          <p:nvPr/>
        </p:nvGrpSpPr>
        <p:grpSpPr>
          <a:xfrm>
            <a:off x="0" y="3346348"/>
            <a:ext cx="4608195" cy="109855"/>
            <a:chOff x="0" y="3346348"/>
            <a:chExt cx="4608195" cy="109855"/>
          </a:xfrm>
        </p:grpSpPr>
        <p:sp>
          <p:nvSpPr>
            <p:cNvPr id="26" name="object 26"/>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29" name="object 29"/>
          <p:cNvSpPr txBox="1">
            <a:spLocks noGrp="1"/>
          </p:cNvSpPr>
          <p:nvPr>
            <p:ph type="ftr" sz="quarter" idx="5"/>
          </p:nvPr>
        </p:nvSpPr>
        <p:spPr>
          <a:xfrm>
            <a:off x="0" y="3351530"/>
            <a:ext cx="1947545"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p>
        </p:txBody>
      </p:sp>
      <p:sp>
        <p:nvSpPr>
          <p:cNvPr id="30" name="object 30"/>
          <p:cNvSpPr txBox="1"/>
          <p:nvPr/>
        </p:nvSpPr>
        <p:spPr>
          <a:xfrm>
            <a:off x="2061210" y="3361690"/>
            <a:ext cx="1307465"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p>
        </p:txBody>
      </p:sp>
      <p:sp>
        <p:nvSpPr>
          <p:cNvPr id="31" name="object 31"/>
          <p:cNvSpPr txBox="1">
            <a:spLocks noGrp="1"/>
          </p:cNvSpPr>
          <p:nvPr>
            <p:ph type="sldNum" sz="quarter" idx="7"/>
          </p:nvPr>
        </p:nvSpPr>
        <p:spPr>
          <a:xfrm>
            <a:off x="3533140" y="3369945"/>
            <a:ext cx="1075055" cy="86360"/>
          </a:xfrm>
          <a:prstGeom prst="rect">
            <a:avLst/>
          </a:prstGeom>
        </p:spPr>
        <p:txBody>
          <a:bodyPr vert="horz" wrap="square" lIns="0" tIns="0" rIns="0" bIns="0" rtlCol="0">
            <a:spAutoFit/>
          </a:bodyPr>
          <a:lstStyle/>
          <a:p>
            <a:pPr marL="12700">
              <a:lnSpc>
                <a:spcPts val="675"/>
              </a:lnSpc>
            </a:pPr>
            <a:r>
              <a:rPr lang="en-IN" sz="800" spc="-15" dirty="0">
                <a:latin typeface="Times New Roman" panose="02020603050405020304" charset="0"/>
                <a:cs typeface="Times New Roman" panose="02020603050405020304" charset="0"/>
                <a:sym typeface="+mn-ea"/>
              </a:rPr>
              <a:t>April</a:t>
            </a:r>
            <a:r>
              <a:rPr sz="800" spc="-15" dirty="0">
                <a:latin typeface="Times New Roman" panose="02020603050405020304" charset="0"/>
                <a:cs typeface="Times New Roman" panose="02020603050405020304" charset="0"/>
                <a:sym typeface="+mn-ea"/>
              </a:rPr>
              <a:t> </a:t>
            </a:r>
            <a:r>
              <a:rPr lang="en-IN" sz="800" spc="-15" dirty="0">
                <a:latin typeface="Times New Roman" panose="02020603050405020304" charset="0"/>
                <a:cs typeface="Times New Roman" panose="02020603050405020304" charset="0"/>
                <a:sym typeface="+mn-ea"/>
              </a:rPr>
              <a:t>15</a:t>
            </a:r>
            <a:r>
              <a:rPr sz="800" spc="-5" dirty="0">
                <a:latin typeface="Times New Roman" panose="02020603050405020304" charset="0"/>
                <a:cs typeface="Times New Roman" panose="02020603050405020304" charset="0"/>
              </a:rPr>
              <a:t>,</a:t>
            </a:r>
            <a:r>
              <a:rPr sz="800" spc="-15" dirty="0">
                <a:latin typeface="Times New Roman" panose="02020603050405020304" charset="0"/>
                <a:cs typeface="Times New Roman" panose="02020603050405020304" charset="0"/>
              </a:rPr>
              <a:t> </a:t>
            </a:r>
            <a:r>
              <a:rPr sz="800" spc="-5" dirty="0">
                <a:latin typeface="Times New Roman" panose="02020603050405020304" charset="0"/>
                <a:cs typeface="Times New Roman" panose="02020603050405020304" charset="0"/>
              </a:rPr>
              <a:t>2020 2</a:t>
            </a:r>
            <a:r>
              <a:rPr sz="800" spc="-114" dirty="0">
                <a:latin typeface="Times New Roman" panose="02020603050405020304" charset="0"/>
                <a:cs typeface="Times New Roman" panose="02020603050405020304" charset="0"/>
              </a:rPr>
              <a:t> </a:t>
            </a:r>
            <a:r>
              <a:rPr sz="800" spc="-5" dirty="0">
                <a:latin typeface="Times New Roman" panose="02020603050405020304" charset="0"/>
                <a:cs typeface="Times New Roman" panose="02020603050405020304" charset="0"/>
              </a:rPr>
              <a:t>/</a:t>
            </a:r>
            <a:r>
              <a:rPr sz="800" spc="-114" dirty="0">
                <a:latin typeface="Times New Roman" panose="02020603050405020304" charset="0"/>
                <a:cs typeface="Times New Roman" panose="02020603050405020304" charset="0"/>
              </a:rPr>
              <a:t> </a:t>
            </a:r>
            <a:r>
              <a:rPr sz="800" spc="-5" dirty="0">
                <a:latin typeface="Times New Roman" panose="02020603050405020304" charset="0"/>
                <a:cs typeface="Times New Roman" panose="02020603050405020304" charset="0"/>
              </a:rPr>
              <a:t>1</a:t>
            </a:r>
            <a:r>
              <a:rPr lang="en-IN" sz="800" spc="-5" dirty="0">
                <a:latin typeface="Times New Roman" panose="02020603050405020304" charset="0"/>
                <a:cs typeface="Times New Roman" panose="02020603050405020304" charset="0"/>
              </a:rPr>
              <a:t>8</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250" y="59690"/>
            <a:ext cx="974725" cy="232410"/>
          </a:xfrm>
          <a:prstGeom prst="rect">
            <a:avLst/>
          </a:prstGeom>
        </p:spPr>
        <p:txBody>
          <a:bodyPr vert="horz" wrap="square" lIns="0" tIns="17145" rIns="0" bIns="0" rtlCol="0">
            <a:spAutoFit/>
          </a:bodyPr>
          <a:lstStyle/>
          <a:p>
            <a:pPr marL="12700">
              <a:lnSpc>
                <a:spcPct val="100000"/>
              </a:lnSpc>
              <a:spcBef>
                <a:spcPts val="135"/>
              </a:spcBef>
            </a:pPr>
            <a:r>
              <a:rPr spc="10" dirty="0">
                <a:latin typeface="Times New Roman" panose="02020603050405020304" charset="0"/>
                <a:cs typeface="Times New Roman" panose="02020603050405020304" charset="0"/>
              </a:rPr>
              <a:t>Abstract</a:t>
            </a:r>
          </a:p>
        </p:txBody>
      </p:sp>
      <p:sp>
        <p:nvSpPr>
          <p:cNvPr id="4" name="object 4"/>
          <p:cNvSpPr txBox="1"/>
          <p:nvPr/>
        </p:nvSpPr>
        <p:spPr>
          <a:xfrm>
            <a:off x="46990" y="457835"/>
            <a:ext cx="4374515" cy="2468880"/>
          </a:xfrm>
          <a:prstGeom prst="rect">
            <a:avLst/>
          </a:prstGeom>
        </p:spPr>
        <p:txBody>
          <a:bodyPr vert="horz" wrap="square" lIns="0" tIns="6985" rIns="0" bIns="0" rtlCol="0">
            <a:spAutoFit/>
          </a:bodyPr>
          <a:lstStyle/>
          <a:p>
            <a:pPr marL="285750" indent="-285750" algn="just">
              <a:buFont typeface="Arial" panose="020B0604020202020204" pitchFamily="34" charset="0"/>
              <a:buChar char="•"/>
            </a:pPr>
            <a:r>
              <a:rPr lang="en-IN" sz="1000" dirty="0">
                <a:latin typeface="Times New Roman" panose="02020603050405020304" charset="0"/>
                <a:cs typeface="Times New Roman" panose="02020603050405020304" charset="0"/>
                <a:sym typeface="+mn-ea"/>
              </a:rPr>
              <a:t>Spam is a universal problem with which everyone is familiar. A numberof approaches are used for Spam filtering .</a:t>
            </a:r>
            <a:endParaRPr lang="en-IN" sz="10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1000" dirty="0">
                <a:latin typeface="Times New Roman" panose="02020603050405020304" charset="0"/>
                <a:cs typeface="Times New Roman" panose="02020603050405020304" charset="0"/>
                <a:sym typeface="+mn-ea"/>
              </a:rPr>
              <a:t>The most common filtering technique is content -based filtering which uses the actual text of message to determine whether it is a spam or not.</a:t>
            </a:r>
            <a:endParaRPr lang="en-IN" sz="10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1000" dirty="0">
                <a:latin typeface="Times New Roman" panose="02020603050405020304" charset="0"/>
                <a:cs typeface="Times New Roman" panose="02020603050405020304" charset="0"/>
                <a:sym typeface="+mn-ea"/>
              </a:rPr>
              <a:t>The content is very dynamic and it is very challenging to represent all information in a mathematical model of classification.For instance, in content based spam filtering, the characteristics used by the filter to identify spam messages are constantly changing over time.</a:t>
            </a:r>
            <a:endParaRPr lang="en-IN" sz="10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1000" dirty="0">
                <a:latin typeface="Times New Roman" panose="02020603050405020304" charset="0"/>
                <a:cs typeface="Times New Roman" panose="02020603050405020304" charset="0"/>
                <a:sym typeface="+mn-ea"/>
              </a:rPr>
              <a:t>Naive Bayes method represent the changing nature of message using probability theory and support vector machine represent those using different features. </a:t>
            </a:r>
            <a:endParaRPr lang="en-IN" sz="10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1000" dirty="0">
                <a:latin typeface="Times New Roman" panose="02020603050405020304" charset="0"/>
                <a:cs typeface="Times New Roman" panose="02020603050405020304" charset="0"/>
                <a:sym typeface="+mn-ea"/>
              </a:rPr>
              <a:t>These two method of classification are efficient in different domain.</a:t>
            </a:r>
            <a:endParaRPr lang="en-IN" sz="10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1000" dirty="0">
                <a:latin typeface="Times New Roman" panose="02020603050405020304" charset="0"/>
                <a:cs typeface="Times New Roman" panose="02020603050405020304" charset="0"/>
                <a:sym typeface="+mn-ea"/>
              </a:rPr>
              <a:t>These two methods do not consider the issue and it is interesting to find out the performance of both the methods in the problem of email spam filtering.</a:t>
            </a:r>
            <a:endParaRPr lang="en-IN" sz="10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sz="1000" dirty="0">
                <a:latin typeface="Times New Roman" panose="02020603050405020304" charset="0"/>
                <a:cs typeface="Times New Roman" panose="02020603050405020304" charset="0"/>
                <a:sym typeface="+mn-ea"/>
              </a:rPr>
              <a:t>In this project Naive Bayes and SVM classification techniques and other ML techniques will be implemented to classify</a:t>
            </a:r>
            <a:endParaRPr sz="1000">
              <a:latin typeface="Times New Roman" panose="02020603050405020304" charset="0"/>
              <a:cs typeface="Times New Roman" panose="02020603050405020304" charset="0"/>
            </a:endParaRPr>
          </a:p>
        </p:txBody>
      </p:sp>
      <p:grpSp>
        <p:nvGrpSpPr>
          <p:cNvPr id="5" name="object 5"/>
          <p:cNvGrpSpPr/>
          <p:nvPr/>
        </p:nvGrpSpPr>
        <p:grpSpPr>
          <a:xfrm>
            <a:off x="0" y="3346348"/>
            <a:ext cx="4608195" cy="109855"/>
            <a:chOff x="0" y="3346348"/>
            <a:chExt cx="4608195" cy="109855"/>
          </a:xfrm>
        </p:grpSpPr>
        <p:sp>
          <p:nvSpPr>
            <p:cNvPr id="6" name="object 6"/>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9" name="object 9"/>
          <p:cNvSpPr txBox="1">
            <a:spLocks noGrp="1"/>
          </p:cNvSpPr>
          <p:nvPr>
            <p:ph type="ftr" sz="quarter" idx="5"/>
          </p:nvPr>
        </p:nvSpPr>
        <p:spPr>
          <a:xfrm>
            <a:off x="-12700" y="3351530"/>
            <a:ext cx="1794510"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p>
        </p:txBody>
      </p:sp>
      <p:sp>
        <p:nvSpPr>
          <p:cNvPr id="10" name="object 10"/>
          <p:cNvSpPr txBox="1"/>
          <p:nvPr/>
        </p:nvSpPr>
        <p:spPr>
          <a:xfrm>
            <a:off x="1905635" y="3351530"/>
            <a:ext cx="1271905"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1" name="object 11"/>
          <p:cNvSpPr txBox="1">
            <a:spLocks noGrp="1"/>
          </p:cNvSpPr>
          <p:nvPr>
            <p:ph type="sldNum" sz="quarter" idx="7"/>
          </p:nvPr>
        </p:nvSpPr>
        <p:spPr>
          <a:xfrm>
            <a:off x="3251200" y="3346450"/>
            <a:ext cx="1222375" cy="86360"/>
          </a:xfrm>
          <a:prstGeom prst="rect">
            <a:avLst/>
          </a:prstGeom>
        </p:spPr>
        <p:txBody>
          <a:bodyPr vert="horz" wrap="square" lIns="0" tIns="0" rIns="0" bIns="0" rtlCol="0">
            <a:spAutoFit/>
          </a:bodyPr>
          <a:lstStyle/>
          <a:p>
            <a:pPr marL="12700">
              <a:lnSpc>
                <a:spcPts val="675"/>
              </a:lnSpc>
            </a:pPr>
            <a:r>
              <a:rPr lang="en-IN" sz="800" spc="-15" dirty="0">
                <a:latin typeface="Times New Roman" panose="02020603050405020304" charset="0"/>
                <a:cs typeface="Times New Roman" panose="02020603050405020304" charset="0"/>
                <a:sym typeface="+mn-ea"/>
              </a:rPr>
              <a:t>  April</a:t>
            </a:r>
            <a:r>
              <a:rPr sz="800" spc="-15" dirty="0">
                <a:latin typeface="Times New Roman" panose="02020603050405020304" charset="0"/>
                <a:cs typeface="Times New Roman" panose="02020603050405020304" charset="0"/>
                <a:sym typeface="+mn-ea"/>
              </a:rPr>
              <a:t> </a:t>
            </a:r>
            <a:r>
              <a:rPr lang="en-IN" sz="800" spc="-15" dirty="0">
                <a:latin typeface="Times New Roman" panose="02020603050405020304" charset="0"/>
                <a:cs typeface="Times New Roman" panose="02020603050405020304" charset="0"/>
                <a:sym typeface="+mn-ea"/>
              </a:rPr>
              <a:t>15</a:t>
            </a:r>
            <a:r>
              <a:rPr sz="800" spc="-5" dirty="0">
                <a:latin typeface="Times New Roman" panose="02020603050405020304" charset="0"/>
                <a:cs typeface="Times New Roman" panose="02020603050405020304" charset="0"/>
                <a:sym typeface="+mn-ea"/>
              </a:rPr>
              <a:t>,</a:t>
            </a:r>
            <a:r>
              <a:rPr sz="800" spc="-15"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2020 </a:t>
            </a:r>
            <a:r>
              <a:rPr lang="en-IN" sz="800" spc="-5" dirty="0">
                <a:latin typeface="Times New Roman" panose="02020603050405020304" charset="0"/>
                <a:cs typeface="Times New Roman" panose="02020603050405020304" charset="0"/>
                <a:sym typeface="+mn-ea"/>
              </a:rPr>
              <a:t>3</a:t>
            </a:r>
            <a:r>
              <a:rPr sz="800" spc="-114"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a:t>
            </a:r>
            <a:r>
              <a:rPr sz="800" spc="-114"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1</a:t>
            </a:r>
            <a:r>
              <a:rPr lang="en-IN" sz="800" spc="-5" dirty="0">
                <a:latin typeface="Times New Roman" panose="02020603050405020304" charset="0"/>
                <a:cs typeface="Times New Roman" panose="02020603050405020304" charset="0"/>
                <a:sym typeface="+mn-ea"/>
              </a:rPr>
              <a:t>8</a:t>
            </a:r>
            <a:endParaRPr sz="800" spc="-5" dirty="0">
              <a:latin typeface="Times New Roman" panose="02020603050405020304" charset="0"/>
              <a:cs typeface="Times New Roman" panose="02020603050405020304" charset="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250" y="59690"/>
            <a:ext cx="1901825" cy="232410"/>
          </a:xfrm>
          <a:prstGeom prst="rect">
            <a:avLst/>
          </a:prstGeom>
        </p:spPr>
        <p:txBody>
          <a:bodyPr vert="horz" wrap="square" lIns="0" tIns="17145" rIns="0" bIns="0" rtlCol="0">
            <a:spAutoFit/>
          </a:bodyPr>
          <a:lstStyle/>
          <a:p>
            <a:pPr marL="12700">
              <a:lnSpc>
                <a:spcPct val="100000"/>
              </a:lnSpc>
              <a:spcBef>
                <a:spcPts val="135"/>
              </a:spcBef>
            </a:pPr>
            <a:r>
              <a:rPr spc="10" dirty="0">
                <a:latin typeface="Times New Roman" panose="02020603050405020304" charset="0"/>
                <a:cs typeface="Times New Roman" panose="02020603050405020304" charset="0"/>
              </a:rPr>
              <a:t>Literature</a:t>
            </a:r>
            <a:r>
              <a:rPr spc="-25" dirty="0">
                <a:latin typeface="Times New Roman" panose="02020603050405020304" charset="0"/>
                <a:cs typeface="Times New Roman" panose="02020603050405020304" charset="0"/>
              </a:rPr>
              <a:t> </a:t>
            </a:r>
            <a:r>
              <a:rPr spc="10" dirty="0">
                <a:latin typeface="Times New Roman" panose="02020603050405020304" charset="0"/>
                <a:cs typeface="Times New Roman" panose="02020603050405020304" charset="0"/>
              </a:rPr>
              <a:t>Survey</a:t>
            </a:r>
          </a:p>
        </p:txBody>
      </p:sp>
      <p:grpSp>
        <p:nvGrpSpPr>
          <p:cNvPr id="6" name="object 6"/>
          <p:cNvGrpSpPr/>
          <p:nvPr/>
        </p:nvGrpSpPr>
        <p:grpSpPr>
          <a:xfrm>
            <a:off x="0" y="3346348"/>
            <a:ext cx="4608195" cy="109855"/>
            <a:chOff x="0" y="3346348"/>
            <a:chExt cx="4608195" cy="109855"/>
          </a:xfrm>
        </p:grpSpPr>
        <p:sp>
          <p:nvSpPr>
            <p:cNvPr id="7" name="object 7"/>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0" name="object 10"/>
          <p:cNvSpPr txBox="1">
            <a:spLocks noGrp="1"/>
          </p:cNvSpPr>
          <p:nvPr>
            <p:ph type="ftr" sz="quarter" idx="5"/>
          </p:nvPr>
        </p:nvSpPr>
        <p:spPr>
          <a:xfrm>
            <a:off x="-12700" y="3351530"/>
            <a:ext cx="1918970"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1" name="object 11"/>
          <p:cNvSpPr txBox="1"/>
          <p:nvPr/>
        </p:nvSpPr>
        <p:spPr>
          <a:xfrm>
            <a:off x="1905635" y="3351530"/>
            <a:ext cx="1386840"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2" name="object 12"/>
          <p:cNvSpPr txBox="1">
            <a:spLocks noGrp="1"/>
          </p:cNvSpPr>
          <p:nvPr>
            <p:ph type="sldNum" sz="quarter" idx="7"/>
          </p:nvPr>
        </p:nvSpPr>
        <p:spPr>
          <a:xfrm>
            <a:off x="3292475" y="3359150"/>
            <a:ext cx="1181100" cy="86360"/>
          </a:xfrm>
          <a:prstGeom prst="rect">
            <a:avLst/>
          </a:prstGeom>
        </p:spPr>
        <p:txBody>
          <a:bodyPr vert="horz" wrap="square" lIns="0" tIns="0" rIns="0" bIns="0" rtlCol="0">
            <a:spAutoFit/>
          </a:bodyPr>
          <a:lstStyle/>
          <a:p>
            <a:pPr marL="12700">
              <a:lnSpc>
                <a:spcPts val="675"/>
              </a:lnSpc>
            </a:pPr>
            <a:r>
              <a:rPr lang="en-IN" sz="800" spc="-15" dirty="0">
                <a:latin typeface="Times New Roman" panose="02020603050405020304" charset="0"/>
                <a:cs typeface="Times New Roman" panose="02020603050405020304" charset="0"/>
                <a:sym typeface="+mn-ea"/>
              </a:rPr>
              <a:t>  April</a:t>
            </a:r>
            <a:r>
              <a:rPr sz="800" spc="-15" dirty="0">
                <a:latin typeface="Times New Roman" panose="02020603050405020304" charset="0"/>
                <a:cs typeface="Times New Roman" panose="02020603050405020304" charset="0"/>
                <a:sym typeface="+mn-ea"/>
              </a:rPr>
              <a:t> </a:t>
            </a:r>
            <a:r>
              <a:rPr lang="en-IN" sz="800" spc="-15" dirty="0">
                <a:latin typeface="Times New Roman" panose="02020603050405020304" charset="0"/>
                <a:cs typeface="Times New Roman" panose="02020603050405020304" charset="0"/>
                <a:sym typeface="+mn-ea"/>
              </a:rPr>
              <a:t>15</a:t>
            </a:r>
            <a:r>
              <a:rPr sz="800" spc="-5" dirty="0">
                <a:latin typeface="Times New Roman" panose="02020603050405020304" charset="0"/>
                <a:cs typeface="Times New Roman" panose="02020603050405020304" charset="0"/>
                <a:sym typeface="+mn-ea"/>
              </a:rPr>
              <a:t>,</a:t>
            </a:r>
            <a:r>
              <a:rPr sz="800" spc="-15"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2020 </a:t>
            </a:r>
            <a:r>
              <a:rPr lang="en-IN" sz="800" spc="-5" dirty="0">
                <a:latin typeface="Times New Roman" panose="02020603050405020304" charset="0"/>
                <a:cs typeface="Times New Roman" panose="02020603050405020304" charset="0"/>
                <a:sym typeface="+mn-ea"/>
              </a:rPr>
              <a:t>4</a:t>
            </a:r>
            <a:r>
              <a:rPr sz="800" spc="-114"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a:t>
            </a:r>
            <a:r>
              <a:rPr sz="800" spc="-114"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1</a:t>
            </a:r>
            <a:r>
              <a:rPr lang="en-IN" sz="800" spc="-5" dirty="0">
                <a:latin typeface="Times New Roman" panose="02020603050405020304" charset="0"/>
                <a:cs typeface="Times New Roman" panose="02020603050405020304" charset="0"/>
                <a:sym typeface="+mn-ea"/>
              </a:rPr>
              <a:t>8</a:t>
            </a:r>
            <a:endParaRPr sz="800" spc="-5" dirty="0"/>
          </a:p>
        </p:txBody>
      </p:sp>
      <p:sp>
        <p:nvSpPr>
          <p:cNvPr id="4" name="TextBox 3">
            <a:extLst>
              <a:ext uri="{FF2B5EF4-FFF2-40B4-BE49-F238E27FC236}">
                <a16:creationId xmlns:a16="http://schemas.microsoft.com/office/drawing/2014/main" id="{32F1C08A-B854-4372-8DC9-D1CE7FAAB253}"/>
              </a:ext>
            </a:extLst>
          </p:cNvPr>
          <p:cNvSpPr txBox="1"/>
          <p:nvPr/>
        </p:nvSpPr>
        <p:spPr>
          <a:xfrm>
            <a:off x="0" y="511175"/>
            <a:ext cx="4591050" cy="2308324"/>
          </a:xfrm>
          <a:prstGeom prst="rect">
            <a:avLst/>
          </a:prstGeom>
          <a:noFill/>
        </p:spPr>
        <p:txBody>
          <a:bodyPr wrap="square" rtlCol="0">
            <a:spAutoFit/>
          </a:bodyPr>
          <a:lstStyle/>
          <a:p>
            <a:pPr marL="228600" indent="-228600">
              <a:buAutoNum type="arabicPeriod"/>
            </a:pPr>
            <a:r>
              <a:rPr lang="en-IN" sz="1200" dirty="0"/>
              <a:t>Paper: </a:t>
            </a:r>
            <a:r>
              <a:rPr lang="en-US" sz="1200" dirty="0"/>
              <a:t>An Efficient Spam Filtering Techniques for Email Account</a:t>
            </a:r>
          </a:p>
          <a:p>
            <a:r>
              <a:rPr lang="en-US" sz="1200" dirty="0"/>
              <a:t>Author and Year: S. Roy, A. Patra, </a:t>
            </a:r>
            <a:r>
              <a:rPr lang="en-US" sz="1200" dirty="0" err="1"/>
              <a:t>S.Sau</a:t>
            </a:r>
            <a:r>
              <a:rPr lang="en-US" sz="1200" dirty="0"/>
              <a:t>, </a:t>
            </a:r>
            <a:r>
              <a:rPr lang="en-US" sz="1200" dirty="0" err="1"/>
              <a:t>K.Mandal</a:t>
            </a:r>
            <a:r>
              <a:rPr lang="en-US" sz="1200" dirty="0"/>
              <a:t>, S. </a:t>
            </a:r>
            <a:r>
              <a:rPr lang="en-US" sz="1200" dirty="0" err="1"/>
              <a:t>Kunar</a:t>
            </a:r>
            <a:r>
              <a:rPr lang="en-US" sz="1200" dirty="0"/>
              <a:t> 2013</a:t>
            </a:r>
          </a:p>
          <a:p>
            <a:endParaRPr lang="en-US" sz="1200" dirty="0"/>
          </a:p>
          <a:p>
            <a:r>
              <a:rPr lang="en-US" sz="1200" dirty="0"/>
              <a:t>Conclusion: The email client system that has capability to send email and receive email and project mainly concerned about an efficient email spam filtering techniques for an email account. For this system, we collected statistical data by which we create a training set. This dataset is updated time by time. The filtering techniques based on Naive </a:t>
            </a:r>
            <a:r>
              <a:rPr lang="en-US" sz="1200" dirty="0" err="1"/>
              <a:t>bayes</a:t>
            </a:r>
            <a:r>
              <a:rPr lang="en-US" sz="1200" dirty="0"/>
              <a:t> Theorem, which is a good one machine learning algorithm. </a:t>
            </a:r>
          </a:p>
          <a:p>
            <a:endParaRPr lang="en-US" sz="1200" dirty="0"/>
          </a:p>
          <a:p>
            <a:endParaRPr lang="en-IN" sz="1200" dirty="0"/>
          </a:p>
          <a:p>
            <a:endParaRPr lang="en-US" sz="1200" dirty="0"/>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250" y="59690"/>
            <a:ext cx="1901825" cy="232410"/>
          </a:xfrm>
          <a:prstGeom prst="rect">
            <a:avLst/>
          </a:prstGeom>
        </p:spPr>
        <p:txBody>
          <a:bodyPr vert="horz" wrap="square" lIns="0" tIns="17145" rIns="0" bIns="0" rtlCol="0">
            <a:spAutoFit/>
          </a:bodyPr>
          <a:lstStyle/>
          <a:p>
            <a:pPr marL="12700">
              <a:lnSpc>
                <a:spcPct val="100000"/>
              </a:lnSpc>
              <a:spcBef>
                <a:spcPts val="135"/>
              </a:spcBef>
            </a:pPr>
            <a:r>
              <a:rPr spc="10" dirty="0">
                <a:latin typeface="Times New Roman" panose="02020603050405020304" charset="0"/>
                <a:cs typeface="Times New Roman" panose="02020603050405020304" charset="0"/>
              </a:rPr>
              <a:t>Literature</a:t>
            </a:r>
            <a:r>
              <a:rPr spc="-25" dirty="0">
                <a:latin typeface="Times New Roman" panose="02020603050405020304" charset="0"/>
                <a:cs typeface="Times New Roman" panose="02020603050405020304" charset="0"/>
              </a:rPr>
              <a:t> </a:t>
            </a:r>
            <a:r>
              <a:rPr spc="10" dirty="0">
                <a:latin typeface="Times New Roman" panose="02020603050405020304" charset="0"/>
                <a:cs typeface="Times New Roman" panose="02020603050405020304" charset="0"/>
              </a:rPr>
              <a:t>Survey</a:t>
            </a:r>
          </a:p>
        </p:txBody>
      </p:sp>
      <p:grpSp>
        <p:nvGrpSpPr>
          <p:cNvPr id="6" name="object 6"/>
          <p:cNvGrpSpPr/>
          <p:nvPr/>
        </p:nvGrpSpPr>
        <p:grpSpPr>
          <a:xfrm>
            <a:off x="0" y="3346348"/>
            <a:ext cx="4608195" cy="109855"/>
            <a:chOff x="0" y="3346348"/>
            <a:chExt cx="4608195" cy="109855"/>
          </a:xfrm>
        </p:grpSpPr>
        <p:sp>
          <p:nvSpPr>
            <p:cNvPr id="7" name="object 7"/>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0" name="object 10"/>
          <p:cNvSpPr txBox="1">
            <a:spLocks noGrp="1"/>
          </p:cNvSpPr>
          <p:nvPr>
            <p:ph type="ftr" sz="quarter" idx="5"/>
          </p:nvPr>
        </p:nvSpPr>
        <p:spPr>
          <a:xfrm>
            <a:off x="-12700" y="3351530"/>
            <a:ext cx="1918970"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1" name="object 11"/>
          <p:cNvSpPr txBox="1"/>
          <p:nvPr/>
        </p:nvSpPr>
        <p:spPr>
          <a:xfrm>
            <a:off x="1905635" y="3351530"/>
            <a:ext cx="1386840"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2" name="object 12"/>
          <p:cNvSpPr txBox="1">
            <a:spLocks noGrp="1"/>
          </p:cNvSpPr>
          <p:nvPr>
            <p:ph type="sldNum" sz="quarter" idx="7"/>
          </p:nvPr>
        </p:nvSpPr>
        <p:spPr>
          <a:xfrm>
            <a:off x="3438525" y="3359150"/>
            <a:ext cx="1035050" cy="86360"/>
          </a:xfrm>
          <a:prstGeom prst="rect">
            <a:avLst/>
          </a:prstGeom>
        </p:spPr>
        <p:txBody>
          <a:bodyPr vert="horz" wrap="square" lIns="0" tIns="0" rIns="0" bIns="0" rtlCol="0">
            <a:spAutoFit/>
          </a:bodyPr>
          <a:lstStyle/>
          <a:p>
            <a:pPr marL="12700">
              <a:lnSpc>
                <a:spcPts val="675"/>
              </a:lnSpc>
            </a:pPr>
            <a:r>
              <a:rPr lang="en-IN" sz="800" spc="-15" dirty="0">
                <a:latin typeface="Times New Roman" panose="02020603050405020304" charset="0"/>
                <a:cs typeface="Times New Roman" panose="02020603050405020304" charset="0"/>
                <a:sym typeface="+mn-ea"/>
              </a:rPr>
              <a:t>  April</a:t>
            </a:r>
            <a:r>
              <a:rPr sz="800" spc="-15" dirty="0">
                <a:latin typeface="Times New Roman" panose="02020603050405020304" charset="0"/>
                <a:cs typeface="Times New Roman" panose="02020603050405020304" charset="0"/>
                <a:sym typeface="+mn-ea"/>
              </a:rPr>
              <a:t> </a:t>
            </a:r>
            <a:r>
              <a:rPr lang="en-IN" sz="800" spc="-15" dirty="0">
                <a:latin typeface="Times New Roman" panose="02020603050405020304" charset="0"/>
                <a:cs typeface="Times New Roman" panose="02020603050405020304" charset="0"/>
                <a:sym typeface="+mn-ea"/>
              </a:rPr>
              <a:t>15</a:t>
            </a:r>
            <a:r>
              <a:rPr sz="800" spc="-5" dirty="0">
                <a:latin typeface="Times New Roman" panose="02020603050405020304" charset="0"/>
                <a:cs typeface="Times New Roman" panose="02020603050405020304" charset="0"/>
                <a:sym typeface="+mn-ea"/>
              </a:rPr>
              <a:t>,</a:t>
            </a:r>
            <a:r>
              <a:rPr sz="800" spc="-15"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2020 </a:t>
            </a:r>
            <a:r>
              <a:rPr lang="en-IN" sz="800" spc="-5" dirty="0">
                <a:latin typeface="Times New Roman" panose="02020603050405020304" charset="0"/>
                <a:cs typeface="Times New Roman" panose="02020603050405020304" charset="0"/>
                <a:sym typeface="+mn-ea"/>
              </a:rPr>
              <a:t>5</a:t>
            </a:r>
            <a:r>
              <a:rPr sz="800" spc="-5" dirty="0">
                <a:latin typeface="Times New Roman" panose="02020603050405020304" charset="0"/>
                <a:cs typeface="Times New Roman" panose="02020603050405020304" charset="0"/>
                <a:sym typeface="+mn-ea"/>
              </a:rPr>
              <a:t>/</a:t>
            </a:r>
            <a:r>
              <a:rPr sz="800" spc="-114"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1</a:t>
            </a:r>
            <a:r>
              <a:rPr lang="en-IN" sz="800" spc="-5" dirty="0">
                <a:latin typeface="Times New Roman" panose="02020603050405020304" charset="0"/>
                <a:cs typeface="Times New Roman" panose="02020603050405020304" charset="0"/>
                <a:sym typeface="+mn-ea"/>
              </a:rPr>
              <a:t>8</a:t>
            </a:r>
            <a:endParaRPr sz="800" spc="-5" dirty="0"/>
          </a:p>
        </p:txBody>
      </p:sp>
      <p:sp>
        <p:nvSpPr>
          <p:cNvPr id="5" name="TextBox 4">
            <a:extLst>
              <a:ext uri="{FF2B5EF4-FFF2-40B4-BE49-F238E27FC236}">
                <a16:creationId xmlns:a16="http://schemas.microsoft.com/office/drawing/2014/main" id="{B9F8FCD4-EEFB-4F45-9546-8747E74AF94C}"/>
              </a:ext>
            </a:extLst>
          </p:cNvPr>
          <p:cNvSpPr txBox="1"/>
          <p:nvPr/>
        </p:nvSpPr>
        <p:spPr>
          <a:xfrm>
            <a:off x="0" y="511175"/>
            <a:ext cx="4591050" cy="2123658"/>
          </a:xfrm>
          <a:prstGeom prst="rect">
            <a:avLst/>
          </a:prstGeom>
          <a:noFill/>
        </p:spPr>
        <p:txBody>
          <a:bodyPr wrap="square" rtlCol="0">
            <a:spAutoFit/>
          </a:bodyPr>
          <a:lstStyle/>
          <a:p>
            <a:r>
              <a:rPr lang="en-IN" sz="1200" dirty="0"/>
              <a:t>2. Paper : </a:t>
            </a:r>
            <a:r>
              <a:rPr lang="en-US" sz="1200" dirty="0"/>
              <a:t>MACHINE LEARNING METHODS FOR SPAM E-MAIL CLASSIFICATION</a:t>
            </a:r>
          </a:p>
          <a:p>
            <a:r>
              <a:rPr lang="en-US" sz="1200" dirty="0"/>
              <a:t>Author and Date: W.A. </a:t>
            </a:r>
            <a:r>
              <a:rPr lang="en-US" sz="1200" dirty="0" err="1"/>
              <a:t>Awad</a:t>
            </a:r>
            <a:r>
              <a:rPr lang="en-US" sz="1200" dirty="0"/>
              <a:t> and S.M. Elseuofi,2011</a:t>
            </a:r>
          </a:p>
          <a:p>
            <a:endParaRPr lang="en-US" sz="1200" dirty="0"/>
          </a:p>
          <a:p>
            <a:r>
              <a:rPr lang="en-US" sz="1200" dirty="0"/>
              <a:t>Conclusion:  In this paper we review some of the most popular machine learning methods and of their applicability to the problem of spam e-mail classification. Descriptions of the algorithms are presented, and the comparison of their performance on the Spam Assassin spam corpus is presented, the experiment showing a very promising results specially in the algorithms that is not popular in the commercial e-mail filtering packages</a:t>
            </a:r>
            <a:endParaRPr lang="en-IN" sz="1200" dirty="0"/>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250" y="59690"/>
            <a:ext cx="4145915" cy="232410"/>
          </a:xfrm>
          <a:prstGeom prst="rect">
            <a:avLst/>
          </a:prstGeom>
        </p:spPr>
        <p:txBody>
          <a:bodyPr vert="horz" wrap="square" lIns="0" tIns="17145" rIns="0" bIns="0" rtlCol="0">
            <a:spAutoFit/>
          </a:bodyPr>
          <a:lstStyle/>
          <a:p>
            <a:pPr marL="12700">
              <a:lnSpc>
                <a:spcPct val="100000"/>
              </a:lnSpc>
              <a:spcBef>
                <a:spcPts val="135"/>
              </a:spcBef>
            </a:pPr>
            <a:r>
              <a:rPr spc="10" dirty="0">
                <a:latin typeface="Times New Roman" panose="02020603050405020304" charset="0"/>
                <a:cs typeface="Times New Roman" panose="02020603050405020304" charset="0"/>
              </a:rPr>
              <a:t>Identification of Research Gap </a:t>
            </a:r>
            <a:r>
              <a:rPr spc="15" dirty="0">
                <a:latin typeface="Times New Roman" panose="02020603050405020304" charset="0"/>
                <a:cs typeface="Times New Roman" panose="02020603050405020304" charset="0"/>
              </a:rPr>
              <a:t>and</a:t>
            </a:r>
            <a:r>
              <a:rPr spc="-25" dirty="0">
                <a:latin typeface="Times New Roman" panose="02020603050405020304" charset="0"/>
                <a:cs typeface="Times New Roman" panose="02020603050405020304" charset="0"/>
              </a:rPr>
              <a:t> </a:t>
            </a:r>
            <a:r>
              <a:rPr spc="15" dirty="0">
                <a:latin typeface="Times New Roman" panose="02020603050405020304" charset="0"/>
                <a:cs typeface="Times New Roman" panose="02020603050405020304" charset="0"/>
              </a:rPr>
              <a:t>Problem</a:t>
            </a:r>
          </a:p>
        </p:txBody>
      </p:sp>
      <p:grpSp>
        <p:nvGrpSpPr>
          <p:cNvPr id="8" name="object 8"/>
          <p:cNvGrpSpPr/>
          <p:nvPr/>
        </p:nvGrpSpPr>
        <p:grpSpPr>
          <a:xfrm>
            <a:off x="0" y="3346348"/>
            <a:ext cx="4608195" cy="109855"/>
            <a:chOff x="0" y="3346348"/>
            <a:chExt cx="4608195" cy="109855"/>
          </a:xfrm>
        </p:grpSpPr>
        <p:sp>
          <p:nvSpPr>
            <p:cNvPr id="9" name="object 9"/>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0" name="object 10"/>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1" name="object 11"/>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2" name="object 12"/>
          <p:cNvSpPr txBox="1">
            <a:spLocks noGrp="1"/>
          </p:cNvSpPr>
          <p:nvPr>
            <p:ph type="ftr" sz="quarter" idx="5"/>
          </p:nvPr>
        </p:nvSpPr>
        <p:spPr>
          <a:xfrm>
            <a:off x="-12700" y="3351530"/>
            <a:ext cx="1765935"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3" name="object 13"/>
          <p:cNvSpPr txBox="1"/>
          <p:nvPr/>
        </p:nvSpPr>
        <p:spPr>
          <a:xfrm>
            <a:off x="1905635" y="3351530"/>
            <a:ext cx="1315085"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4" name="object 14"/>
          <p:cNvSpPr txBox="1">
            <a:spLocks noGrp="1"/>
          </p:cNvSpPr>
          <p:nvPr>
            <p:ph type="sldNum" sz="quarter" idx="7"/>
          </p:nvPr>
        </p:nvSpPr>
        <p:spPr>
          <a:xfrm>
            <a:off x="3281045" y="3361690"/>
            <a:ext cx="1083945" cy="86360"/>
          </a:xfrm>
          <a:prstGeom prst="rect">
            <a:avLst/>
          </a:prstGeom>
        </p:spPr>
        <p:txBody>
          <a:bodyPr vert="horz" wrap="square" lIns="0" tIns="0" rIns="0" bIns="0" rtlCol="0">
            <a:spAutoFit/>
          </a:bodyPr>
          <a:lstStyle/>
          <a:p>
            <a:pPr marL="12700">
              <a:lnSpc>
                <a:spcPts val="675"/>
              </a:lnSpc>
            </a:pPr>
            <a:r>
              <a:rPr lang="en-IN" sz="800" spc="-15" dirty="0">
                <a:latin typeface="Times New Roman" panose="02020603050405020304" charset="0"/>
                <a:cs typeface="Times New Roman" panose="02020603050405020304" charset="0"/>
                <a:sym typeface="+mn-ea"/>
              </a:rPr>
              <a:t>  April</a:t>
            </a:r>
            <a:r>
              <a:rPr sz="800" spc="-15" dirty="0">
                <a:latin typeface="Times New Roman" panose="02020603050405020304" charset="0"/>
                <a:cs typeface="Times New Roman" panose="02020603050405020304" charset="0"/>
                <a:sym typeface="+mn-ea"/>
              </a:rPr>
              <a:t> </a:t>
            </a:r>
            <a:r>
              <a:rPr lang="en-IN" sz="800" spc="-15" dirty="0">
                <a:latin typeface="Times New Roman" panose="02020603050405020304" charset="0"/>
                <a:cs typeface="Times New Roman" panose="02020603050405020304" charset="0"/>
                <a:sym typeface="+mn-ea"/>
              </a:rPr>
              <a:t>15</a:t>
            </a:r>
            <a:r>
              <a:rPr sz="800" spc="-5" dirty="0">
                <a:latin typeface="Times New Roman" panose="02020603050405020304" charset="0"/>
                <a:cs typeface="Times New Roman" panose="02020603050405020304" charset="0"/>
                <a:sym typeface="+mn-ea"/>
              </a:rPr>
              <a:t>,</a:t>
            </a:r>
            <a:r>
              <a:rPr sz="800" spc="-15"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2020 </a:t>
            </a:r>
            <a:r>
              <a:rPr lang="en-IN" sz="800" spc="-5" dirty="0">
                <a:latin typeface="Times New Roman" panose="02020603050405020304" charset="0"/>
                <a:cs typeface="Times New Roman" panose="02020603050405020304" charset="0"/>
                <a:sym typeface="+mn-ea"/>
              </a:rPr>
              <a:t>6</a:t>
            </a:r>
            <a:r>
              <a:rPr sz="800" spc="-114"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a:t>
            </a:r>
            <a:r>
              <a:rPr sz="800" spc="-114"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1</a:t>
            </a:r>
            <a:r>
              <a:rPr lang="en-IN" sz="800" spc="-5" dirty="0">
                <a:latin typeface="Times New Roman" panose="02020603050405020304" charset="0"/>
                <a:cs typeface="Times New Roman" panose="02020603050405020304" charset="0"/>
                <a:sym typeface="+mn-ea"/>
              </a:rPr>
              <a:t>8</a:t>
            </a:r>
            <a:endParaRPr sz="800" spc="-5" dirty="0"/>
          </a:p>
        </p:txBody>
      </p:sp>
      <p:sp>
        <p:nvSpPr>
          <p:cNvPr id="4" name="TextBox 3">
            <a:extLst>
              <a:ext uri="{FF2B5EF4-FFF2-40B4-BE49-F238E27FC236}">
                <a16:creationId xmlns:a16="http://schemas.microsoft.com/office/drawing/2014/main" id="{5AEE96F4-8A08-45F9-947D-DC056ECFF825}"/>
              </a:ext>
            </a:extLst>
          </p:cNvPr>
          <p:cNvSpPr txBox="1"/>
          <p:nvPr/>
        </p:nvSpPr>
        <p:spPr>
          <a:xfrm>
            <a:off x="3473" y="519430"/>
            <a:ext cx="4591050" cy="2031325"/>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en-US" sz="1400" dirty="0"/>
              <a:t>Many Email spam filtering systems are there but the cost is high.</a:t>
            </a:r>
          </a:p>
          <a:p>
            <a:pPr marL="285750" indent="-285750">
              <a:buClr>
                <a:schemeClr val="tx2"/>
              </a:buClr>
              <a:buFont typeface="Wingdings" panose="05000000000000000000" pitchFamily="2" charset="2"/>
              <a:buChar char="§"/>
            </a:pPr>
            <a:endParaRPr lang="en-US" sz="1400" dirty="0"/>
          </a:p>
          <a:p>
            <a:pPr marL="285750" indent="-285750">
              <a:buClr>
                <a:schemeClr val="tx2"/>
              </a:buClr>
              <a:buFont typeface="Wingdings" panose="05000000000000000000" pitchFamily="2" charset="2"/>
              <a:buChar char="§"/>
            </a:pPr>
            <a:r>
              <a:rPr lang="en-US" sz="1400" dirty="0"/>
              <a:t>Spam filters based on deep neural network are effective but training costs are high and need lot of data.</a:t>
            </a:r>
          </a:p>
          <a:p>
            <a:pPr marL="285750" indent="-285750">
              <a:buClr>
                <a:schemeClr val="tx2"/>
              </a:buClr>
              <a:buFont typeface="Wingdings" panose="05000000000000000000" pitchFamily="2" charset="2"/>
              <a:buChar char="§"/>
            </a:pPr>
            <a:endParaRPr lang="en-US" sz="1400" dirty="0"/>
          </a:p>
          <a:p>
            <a:pPr marL="285750" indent="-285750">
              <a:buClr>
                <a:schemeClr val="tx2"/>
              </a:buClr>
              <a:buFont typeface="Wingdings" panose="05000000000000000000" pitchFamily="2" charset="2"/>
              <a:buChar char="§"/>
            </a:pPr>
            <a:r>
              <a:rPr lang="en-US" sz="1400" dirty="0"/>
              <a:t>This system ,instead of using one system or algorithm combines several different algorithm to classify mail as spam or non spam</a:t>
            </a:r>
            <a:endParaRPr lang="en-IN" sz="1400" dirty="0"/>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250" y="59690"/>
            <a:ext cx="3967480" cy="232410"/>
          </a:xfrm>
          <a:prstGeom prst="rect">
            <a:avLst/>
          </a:prstGeom>
        </p:spPr>
        <p:txBody>
          <a:bodyPr vert="horz" wrap="square" lIns="0" tIns="17145" rIns="0" bIns="0" rtlCol="0">
            <a:spAutoFit/>
          </a:bodyPr>
          <a:lstStyle/>
          <a:p>
            <a:pPr marL="12700">
              <a:lnSpc>
                <a:spcPct val="100000"/>
              </a:lnSpc>
              <a:spcBef>
                <a:spcPts val="135"/>
              </a:spcBef>
            </a:pPr>
            <a:r>
              <a:rPr spc="20" dirty="0">
                <a:latin typeface="Times New Roman" panose="02020603050405020304" charset="0"/>
                <a:cs typeface="Times New Roman" panose="02020603050405020304" charset="0"/>
              </a:rPr>
              <a:t>Expected </a:t>
            </a:r>
            <a:r>
              <a:rPr spc="15" dirty="0">
                <a:latin typeface="Times New Roman" panose="02020603050405020304" charset="0"/>
                <a:cs typeface="Times New Roman" panose="02020603050405020304" charset="0"/>
              </a:rPr>
              <a:t>Impact on Academics/</a:t>
            </a:r>
            <a:r>
              <a:rPr spc="-60" dirty="0">
                <a:latin typeface="Times New Roman" panose="02020603050405020304" charset="0"/>
                <a:cs typeface="Times New Roman" panose="02020603050405020304" charset="0"/>
              </a:rPr>
              <a:t> </a:t>
            </a:r>
            <a:r>
              <a:rPr spc="10" dirty="0">
                <a:latin typeface="Times New Roman" panose="02020603050405020304" charset="0"/>
                <a:cs typeface="Times New Roman" panose="02020603050405020304" charset="0"/>
              </a:rPr>
              <a:t>Industry</a:t>
            </a:r>
          </a:p>
        </p:txBody>
      </p:sp>
      <p:grpSp>
        <p:nvGrpSpPr>
          <p:cNvPr id="9" name="object 9"/>
          <p:cNvGrpSpPr/>
          <p:nvPr/>
        </p:nvGrpSpPr>
        <p:grpSpPr>
          <a:xfrm>
            <a:off x="0" y="3346348"/>
            <a:ext cx="4608195" cy="109855"/>
            <a:chOff x="0" y="3346348"/>
            <a:chExt cx="4608195" cy="109855"/>
          </a:xfrm>
        </p:grpSpPr>
        <p:sp>
          <p:nvSpPr>
            <p:cNvPr id="10" name="object 10"/>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1" name="object 11"/>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2" name="object 12"/>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3" name="object 13"/>
          <p:cNvSpPr txBox="1">
            <a:spLocks noGrp="1"/>
          </p:cNvSpPr>
          <p:nvPr>
            <p:ph type="ftr" sz="quarter" idx="5"/>
          </p:nvPr>
        </p:nvSpPr>
        <p:spPr>
          <a:xfrm>
            <a:off x="-12700" y="3351530"/>
            <a:ext cx="1809750"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4" name="object 14"/>
          <p:cNvSpPr txBox="1"/>
          <p:nvPr/>
        </p:nvSpPr>
        <p:spPr>
          <a:xfrm>
            <a:off x="1905635" y="3351530"/>
            <a:ext cx="1314450"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5" name="object 15"/>
          <p:cNvSpPr txBox="1">
            <a:spLocks noGrp="1"/>
          </p:cNvSpPr>
          <p:nvPr>
            <p:ph type="sldNum" sz="quarter" idx="7"/>
          </p:nvPr>
        </p:nvSpPr>
        <p:spPr>
          <a:xfrm>
            <a:off x="3273425" y="3355975"/>
            <a:ext cx="1091565" cy="86360"/>
          </a:xfrm>
          <a:prstGeom prst="rect">
            <a:avLst/>
          </a:prstGeom>
        </p:spPr>
        <p:txBody>
          <a:bodyPr vert="horz" wrap="square" lIns="0" tIns="0" rIns="0" bIns="0" rtlCol="0">
            <a:spAutoFit/>
          </a:bodyPr>
          <a:lstStyle/>
          <a:p>
            <a:pPr marL="12700">
              <a:lnSpc>
                <a:spcPts val="675"/>
              </a:lnSpc>
            </a:pPr>
            <a:r>
              <a:rPr lang="en-IN" sz="800" spc="-15" dirty="0">
                <a:latin typeface="Times New Roman" panose="02020603050405020304" charset="0"/>
                <a:cs typeface="Times New Roman" panose="02020603050405020304" charset="0"/>
                <a:sym typeface="+mn-ea"/>
              </a:rPr>
              <a:t>  April</a:t>
            </a:r>
            <a:r>
              <a:rPr sz="800" spc="-15" dirty="0">
                <a:latin typeface="Times New Roman" panose="02020603050405020304" charset="0"/>
                <a:cs typeface="Times New Roman" panose="02020603050405020304" charset="0"/>
                <a:sym typeface="+mn-ea"/>
              </a:rPr>
              <a:t> </a:t>
            </a:r>
            <a:r>
              <a:rPr lang="en-IN" sz="800" spc="-15" dirty="0">
                <a:latin typeface="Times New Roman" panose="02020603050405020304" charset="0"/>
                <a:cs typeface="Times New Roman" panose="02020603050405020304" charset="0"/>
                <a:sym typeface="+mn-ea"/>
              </a:rPr>
              <a:t>15</a:t>
            </a:r>
            <a:r>
              <a:rPr sz="800" spc="-5" dirty="0">
                <a:latin typeface="Times New Roman" panose="02020603050405020304" charset="0"/>
                <a:cs typeface="Times New Roman" panose="02020603050405020304" charset="0"/>
                <a:sym typeface="+mn-ea"/>
              </a:rPr>
              <a:t>,</a:t>
            </a:r>
            <a:r>
              <a:rPr sz="800" spc="-15"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2020 </a:t>
            </a:r>
            <a:r>
              <a:rPr lang="en-IN" sz="800" spc="-5" dirty="0">
                <a:latin typeface="Times New Roman" panose="02020603050405020304" charset="0"/>
                <a:cs typeface="Times New Roman" panose="02020603050405020304" charset="0"/>
                <a:sym typeface="+mn-ea"/>
              </a:rPr>
              <a:t>8</a:t>
            </a:r>
            <a:r>
              <a:rPr sz="800" spc="-114"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a:t>
            </a:r>
            <a:r>
              <a:rPr sz="800" spc="-114"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1</a:t>
            </a:r>
            <a:r>
              <a:rPr lang="en-IN" sz="800" spc="-5" dirty="0">
                <a:latin typeface="Times New Roman" panose="02020603050405020304" charset="0"/>
                <a:cs typeface="Times New Roman" panose="02020603050405020304" charset="0"/>
                <a:sym typeface="+mn-ea"/>
              </a:rPr>
              <a:t>8</a:t>
            </a:r>
            <a:endParaRPr sz="800" spc="-5" dirty="0"/>
          </a:p>
        </p:txBody>
      </p:sp>
      <p:sp>
        <p:nvSpPr>
          <p:cNvPr id="4" name="TextBox 3">
            <a:extLst>
              <a:ext uri="{FF2B5EF4-FFF2-40B4-BE49-F238E27FC236}">
                <a16:creationId xmlns:a16="http://schemas.microsoft.com/office/drawing/2014/main" id="{8E092E9E-0655-458A-BE77-740C88A9A236}"/>
              </a:ext>
            </a:extLst>
          </p:cNvPr>
          <p:cNvSpPr txBox="1"/>
          <p:nvPr/>
        </p:nvSpPr>
        <p:spPr>
          <a:xfrm>
            <a:off x="0" y="511175"/>
            <a:ext cx="4591050" cy="2308324"/>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en-IN" sz="1600" dirty="0"/>
              <a:t>If this system is used it will help to classify mail more effectively and with a much lesser cost.</a:t>
            </a:r>
          </a:p>
          <a:p>
            <a:pPr>
              <a:buClr>
                <a:schemeClr val="tx2"/>
              </a:buClr>
            </a:pPr>
            <a:endParaRPr lang="en-IN" sz="1600" dirty="0"/>
          </a:p>
          <a:p>
            <a:pPr marL="285750" indent="-285750">
              <a:buClr>
                <a:schemeClr val="tx2"/>
              </a:buClr>
              <a:buFont typeface="Wingdings" panose="05000000000000000000" pitchFamily="2" charset="2"/>
              <a:buChar char="§"/>
            </a:pPr>
            <a:r>
              <a:rPr lang="en-US" sz="1600" dirty="0"/>
              <a:t>This idea of mail filtering maintain balance between cost effectiveness and classifying accuracy.</a:t>
            </a:r>
          </a:p>
          <a:p>
            <a:pPr marL="285750" indent="-285750">
              <a:buClr>
                <a:schemeClr val="tx2"/>
              </a:buClr>
              <a:buFont typeface="Wingdings" panose="05000000000000000000" pitchFamily="2" charset="2"/>
              <a:buChar char="§"/>
            </a:pPr>
            <a:endParaRPr lang="en-US" sz="1600" dirty="0"/>
          </a:p>
          <a:p>
            <a:pPr marL="285750" indent="-285750">
              <a:buClr>
                <a:schemeClr val="tx2"/>
              </a:buClr>
              <a:buFont typeface="Wingdings" panose="05000000000000000000" pitchFamily="2" charset="2"/>
              <a:buChar char="§"/>
            </a:pPr>
            <a:r>
              <a:rPr lang="en-US" sz="1600" dirty="0"/>
              <a:t>The senders can be punished, if tracked, under the cyber crime law.</a:t>
            </a:r>
            <a:endParaRPr lang="en-IN" sz="1600" dirty="0"/>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250" y="59690"/>
            <a:ext cx="3676015" cy="232410"/>
          </a:xfrm>
          <a:prstGeom prst="rect">
            <a:avLst/>
          </a:prstGeom>
        </p:spPr>
        <p:txBody>
          <a:bodyPr vert="horz" wrap="square" lIns="0" tIns="17145" rIns="0" bIns="0" rtlCol="0">
            <a:spAutoFit/>
          </a:bodyPr>
          <a:lstStyle/>
          <a:p>
            <a:pPr marL="12700">
              <a:lnSpc>
                <a:spcPct val="100000"/>
              </a:lnSpc>
              <a:spcBef>
                <a:spcPts val="135"/>
              </a:spcBef>
            </a:pPr>
            <a:r>
              <a:rPr spc="15" dirty="0">
                <a:latin typeface="Times New Roman" panose="02020603050405020304" charset="0"/>
                <a:cs typeface="Times New Roman" panose="02020603050405020304" charset="0"/>
              </a:rPr>
              <a:t>Methodology </a:t>
            </a:r>
            <a:r>
              <a:rPr spc="10" dirty="0">
                <a:latin typeface="Times New Roman" panose="02020603050405020304" charset="0"/>
                <a:cs typeface="Times New Roman" panose="02020603050405020304" charset="0"/>
              </a:rPr>
              <a:t>of the Project</a:t>
            </a:r>
            <a:r>
              <a:rPr dirty="0">
                <a:latin typeface="Times New Roman" panose="02020603050405020304" charset="0"/>
                <a:cs typeface="Times New Roman" panose="02020603050405020304" charset="0"/>
              </a:rPr>
              <a:t> </a:t>
            </a:r>
            <a:r>
              <a:rPr spc="-5" dirty="0">
                <a:latin typeface="Times New Roman" panose="02020603050405020304" charset="0"/>
                <a:cs typeface="Times New Roman" panose="02020603050405020304" charset="0"/>
              </a:rPr>
              <a:t>Work</a:t>
            </a:r>
          </a:p>
        </p:txBody>
      </p:sp>
      <p:sp>
        <p:nvSpPr>
          <p:cNvPr id="4" name="object 4"/>
          <p:cNvSpPr/>
          <p:nvPr/>
        </p:nvSpPr>
        <p:spPr>
          <a:xfrm>
            <a:off x="281089" y="598995"/>
            <a:ext cx="65265" cy="6526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2932" y="515542"/>
            <a:ext cx="4043679" cy="2413000"/>
          </a:xfrm>
          <a:prstGeom prst="rect">
            <a:avLst/>
          </a:prstGeom>
        </p:spPr>
        <p:txBody>
          <a:bodyPr vert="horz" wrap="square" lIns="0" tIns="6985" rIns="0" bIns="0" rtlCol="0">
            <a:spAutoFit/>
          </a:bodyPr>
          <a:lstStyle/>
          <a:p>
            <a:pPr marL="12700" marR="30480">
              <a:lnSpc>
                <a:spcPct val="103000"/>
              </a:lnSpc>
              <a:spcBef>
                <a:spcPts val="55"/>
              </a:spcBef>
            </a:pPr>
            <a:r>
              <a:rPr lang="en-US" sz="1200" b="1" dirty="0">
                <a:latin typeface="Times New Roman" panose="02020603050405020304"/>
                <a:cs typeface="Calibri" panose="020F0502020204030204"/>
                <a:sym typeface="+mn-ea"/>
              </a:rPr>
              <a:t>SVM(SUPPORT VECTOR MACHINE)</a:t>
            </a:r>
          </a:p>
          <a:p>
            <a:pPr marL="12700" marR="30480">
              <a:lnSpc>
                <a:spcPct val="103000"/>
              </a:lnSpc>
              <a:spcBef>
                <a:spcPts val="55"/>
              </a:spcBef>
            </a:pPr>
            <a:endParaRPr lang="en-US" sz="1000" b="1" dirty="0">
              <a:latin typeface="Times New Roman" panose="02020603050405020304"/>
              <a:cs typeface="Calibri" panose="020F0502020204030204"/>
              <a:sym typeface="+mn-ea"/>
            </a:endParaRPr>
          </a:p>
          <a:p>
            <a:pPr>
              <a:lnSpc>
                <a:spcPct val="100000"/>
              </a:lnSpc>
              <a:spcBef>
                <a:spcPts val="30"/>
              </a:spcBef>
            </a:pPr>
            <a:r>
              <a:rPr lang="en-US" sz="1100" dirty="0">
                <a:latin typeface="Times New Roman" panose="02020603050405020304"/>
                <a:ea typeface="+mn-lt"/>
                <a:cs typeface="+mn-lt"/>
                <a:sym typeface="+mn-ea"/>
              </a:rPr>
              <a:t>Support Vector Machine (SVM) is a supervised machine learning algorithm which can be used for both classification or regression challenges. However,  it is mostly used in classification problems. In this algorithm, we plot each data item as a point in n-dimensional space  with the value of each feature being the value of a particular coordinate.</a:t>
            </a:r>
          </a:p>
          <a:p>
            <a:pPr>
              <a:lnSpc>
                <a:spcPct val="100000"/>
              </a:lnSpc>
              <a:spcBef>
                <a:spcPts val="30"/>
              </a:spcBef>
            </a:pPr>
            <a:endParaRPr sz="1000">
              <a:latin typeface="LM Sans 10"/>
              <a:cs typeface="LM Sans 10"/>
            </a:endParaRPr>
          </a:p>
          <a:p>
            <a:pPr marL="12700" marR="5080">
              <a:lnSpc>
                <a:spcPct val="103000"/>
              </a:lnSpc>
            </a:pPr>
            <a:r>
              <a:rPr lang="en-IN" altLang="en-US" sz="1200" b="1">
                <a:latin typeface="Times New Roman" panose="02020603050405020304" charset="0"/>
                <a:cs typeface="Times New Roman" panose="02020603050405020304" charset="0"/>
                <a:sym typeface="+mn-ea"/>
              </a:rPr>
              <a:t>D</a:t>
            </a:r>
            <a:r>
              <a:rPr lang="en-US" sz="1200" b="1">
                <a:latin typeface="Times New Roman" panose="02020603050405020304" charset="0"/>
                <a:cs typeface="Times New Roman" panose="02020603050405020304" charset="0"/>
                <a:sym typeface="+mn-ea"/>
              </a:rPr>
              <a:t>ecision Trees</a:t>
            </a:r>
            <a:r>
              <a:rPr lang="en-US" sz="1000" b="1">
                <a:latin typeface="Times New Roman" panose="02020603050405020304" charset="0"/>
                <a:cs typeface="Times New Roman" panose="02020603050405020304" charset="0"/>
                <a:sym typeface="+mn-ea"/>
              </a:rPr>
              <a:t> </a:t>
            </a:r>
          </a:p>
          <a:p>
            <a:pPr marL="12700" marR="5080">
              <a:lnSpc>
                <a:spcPct val="103000"/>
              </a:lnSpc>
            </a:pPr>
            <a:endParaRPr sz="1000" b="1" spc="-5" dirty="0">
              <a:latin typeface="LM Sans 10"/>
              <a:cs typeface="LM Sans 10"/>
            </a:endParaRPr>
          </a:p>
          <a:p>
            <a:pPr marL="12700" marR="5080">
              <a:lnSpc>
                <a:spcPct val="103000"/>
              </a:lnSpc>
            </a:pPr>
            <a:r>
              <a:rPr lang="en-IN" altLang="en-US" sz="1100">
                <a:latin typeface="Times New Roman" panose="02020603050405020304" charset="0"/>
                <a:cs typeface="Times New Roman" panose="02020603050405020304" charset="0"/>
                <a:sym typeface="+mn-ea"/>
              </a:rPr>
              <a:t>Decision Trees </a:t>
            </a:r>
            <a:r>
              <a:rPr lang="en-US" sz="1100">
                <a:latin typeface="Times New Roman" panose="02020603050405020304" charset="0"/>
                <a:cs typeface="Times New Roman" panose="02020603050405020304" charset="0"/>
                <a:sym typeface="+mn-ea"/>
              </a:rPr>
              <a:t>are a type of Supervised Machine Learning (that is you explain what the input is and what the corresponding output is in the training data) where the data is continuously split according to a certain parameter.</a:t>
            </a:r>
            <a:endParaRPr sz="1100">
              <a:latin typeface="LM Sans 10"/>
              <a:cs typeface="LM Sans 10"/>
            </a:endParaRPr>
          </a:p>
        </p:txBody>
      </p:sp>
      <p:sp>
        <p:nvSpPr>
          <p:cNvPr id="6" name="object 6"/>
          <p:cNvSpPr/>
          <p:nvPr/>
        </p:nvSpPr>
        <p:spPr>
          <a:xfrm>
            <a:off x="281089" y="1923478"/>
            <a:ext cx="65265" cy="65265"/>
          </a:xfrm>
          <a:prstGeom prst="rect">
            <a:avLst/>
          </a:prstGeom>
          <a:blipFill>
            <a:blip r:embed="rId3" cstate="print"/>
            <a:stretch>
              <a:fillRect/>
            </a:stretch>
          </a:blipFill>
        </p:spPr>
        <p:txBody>
          <a:bodyPr wrap="square" lIns="0" tIns="0" rIns="0" bIns="0" rtlCol="0"/>
          <a:lstStyle/>
          <a:p>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1" name="object 11"/>
          <p:cNvSpPr txBox="1">
            <a:spLocks noGrp="1"/>
          </p:cNvSpPr>
          <p:nvPr>
            <p:ph type="ftr" sz="quarter" idx="5"/>
          </p:nvPr>
        </p:nvSpPr>
        <p:spPr>
          <a:xfrm>
            <a:off x="-12700" y="3351530"/>
            <a:ext cx="1787525"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2" name="object 12"/>
          <p:cNvSpPr txBox="1"/>
          <p:nvPr/>
        </p:nvSpPr>
        <p:spPr>
          <a:xfrm>
            <a:off x="1905635" y="3351530"/>
            <a:ext cx="1322705"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3" name="object 13"/>
          <p:cNvSpPr txBox="1">
            <a:spLocks noGrp="1"/>
          </p:cNvSpPr>
          <p:nvPr>
            <p:ph type="sldNum" sz="quarter" idx="7"/>
          </p:nvPr>
        </p:nvSpPr>
        <p:spPr>
          <a:xfrm>
            <a:off x="3228340" y="3351530"/>
            <a:ext cx="1136650" cy="86360"/>
          </a:xfrm>
          <a:prstGeom prst="rect">
            <a:avLst/>
          </a:prstGeom>
        </p:spPr>
        <p:txBody>
          <a:bodyPr vert="horz" wrap="square" lIns="0" tIns="0" rIns="0" bIns="0" rtlCol="0">
            <a:spAutoFit/>
          </a:bodyPr>
          <a:lstStyle/>
          <a:p>
            <a:pPr marL="12700">
              <a:lnSpc>
                <a:spcPts val="675"/>
              </a:lnSpc>
            </a:pPr>
            <a:r>
              <a:rPr lang="en-IN" sz="800" spc="-15" dirty="0">
                <a:latin typeface="Times New Roman" panose="02020603050405020304" charset="0"/>
                <a:cs typeface="Times New Roman" panose="02020603050405020304" charset="0"/>
                <a:sym typeface="+mn-ea"/>
              </a:rPr>
              <a:t>  April</a:t>
            </a:r>
            <a:r>
              <a:rPr sz="800" spc="-15" dirty="0">
                <a:latin typeface="Times New Roman" panose="02020603050405020304" charset="0"/>
                <a:cs typeface="Times New Roman" panose="02020603050405020304" charset="0"/>
                <a:sym typeface="+mn-ea"/>
              </a:rPr>
              <a:t> </a:t>
            </a:r>
            <a:r>
              <a:rPr lang="en-IN" sz="800" spc="-15" dirty="0">
                <a:latin typeface="Times New Roman" panose="02020603050405020304" charset="0"/>
                <a:cs typeface="Times New Roman" panose="02020603050405020304" charset="0"/>
                <a:sym typeface="+mn-ea"/>
              </a:rPr>
              <a:t>15</a:t>
            </a:r>
            <a:r>
              <a:rPr sz="800" spc="-5" dirty="0">
                <a:latin typeface="Times New Roman" panose="02020603050405020304" charset="0"/>
                <a:cs typeface="Times New Roman" panose="02020603050405020304" charset="0"/>
                <a:sym typeface="+mn-ea"/>
              </a:rPr>
              <a:t>,</a:t>
            </a:r>
            <a:r>
              <a:rPr sz="800" spc="-15"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2020 </a:t>
            </a:r>
            <a:r>
              <a:rPr lang="en-IN" sz="800" spc="-5" dirty="0">
                <a:latin typeface="Times New Roman" panose="02020603050405020304" charset="0"/>
                <a:cs typeface="Times New Roman" panose="02020603050405020304" charset="0"/>
                <a:sym typeface="+mn-ea"/>
              </a:rPr>
              <a:t>9</a:t>
            </a:r>
            <a:r>
              <a:rPr sz="800" spc="-5" dirty="0">
                <a:latin typeface="Times New Roman" panose="02020603050405020304" charset="0"/>
                <a:cs typeface="Times New Roman" panose="02020603050405020304" charset="0"/>
                <a:sym typeface="+mn-ea"/>
              </a:rPr>
              <a:t>/</a:t>
            </a:r>
            <a:r>
              <a:rPr sz="800" spc="-114" dirty="0">
                <a:latin typeface="Times New Roman" panose="02020603050405020304" charset="0"/>
                <a:cs typeface="Times New Roman" panose="02020603050405020304" charset="0"/>
                <a:sym typeface="+mn-ea"/>
              </a:rPr>
              <a:t> </a:t>
            </a:r>
            <a:r>
              <a:rPr sz="800" spc="-5" dirty="0">
                <a:latin typeface="Times New Roman" panose="02020603050405020304" charset="0"/>
                <a:cs typeface="Times New Roman" panose="02020603050405020304" charset="0"/>
                <a:sym typeface="+mn-ea"/>
              </a:rPr>
              <a:t>1</a:t>
            </a:r>
            <a:r>
              <a:rPr lang="en-IN" sz="800" spc="-5" dirty="0">
                <a:latin typeface="Times New Roman" panose="02020603050405020304" charset="0"/>
                <a:cs typeface="Times New Roman" panose="02020603050405020304" charset="0"/>
                <a:sym typeface="+mn-ea"/>
              </a:rPr>
              <a:t>8</a:t>
            </a:r>
            <a:endParaRPr sz="800" spc="-5" dirty="0"/>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250" y="59690"/>
            <a:ext cx="3366135" cy="232410"/>
          </a:xfrm>
          <a:prstGeom prst="rect">
            <a:avLst/>
          </a:prstGeom>
        </p:spPr>
        <p:txBody>
          <a:bodyPr vert="horz" wrap="square" lIns="0" tIns="17145" rIns="0" bIns="0" rtlCol="0">
            <a:spAutoFit/>
          </a:bodyPr>
          <a:lstStyle/>
          <a:p>
            <a:pPr marL="12700">
              <a:lnSpc>
                <a:spcPct val="100000"/>
              </a:lnSpc>
              <a:spcBef>
                <a:spcPts val="135"/>
              </a:spcBef>
            </a:pPr>
            <a:r>
              <a:rPr spc="15" dirty="0">
                <a:latin typeface="Times New Roman" panose="02020603050405020304" charset="0"/>
                <a:cs typeface="Times New Roman" panose="02020603050405020304" charset="0"/>
              </a:rPr>
              <a:t>Methodology </a:t>
            </a:r>
            <a:r>
              <a:rPr spc="10" dirty="0">
                <a:latin typeface="Times New Roman" panose="02020603050405020304" charset="0"/>
                <a:cs typeface="Times New Roman" panose="02020603050405020304" charset="0"/>
              </a:rPr>
              <a:t>of the Project</a:t>
            </a:r>
            <a:r>
              <a:rPr dirty="0">
                <a:latin typeface="Times New Roman" panose="02020603050405020304" charset="0"/>
                <a:cs typeface="Times New Roman" panose="02020603050405020304" charset="0"/>
              </a:rPr>
              <a:t> </a:t>
            </a:r>
            <a:r>
              <a:rPr spc="-5" dirty="0">
                <a:latin typeface="Times New Roman" panose="02020603050405020304" charset="0"/>
                <a:cs typeface="Times New Roman" panose="02020603050405020304" charset="0"/>
              </a:rPr>
              <a:t>Work</a:t>
            </a:r>
          </a:p>
        </p:txBody>
      </p:sp>
      <p:sp>
        <p:nvSpPr>
          <p:cNvPr id="4" name="object 4"/>
          <p:cNvSpPr/>
          <p:nvPr/>
        </p:nvSpPr>
        <p:spPr>
          <a:xfrm>
            <a:off x="281089" y="577405"/>
            <a:ext cx="65265" cy="6526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2932" y="515542"/>
            <a:ext cx="4023360" cy="2508250"/>
          </a:xfrm>
          <a:prstGeom prst="rect">
            <a:avLst/>
          </a:prstGeom>
        </p:spPr>
        <p:txBody>
          <a:bodyPr vert="horz" wrap="square" lIns="0" tIns="6985" rIns="0" bIns="0" rtlCol="0">
            <a:spAutoFit/>
          </a:bodyPr>
          <a:lstStyle/>
          <a:p>
            <a:pPr marL="12700" marR="257810">
              <a:lnSpc>
                <a:spcPct val="103000"/>
              </a:lnSpc>
              <a:spcBef>
                <a:spcPts val="55"/>
              </a:spcBef>
            </a:pPr>
            <a:r>
              <a:rPr lang="en-IN" altLang="en-US" sz="1400" b="1" dirty="0">
                <a:latin typeface="Times New Roman" panose="02020603050405020304" charset="0"/>
                <a:cs typeface="Times New Roman" panose="02020603050405020304" charset="0"/>
                <a:sym typeface="+mn-ea"/>
              </a:rPr>
              <a:t>Vectorization</a:t>
            </a:r>
            <a:endParaRPr lang="en-IN" altLang="en-US" sz="1100" b="1" dirty="0">
              <a:latin typeface="Times New Roman" panose="02020603050405020304" charset="0"/>
              <a:cs typeface="Times New Roman" panose="02020603050405020304" charset="0"/>
              <a:sym typeface="+mn-ea"/>
            </a:endParaRPr>
          </a:p>
          <a:p>
            <a:pPr marL="12700" marR="257810">
              <a:lnSpc>
                <a:spcPct val="103000"/>
              </a:lnSpc>
              <a:spcBef>
                <a:spcPts val="55"/>
              </a:spcBef>
            </a:pPr>
            <a:r>
              <a:rPr sz="1100" b="1" spc="-10" dirty="0">
                <a:latin typeface="LM Sans 10"/>
                <a:cs typeface="LM Sans 10"/>
              </a:rPr>
              <a:t> </a:t>
            </a:r>
          </a:p>
          <a:p>
            <a:pPr>
              <a:lnSpc>
                <a:spcPct val="100000"/>
              </a:lnSpc>
              <a:spcBef>
                <a:spcPts val="30"/>
              </a:spcBef>
            </a:pPr>
            <a:r>
              <a:rPr lang="en-IN" altLang="en-US" sz="1100" dirty="0">
                <a:latin typeface="Times New Roman" panose="02020603050405020304" charset="0"/>
                <a:cs typeface="Times New Roman" panose="02020603050405020304" charset="0"/>
                <a:sym typeface="+mn-ea"/>
              </a:rPr>
              <a:t>A</a:t>
            </a:r>
            <a:r>
              <a:rPr lang="en-US" sz="1100" dirty="0">
                <a:latin typeface="Times New Roman" panose="02020603050405020304" charset="0"/>
                <a:cs typeface="Times New Roman" panose="02020603050405020304" charset="0"/>
                <a:sym typeface="+mn-ea"/>
              </a:rPr>
              <a:t> vectorized function takes a nested sequence of objects or numpy arrays as inputs and returns a single numpy array or a tuple of numpy arrays. The vectorized function evaluates pyfunc over successive tuples of the input arrays like the python map function, except it uses the broadcasting rules of numpy.</a:t>
            </a:r>
          </a:p>
          <a:p>
            <a:pPr>
              <a:lnSpc>
                <a:spcPct val="100000"/>
              </a:lnSpc>
              <a:spcBef>
                <a:spcPts val="30"/>
              </a:spcBef>
            </a:pPr>
            <a:endParaRPr sz="1000">
              <a:latin typeface="LM Sans 10"/>
              <a:cs typeface="LM Sans 10"/>
            </a:endParaRPr>
          </a:p>
          <a:p>
            <a:pPr marL="12700" marR="5080">
              <a:lnSpc>
                <a:spcPct val="103000"/>
              </a:lnSpc>
            </a:pPr>
            <a:r>
              <a:rPr lang="en-US" sz="1400" b="1" dirty="0">
                <a:latin typeface="Times New Roman" panose="02020603050405020304" charset="0"/>
                <a:cs typeface="Times New Roman" panose="02020603050405020304" charset="0"/>
                <a:sym typeface="+mn-ea"/>
              </a:rPr>
              <a:t>Naive Bayes Algorithm</a:t>
            </a:r>
            <a:endParaRPr lang="en-US" sz="1100" b="1" dirty="0">
              <a:latin typeface="Times New Roman" panose="02020603050405020304" charset="0"/>
              <a:cs typeface="Times New Roman" panose="02020603050405020304" charset="0"/>
              <a:sym typeface="+mn-ea"/>
            </a:endParaRPr>
          </a:p>
          <a:p>
            <a:pPr marL="12700" marR="5080">
              <a:lnSpc>
                <a:spcPct val="103000"/>
              </a:lnSpc>
            </a:pPr>
            <a:endParaRPr sz="1100" b="1" spc="-5" dirty="0">
              <a:latin typeface="LM Sans 10"/>
              <a:cs typeface="LM Sans 10"/>
            </a:endParaRPr>
          </a:p>
          <a:p>
            <a:pPr marL="12700" marR="5080">
              <a:lnSpc>
                <a:spcPct val="103000"/>
              </a:lnSpc>
            </a:pPr>
            <a:r>
              <a:rPr lang="en-US" sz="1100" dirty="0">
                <a:latin typeface="Times New Roman" panose="02020603050405020304" charset="0"/>
                <a:cs typeface="Times New Roman" panose="02020603050405020304" charset="0"/>
                <a:sym typeface="+mn-ea"/>
              </a:rPr>
              <a:t>Naive Bayes is a classification algorithm for binary (two-class) and multiclass classification problems. It is called Naive Bayes or idiot Bayes because the calculations of the probabilities for each class are simplified to make their calculations tractable.</a:t>
            </a:r>
            <a:endParaRPr sz="1100">
              <a:latin typeface="LM Sans 10"/>
              <a:cs typeface="LM Sans 10"/>
            </a:endParaRPr>
          </a:p>
        </p:txBody>
      </p:sp>
      <p:sp>
        <p:nvSpPr>
          <p:cNvPr id="6" name="object 6"/>
          <p:cNvSpPr/>
          <p:nvPr/>
        </p:nvSpPr>
        <p:spPr>
          <a:xfrm>
            <a:off x="281089" y="1957768"/>
            <a:ext cx="65265" cy="65265"/>
          </a:xfrm>
          <a:prstGeom prst="rect">
            <a:avLst/>
          </a:prstGeom>
          <a:blipFill>
            <a:blip r:embed="rId3" cstate="print"/>
            <a:stretch>
              <a:fillRect/>
            </a:stretch>
          </a:blipFill>
        </p:spPr>
        <p:txBody>
          <a:bodyPr wrap="square" lIns="0" tIns="0" rIns="0" bIns="0" rtlCol="0"/>
          <a:lstStyle/>
          <a:p>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1" name="object 11"/>
          <p:cNvSpPr txBox="1">
            <a:spLocks noGrp="1"/>
          </p:cNvSpPr>
          <p:nvPr>
            <p:ph type="ftr" sz="quarter" idx="5"/>
          </p:nvPr>
        </p:nvSpPr>
        <p:spPr>
          <a:xfrm>
            <a:off x="-12700" y="3351530"/>
            <a:ext cx="1788160" cy="86360"/>
          </a:xfrm>
          <a:prstGeom prst="rect">
            <a:avLst/>
          </a:prstGeom>
        </p:spPr>
        <p:txBody>
          <a:bodyPr vert="horz" wrap="square" lIns="0" tIns="0" rIns="0" bIns="0" rtlCol="0">
            <a:spAutoFit/>
          </a:bodyPr>
          <a:lstStyle/>
          <a:p>
            <a:pPr marL="12700">
              <a:lnSpc>
                <a:spcPts val="675"/>
              </a:lnSpc>
            </a:pPr>
            <a:r>
              <a:rPr lang="en-IN" spc="-5" dirty="0">
                <a:latin typeface="Times New Roman" panose="02020603050405020304" charset="0"/>
                <a:cs typeface="Times New Roman" panose="02020603050405020304" charset="0"/>
                <a:sym typeface="+mn-ea"/>
              </a:rPr>
              <a:t>ASHAY</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GAURAV,KUSHAGRA</a:t>
            </a:r>
            <a:r>
              <a:rPr spc="-5" dirty="0">
                <a:latin typeface="Times New Roman" panose="02020603050405020304" charset="0"/>
                <a:cs typeface="Times New Roman" panose="02020603050405020304" charset="0"/>
                <a:sym typeface="+mn-ea"/>
              </a:rPr>
              <a:t>,</a:t>
            </a:r>
            <a:r>
              <a:rPr lang="en-IN" spc="-5" dirty="0">
                <a:latin typeface="Times New Roman" panose="02020603050405020304" charset="0"/>
                <a:cs typeface="Times New Roman" panose="02020603050405020304" charset="0"/>
                <a:sym typeface="+mn-ea"/>
              </a:rPr>
              <a:t>AGAMYA(</a:t>
            </a:r>
            <a:r>
              <a:rPr spc="-5" dirty="0">
                <a:latin typeface="Times New Roman" panose="02020603050405020304" charset="0"/>
                <a:cs typeface="Times New Roman" panose="02020603050405020304" charset="0"/>
                <a:sym typeface="+mn-ea"/>
              </a:rPr>
              <a:t>SRM </a:t>
            </a:r>
            <a:r>
              <a:rPr lang="en-IN" spc="-5" dirty="0">
                <a:latin typeface="Times New Roman" panose="02020603050405020304" charset="0"/>
                <a:cs typeface="Times New Roman" panose="02020603050405020304" charset="0"/>
                <a:sym typeface="+mn-ea"/>
              </a:rPr>
              <a:t>IST)</a:t>
            </a:r>
            <a:endParaRPr spc="-5" dirty="0"/>
          </a:p>
        </p:txBody>
      </p:sp>
      <p:sp>
        <p:nvSpPr>
          <p:cNvPr id="12" name="object 12"/>
          <p:cNvSpPr txBox="1"/>
          <p:nvPr/>
        </p:nvSpPr>
        <p:spPr>
          <a:xfrm>
            <a:off x="1905635" y="3351530"/>
            <a:ext cx="1409065" cy="86360"/>
          </a:xfrm>
          <a:prstGeom prst="rect">
            <a:avLst/>
          </a:prstGeom>
        </p:spPr>
        <p:txBody>
          <a:bodyPr vert="horz" wrap="square" lIns="0" tIns="0" rIns="0" bIns="0" rtlCol="0">
            <a:spAutoFit/>
          </a:bodyPr>
          <a:lstStyle/>
          <a:p>
            <a:pPr marL="12700">
              <a:lnSpc>
                <a:spcPts val="675"/>
              </a:lnSpc>
            </a:pPr>
            <a:r>
              <a:rPr lang="en-IN" sz="600" spc="-10" dirty="0">
                <a:solidFill>
                  <a:srgbClr val="FFFFFF"/>
                </a:solidFill>
                <a:latin typeface="Times New Roman" panose="02020603050405020304" charset="0"/>
                <a:cs typeface="Times New Roman" panose="02020603050405020304" charset="0"/>
                <a:sym typeface="+mn-ea"/>
              </a:rPr>
              <a:t>SPAM MAIL FILTERING SYSTEM</a:t>
            </a:r>
            <a:endParaRPr sz="600">
              <a:latin typeface="LM Sans 8"/>
              <a:cs typeface="LM Sans 8"/>
            </a:endParaRPr>
          </a:p>
        </p:txBody>
      </p:sp>
      <p:sp>
        <p:nvSpPr>
          <p:cNvPr id="13" name="object 13"/>
          <p:cNvSpPr txBox="1"/>
          <p:nvPr/>
        </p:nvSpPr>
        <p:spPr>
          <a:xfrm>
            <a:off x="3216275" y="3355340"/>
            <a:ext cx="1149350" cy="86360"/>
          </a:xfrm>
          <a:prstGeom prst="rect">
            <a:avLst/>
          </a:prstGeom>
        </p:spPr>
        <p:txBody>
          <a:bodyPr vert="horz" wrap="square" lIns="0" tIns="0" rIns="0" bIns="0" rtlCol="0">
            <a:spAutoFit/>
          </a:bodyPr>
          <a:lstStyle/>
          <a:p>
            <a:pPr marL="12700">
              <a:lnSpc>
                <a:spcPts val="675"/>
              </a:lnSpc>
            </a:pPr>
            <a:r>
              <a:rPr lang="en-IN" sz="800" spc="-15" dirty="0">
                <a:solidFill>
                  <a:schemeClr val="bg1"/>
                </a:solidFill>
                <a:latin typeface="Times New Roman" panose="02020603050405020304" charset="0"/>
                <a:cs typeface="Times New Roman" panose="02020603050405020304" charset="0"/>
                <a:sym typeface="+mn-ea"/>
              </a:rPr>
              <a:t>  April</a:t>
            </a:r>
            <a:r>
              <a:rPr sz="800" spc="-15" dirty="0">
                <a:solidFill>
                  <a:schemeClr val="bg1"/>
                </a:solidFill>
                <a:latin typeface="Times New Roman" panose="02020603050405020304" charset="0"/>
                <a:cs typeface="Times New Roman" panose="02020603050405020304" charset="0"/>
                <a:sym typeface="+mn-ea"/>
              </a:rPr>
              <a:t> </a:t>
            </a:r>
            <a:r>
              <a:rPr lang="en-IN" sz="800" spc="-15" dirty="0">
                <a:solidFill>
                  <a:schemeClr val="bg1"/>
                </a:solidFill>
                <a:latin typeface="Times New Roman" panose="02020603050405020304" charset="0"/>
                <a:cs typeface="Times New Roman" panose="02020603050405020304" charset="0"/>
                <a:sym typeface="+mn-ea"/>
              </a:rPr>
              <a:t>15</a:t>
            </a:r>
            <a:r>
              <a:rPr sz="800" spc="-5" dirty="0">
                <a:solidFill>
                  <a:schemeClr val="bg1"/>
                </a:solidFill>
                <a:latin typeface="Times New Roman" panose="02020603050405020304" charset="0"/>
                <a:cs typeface="Times New Roman" panose="02020603050405020304" charset="0"/>
                <a:sym typeface="+mn-ea"/>
              </a:rPr>
              <a:t>,</a:t>
            </a:r>
            <a:r>
              <a:rPr sz="800" spc="-15"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2020 </a:t>
            </a:r>
            <a:r>
              <a:rPr lang="en-IN" sz="800" spc="-5" dirty="0">
                <a:solidFill>
                  <a:schemeClr val="bg1"/>
                </a:solidFill>
                <a:latin typeface="Times New Roman" panose="02020603050405020304" charset="0"/>
                <a:cs typeface="Times New Roman" panose="02020603050405020304" charset="0"/>
                <a:sym typeface="+mn-ea"/>
              </a:rPr>
              <a:t>10</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a:t>
            </a:r>
            <a:r>
              <a:rPr sz="800" spc="-114" dirty="0">
                <a:solidFill>
                  <a:schemeClr val="bg1"/>
                </a:solidFill>
                <a:latin typeface="Times New Roman" panose="02020603050405020304" charset="0"/>
                <a:cs typeface="Times New Roman" panose="02020603050405020304" charset="0"/>
                <a:sym typeface="+mn-ea"/>
              </a:rPr>
              <a:t> </a:t>
            </a:r>
            <a:r>
              <a:rPr sz="800" spc="-5" dirty="0">
                <a:solidFill>
                  <a:schemeClr val="bg1"/>
                </a:solidFill>
                <a:latin typeface="Times New Roman" panose="02020603050405020304" charset="0"/>
                <a:cs typeface="Times New Roman" panose="02020603050405020304" charset="0"/>
                <a:sym typeface="+mn-ea"/>
              </a:rPr>
              <a:t>1</a:t>
            </a:r>
            <a:r>
              <a:rPr lang="en-IN" sz="800" spc="-5" dirty="0">
                <a:solidFill>
                  <a:schemeClr val="bg1"/>
                </a:solidFill>
                <a:latin typeface="Times New Roman" panose="02020603050405020304" charset="0"/>
                <a:cs typeface="Times New Roman" panose="02020603050405020304" charset="0"/>
                <a:sym typeface="+mn-ea"/>
              </a:rPr>
              <a:t>8</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1454</Words>
  <Application>Microsoft Office PowerPoint</Application>
  <PresentationFormat>Custom</PresentationFormat>
  <Paragraphs>161</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LM Sans 10</vt:lpstr>
      <vt:lpstr>LM Sans 12</vt:lpstr>
      <vt:lpstr>LM Sans 8</vt:lpstr>
      <vt:lpstr>Times New Roman</vt:lpstr>
      <vt:lpstr>Wingdings</vt:lpstr>
      <vt:lpstr>Office Theme</vt:lpstr>
      <vt:lpstr>SPAM MAIL FILTERING SYSTEM  Project ID:2020MP115  Review -II</vt:lpstr>
      <vt:lpstr>Table Of Contents</vt:lpstr>
      <vt:lpstr>Abstract</vt:lpstr>
      <vt:lpstr>Literature Survey</vt:lpstr>
      <vt:lpstr>Literature Survey</vt:lpstr>
      <vt:lpstr>Identification of Research Gap and Problem</vt:lpstr>
      <vt:lpstr>Expected Impact on Academics/ Industry</vt:lpstr>
      <vt:lpstr>Methodology of the Project Work</vt:lpstr>
      <vt:lpstr>Methodology of the Project Work</vt:lpstr>
      <vt:lpstr>Methodology of the Project Work</vt:lpstr>
      <vt:lpstr>Methodology of the Project Work</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MAIL FILTERING SYSTEM  Project ID:2020MP115  Review -II</dc:title>
  <dc:creator>Group MembersRA1611003030029 AADITI VERMARA1611003030030 HAPPY BANSALRA1611003030022 MUSKAN JAINRA1611003030059 HARDIK PANDEY Supervised By:Mr. GOVIND VERMA Assistant Professor -CSE</dc:creator>
  <cp:lastModifiedBy> </cp:lastModifiedBy>
  <cp:revision>13</cp:revision>
  <dcterms:created xsi:type="dcterms:W3CDTF">2020-04-08T15:57:00Z</dcterms:created>
  <dcterms:modified xsi:type="dcterms:W3CDTF">2020-04-13T12:21:51Z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2020-03-06T00:00:00Z</vt:filetime>
  </property>
  <property fmtid="{D5CDD505-2E9C-101B-9397-08002B2CF9AE}" pid="3" name="Creator">
    <vt:lpwstr>LaTeX with Beamer class</vt:lpwstr>
  </property>
  <property fmtid="{D5CDD505-2E9C-101B-9397-08002B2CF9AE}" pid="4" name="LastSaved">
    <vt:filetime>2020-04-08T00:00:00Z</vt:filetime>
  </property>
  <property fmtid="{D5CDD505-2E9C-101B-9397-08002B2CF9AE}" pid="5" name="KSOProductBuildVer">
    <vt:lpwstr>1033-11.2.0.9255</vt:lpwstr>
  </property>
</Properties>
</file>