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7" r:id="rId6"/>
    <p:sldId id="286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1007" autoAdjust="0"/>
  </p:normalViewPr>
  <p:slideViewPr>
    <p:cSldViewPr snapToGrid="0" showGuides="1">
      <p:cViewPr varScale="1">
        <p:scale>
          <a:sx n="102" d="100"/>
          <a:sy n="102" d="100"/>
        </p:scale>
        <p:origin x="726" y="10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18382-C697-87B5-F783-1D6A6EF4A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253719-A898-F3E3-6B57-305D839BBE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5B02DA-A94D-706D-2E7E-F30068D55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D7401-C724-0BFB-C419-CE43300CD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70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1E8CA-ADD7-3605-A3E1-705CE9B5C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EC8537-A41B-1C26-4F94-6A362BB9C7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E50633-8564-62AA-B2F2-D0F4053DA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D5E57-752A-CC55-949D-C02197609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42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57242-A572-C744-EBD2-857E9E280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90F86-4927-3B88-D843-B438A9B428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2B0E76-E05F-4A34-7438-92860A361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BD108-A06B-0DEC-DE99-C01EE62C26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07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37AAC-39F9-C4D7-D4C7-0C6920475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5039D8-6834-C387-7D25-CEF6ED652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5B7EB-D18F-2BF0-4C01-09B4CAE74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54EF5-177F-98BF-3EA2-85D132B90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7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8782F-E4A4-8869-1202-89F0F7B9F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8956C1-D6CA-C552-B874-3DE5EFB8FD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E931AC-5A76-0EB4-F0C1-1F01DFEDB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33FDE-AD0A-E490-0D98-3CA51F8A6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8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2DC03-2C64-FAA4-3915-6CE4FA883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34ABBA-6E47-2B32-A637-08C3D19771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F55771-1927-7580-2860-4EEC9523F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7A3BE-6718-626C-D830-66B296E44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2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2704C-0AEA-6DC9-D53B-A0DCC22A7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00DC5E-B596-346E-502D-D8F12D155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20B080-190A-4B0C-D088-AF27984F1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65A13-318E-0D26-FFE0-B8F68F1537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4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41372-DB5A-122E-6DE7-AB77519A0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3AC471-E9A5-9F3F-5C0A-180FB6088A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D91607-E3A4-9691-7C65-2F5BE18FA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37F04-46C7-1D84-8170-17A4DF978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17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C5991-6D76-94CD-6440-F4566E900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9C78CF-DF18-0DCB-3277-4391FE76B1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5C6B86-783B-635D-6DAF-5F342B327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E5018-A6E6-D24C-D82B-0E00CF377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4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0A045-2940-8695-4FFB-27DE3643F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D345CD-BCCD-1AF4-9C8A-951BCB55C3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38BD60-8F3A-E9C0-FDD8-74ECE2DFC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865F9-4A95-9C2C-1CF2-1B272BF4F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9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4B00C-052E-B5C5-5301-4F787C55A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ACB50F-0AE7-4278-52F0-4AA0EF09B2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A847C-B543-7CF9-93F2-E76C6F98E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21D78-2720-7A74-2010-2A60894A2E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90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82837-86C2-CED0-EDA4-ED1B4D350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7C8D85-9A67-5E39-44EE-2556CA91C4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2796E1-54E2-2B67-E6D6-A6BCFA69F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E3E09-F4DE-C3CD-2795-A9A80FBBB9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6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492990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Music Store Data Analysis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3B3855-864F-6071-D7E3-C75CD7E81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F706-B84E-9DD7-682C-4B8E90892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50" y="280423"/>
            <a:ext cx="9144000" cy="830997"/>
          </a:xfrm>
        </p:spPr>
        <p:txBody>
          <a:bodyPr lIns="0" tIns="0" rIns="0" bIns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Q8: Return all the track names that have a song length longer than the average song length. Return the Name and Milliseconds for each track. Order by the song length with the longest songs listed first.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92986-ABE7-6E43-32F3-D76C4BCFD3E0}"/>
              </a:ext>
            </a:extLst>
          </p:cNvPr>
          <p:cNvSpPr txBox="1"/>
          <p:nvPr/>
        </p:nvSpPr>
        <p:spPr>
          <a:xfrm>
            <a:off x="7222347" y="1960774"/>
            <a:ext cx="4042684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Occupation/Precipice track has the longest length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4E234-245C-526A-C376-902C2DEAE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6" y="1446424"/>
            <a:ext cx="5791200" cy="502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4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3FA0F4-0928-820A-C540-27E42F1E2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9520-C73D-1EF7-13D7-B64A0D891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50" y="280423"/>
            <a:ext cx="9144000" cy="553998"/>
          </a:xfrm>
        </p:spPr>
        <p:txBody>
          <a:bodyPr lIns="0" tIns="0" rIns="0" bIns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Q9: Find how much amount spent by each customer on artists? Write a query to return customer name, artist name and total spent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7713C-2D26-ADE8-3C66-D163976B9223}"/>
              </a:ext>
            </a:extLst>
          </p:cNvPr>
          <p:cNvSpPr txBox="1"/>
          <p:nvPr/>
        </p:nvSpPr>
        <p:spPr>
          <a:xfrm>
            <a:off x="7222347" y="1960774"/>
            <a:ext cx="4042684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Martha Silk has spent the highest amount i:e “396” on  artist “The Who”.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5AA06-575F-6D57-1FF2-3B456D839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49" y="1254554"/>
            <a:ext cx="4450925" cy="52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23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EEC65F-D709-4D22-2824-0B2E45EC5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9AD9-98BF-27F3-77BC-AB17FF539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50" y="280423"/>
            <a:ext cx="9144000" cy="276999"/>
          </a:xfrm>
        </p:spPr>
        <p:txBody>
          <a:bodyPr lIns="0" tIns="0" rIns="0" bIns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Q10: Retrieve the 10 latest generated invoices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3164A4-6B3D-1E44-9AD8-A6B42FDA001F}"/>
              </a:ext>
            </a:extLst>
          </p:cNvPr>
          <p:cNvSpPr txBox="1"/>
          <p:nvPr/>
        </p:nvSpPr>
        <p:spPr>
          <a:xfrm>
            <a:off x="7111815" y="1729662"/>
            <a:ext cx="4042684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Invoice_id</a:t>
            </a:r>
            <a:r>
              <a:rPr lang="en-IN" b="1" dirty="0"/>
              <a:t> ‘614’ is the latest invoice generated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FDC3E-F658-B3FF-12DF-F532FA8A3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24" y="762373"/>
            <a:ext cx="3387498" cy="58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7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AA33FF-C7B5-D6EE-FE46-15EB13E86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4ACF-B2F0-2307-8955-6FF9C8F80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50" y="280423"/>
            <a:ext cx="9144000" cy="276999"/>
          </a:xfrm>
        </p:spPr>
        <p:txBody>
          <a:bodyPr lIns="0" tIns="0" rIns="0" bIns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Q11: List the customers who have purchased more than 5 unique tracks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25FF90-E4E1-404D-7BA2-D0D3C4DB5C3D}"/>
              </a:ext>
            </a:extLst>
          </p:cNvPr>
          <p:cNvSpPr txBox="1"/>
          <p:nvPr/>
        </p:nvSpPr>
        <p:spPr>
          <a:xfrm>
            <a:off x="7111815" y="1729662"/>
            <a:ext cx="4042684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 Madhav has purchased the most number of unique tracks.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55804-B418-BBE4-87CD-14A35EFB1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1" y="838985"/>
            <a:ext cx="5874279" cy="565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7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47FBE1-1226-D932-4506-7C03524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3A1D-E2BE-B44A-B6B4-9329CEC10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50" y="450990"/>
            <a:ext cx="9144000" cy="276999"/>
          </a:xfrm>
        </p:spPr>
        <p:txBody>
          <a:bodyPr lIns="0" tIns="0" rIns="0" bIns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DATABASE SCHEMA</a:t>
            </a:r>
            <a:endParaRPr lang="en-US" sz="2000" dirty="0">
              <a:solidFill>
                <a:schemeClr val="accent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27A9D-1725-3CF4-45DD-6A8385C9F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036" y="1003943"/>
            <a:ext cx="6724850" cy="53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0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4B307-BC1C-008B-B28F-6551E14E4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1201-EB1F-FBC8-9397-89B29562A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50" y="450990"/>
            <a:ext cx="9144000" cy="276999"/>
          </a:xfrm>
        </p:spPr>
        <p:txBody>
          <a:bodyPr lIns="0" tIns="0" rIns="0" bIns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Q1: Who is the senior most employee based on job title?</a:t>
            </a:r>
            <a:endParaRPr lang="en-US" sz="2000" dirty="0">
              <a:solidFill>
                <a:schemeClr val="accent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4099D-8CAA-19BE-3BE8-DEEF5E021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84" y="1238743"/>
            <a:ext cx="6257170" cy="48151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BAE69A-79CD-AD51-338F-D4E9FAA61F34}"/>
              </a:ext>
            </a:extLst>
          </p:cNvPr>
          <p:cNvSpPr txBox="1"/>
          <p:nvPr/>
        </p:nvSpPr>
        <p:spPr>
          <a:xfrm>
            <a:off x="7222347" y="1960774"/>
            <a:ext cx="4042684" cy="93325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Madan Mohan is the senior most employee and is currently at Level 7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492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AB2F5B-9189-BDC8-E94A-CFD184400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2358-036E-8186-972C-0E028F783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50" y="450990"/>
            <a:ext cx="9144000" cy="276999"/>
          </a:xfrm>
        </p:spPr>
        <p:txBody>
          <a:bodyPr lIns="0" tIns="0" rIns="0" bIns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Q2: Which countries have the most Invoices?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6978C-74E0-444A-FFBE-849FAE8ED175}"/>
              </a:ext>
            </a:extLst>
          </p:cNvPr>
          <p:cNvSpPr txBox="1"/>
          <p:nvPr/>
        </p:nvSpPr>
        <p:spPr>
          <a:xfrm>
            <a:off x="7222347" y="1960774"/>
            <a:ext cx="4042684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Country USA has the most number of invoices.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2E9C75-CCEB-0468-DAD7-7F40E5791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22" y="1043436"/>
            <a:ext cx="5953956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9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BF6978-7AB6-DEB6-DB6A-1E0E53CD2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C6FE-6DB2-A0D0-DB1D-D438BF190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50" y="450990"/>
            <a:ext cx="9144000" cy="276999"/>
          </a:xfrm>
        </p:spPr>
        <p:txBody>
          <a:bodyPr lIns="0" tIns="0" rIns="0" bIns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Q3: What are top 3 values of total invoice?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7C055A-E7E4-075C-477C-BB389B42CE56}"/>
              </a:ext>
            </a:extLst>
          </p:cNvPr>
          <p:cNvSpPr txBox="1"/>
          <p:nvPr/>
        </p:nvSpPr>
        <p:spPr>
          <a:xfrm>
            <a:off x="7222347" y="1960774"/>
            <a:ext cx="4042684" cy="14773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3 values from the total Invoice column 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23.75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19.8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19.8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28A238-6BCD-4AB1-E21A-B9719A489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46" y="1028660"/>
            <a:ext cx="4039164" cy="508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9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EFC897-B128-2B21-3B41-D3043EC84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7CEA-DE0A-4AC8-094C-971128249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50" y="450990"/>
            <a:ext cx="9144000" cy="553998"/>
          </a:xfrm>
        </p:spPr>
        <p:txBody>
          <a:bodyPr lIns="0" tIns="0" rIns="0" bIns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Q4: Which city has the best customers? We would like to throw a promotional Music Festival in the city we made the most money.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B630E-394F-CF4B-7BA8-3145D086DA83}"/>
              </a:ext>
            </a:extLst>
          </p:cNvPr>
          <p:cNvSpPr txBox="1"/>
          <p:nvPr/>
        </p:nvSpPr>
        <p:spPr>
          <a:xfrm>
            <a:off x="7222347" y="1960774"/>
            <a:ext cx="4042684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amount of money was made in the City “</a:t>
            </a:r>
            <a:r>
              <a:rPr lang="en-US" b="1" dirty="0"/>
              <a:t>Prague</a:t>
            </a:r>
            <a:r>
              <a:rPr lang="en-US" dirty="0"/>
              <a:t>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A673D-A4ED-D8B3-8FD6-0E0AB948B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19" y="1199726"/>
            <a:ext cx="5839640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8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E3C7FE-521D-A32F-246E-07717EEDD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290B-2FF4-856C-32B3-61E11DA34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50" y="450990"/>
            <a:ext cx="9144000" cy="553998"/>
          </a:xfrm>
        </p:spPr>
        <p:txBody>
          <a:bodyPr lIns="0" tIns="0" rIns="0" bIns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Q5: Who is the best customer? The customer who has spent the most money will be declared the best customer.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866D3-A5F0-3891-05ED-AAB4A257A291}"/>
              </a:ext>
            </a:extLst>
          </p:cNvPr>
          <p:cNvSpPr txBox="1"/>
          <p:nvPr/>
        </p:nvSpPr>
        <p:spPr>
          <a:xfrm>
            <a:off x="7222347" y="1960774"/>
            <a:ext cx="4042684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</a:t>
            </a:r>
            <a:r>
              <a:rPr lang="en-US" b="1" dirty="0"/>
              <a:t>R Madhav has spent the maximum amount of money.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A29F3-19DA-3480-F6C8-E2FF8AA73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20" y="1467106"/>
            <a:ext cx="6290511" cy="502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C5EA96-9C4A-F642-9BB5-2CE98A659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7B39-0007-461B-3FDF-117FCF2A9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50" y="450990"/>
            <a:ext cx="9144000" cy="553998"/>
          </a:xfrm>
        </p:spPr>
        <p:txBody>
          <a:bodyPr lIns="0" tIns="0" rIns="0" bIns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Q6:  Write query to return the email, first name, last name, &amp; Genre of all Rock Music listeners.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B1FD27-C97E-5DBE-B4EB-22C2DE487281}"/>
              </a:ext>
            </a:extLst>
          </p:cNvPr>
          <p:cNvSpPr txBox="1"/>
          <p:nvPr/>
        </p:nvSpPr>
        <p:spPr>
          <a:xfrm>
            <a:off x="7222347" y="1960774"/>
            <a:ext cx="4042684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</a:t>
            </a:r>
            <a:r>
              <a:rPr lang="en-US" b="1" dirty="0"/>
              <a:t>here are 59 customers who listen to “Rock” genres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BA406-C2E2-D1C0-D228-70B0458B5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8" y="1256146"/>
            <a:ext cx="6549429" cy="53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5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90D475-5B6A-92BB-A95A-99A004073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AB54-5C0D-FE32-DE56-1C0EE6F11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50" y="280423"/>
            <a:ext cx="9144000" cy="830997"/>
          </a:xfrm>
        </p:spPr>
        <p:txBody>
          <a:bodyPr lIns="0" tIns="0" rIns="0" bIns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Q7: Let's invite the artists who have written the most rock music in our dataset. Write a query that returns the Artist name and total track count of the top 10 rock bands.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D98DA-D8A5-1A0C-1EAB-6F66F380458D}"/>
              </a:ext>
            </a:extLst>
          </p:cNvPr>
          <p:cNvSpPr txBox="1"/>
          <p:nvPr/>
        </p:nvSpPr>
        <p:spPr>
          <a:xfrm>
            <a:off x="7222347" y="1960774"/>
            <a:ext cx="4042684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Led Zeppelin has a total track count of 114 tracks in the </a:t>
            </a:r>
            <a:r>
              <a:rPr lang="en-US" b="1" dirty="0"/>
              <a:t>Rock Genre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763D6-738E-0115-E9E3-C57EBDFF8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25" y="1447799"/>
            <a:ext cx="5985786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7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181</TotalTime>
  <Words>385</Words>
  <Application>Microsoft Office PowerPoint</Application>
  <PresentationFormat>Widescreen</PresentationFormat>
  <Paragraphs>42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Wingdings</vt:lpstr>
      <vt:lpstr>Office Theme</vt:lpstr>
      <vt:lpstr>Music Store Data Analysis </vt:lpstr>
      <vt:lpstr>DATABASE SCHEMA</vt:lpstr>
      <vt:lpstr>Q1: Who is the senior most employee based on job title?</vt:lpstr>
      <vt:lpstr>Q2: Which countries have the most Invoices?</vt:lpstr>
      <vt:lpstr>Q3: What are top 3 values of total invoice?</vt:lpstr>
      <vt:lpstr>Q4: Which city has the best customers? We would like to throw a promotional Music Festival in the city we made the most money.</vt:lpstr>
      <vt:lpstr>Q5: Who is the best customer? The customer who has spent the most money will be declared the best customer.</vt:lpstr>
      <vt:lpstr>Q6:  Write query to return the email, first name, last name, &amp; Genre of all Rock Music listeners.</vt:lpstr>
      <vt:lpstr>Q7: Let's invite the artists who have written the most rock music in our dataset. Write a query that returns the Artist name and total track count of the top 10 rock bands.</vt:lpstr>
      <vt:lpstr>Q8: Return all the track names that have a song length longer than the average song length. Return the Name and Milliseconds for each track. Order by the song length with the longest songs listed first.</vt:lpstr>
      <vt:lpstr>Q9: Find how much amount spent by each customer on artists? Write a query to return customer name, artist name and total spent</vt:lpstr>
      <vt:lpstr>Q10: Retrieve the 10 latest generated invoices</vt:lpstr>
      <vt:lpstr>Q11: List the customers who have purchased more than 5 unique tracks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Nadar</dc:creator>
  <cp:lastModifiedBy>Abhishek Nadar</cp:lastModifiedBy>
  <cp:revision>20</cp:revision>
  <dcterms:created xsi:type="dcterms:W3CDTF">2024-12-03T08:10:55Z</dcterms:created>
  <dcterms:modified xsi:type="dcterms:W3CDTF">2024-12-03T11:12:45Z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