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2995"/>
  </p:normalViewPr>
  <p:slideViewPr>
    <p:cSldViewPr snapToGrid="0" snapToObjects="1">
      <p:cViewPr varScale="1">
        <p:scale>
          <a:sx n="113" d="100"/>
          <a:sy n="113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4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296949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E41DC9B5-3F81-414B-9000-DBA1270A45B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21"/>
            <a:ext cx="9905999" cy="1939038"/>
          </a:xfrm>
          <a:prstGeom prst="rect">
            <a:avLst/>
          </a:prstGeom>
        </p:spPr>
      </p:pic>
      <p:sp>
        <p:nvSpPr>
          <p:cNvPr id="4" name="ttl-どんなもの？"/>
          <p:cNvSpPr/>
          <p:nvPr/>
        </p:nvSpPr>
        <p:spPr>
          <a:xfrm>
            <a:off x="247648" y="205499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どんなもの？</a:t>
            </a:r>
          </a:p>
        </p:txBody>
      </p:sp>
      <p:sp>
        <p:nvSpPr>
          <p:cNvPr id="5" name="ttl-先行研究と比べて何がすごい？"/>
          <p:cNvSpPr/>
          <p:nvPr/>
        </p:nvSpPr>
        <p:spPr>
          <a:xfrm>
            <a:off x="5251634" y="352903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先行研究と比べて何がすごい？</a:t>
            </a:r>
          </a:p>
        </p:txBody>
      </p:sp>
      <p:sp>
        <p:nvSpPr>
          <p:cNvPr id="6" name="ttl-技術の手法や肝は？"/>
          <p:cNvSpPr/>
          <p:nvPr/>
        </p:nvSpPr>
        <p:spPr>
          <a:xfrm>
            <a:off x="247643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技術の手法や肝は？</a:t>
            </a:r>
          </a:p>
        </p:txBody>
      </p:sp>
      <p:sp>
        <p:nvSpPr>
          <p:cNvPr id="7" name="ttl-議論はある？"/>
          <p:cNvSpPr/>
          <p:nvPr/>
        </p:nvSpPr>
        <p:spPr>
          <a:xfrm>
            <a:off x="5251634" y="2052163"/>
            <a:ext cx="4404229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議論はある？</a:t>
            </a:r>
          </a:p>
        </p:txBody>
      </p:sp>
      <p:sp>
        <p:nvSpPr>
          <p:cNvPr id="8" name="ttl-どうやって有効だと検証した？"/>
          <p:cNvSpPr/>
          <p:nvPr/>
        </p:nvSpPr>
        <p:spPr>
          <a:xfrm>
            <a:off x="219975" y="3542460"/>
            <a:ext cx="4431898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どうやって有効だと検証した？</a:t>
            </a:r>
          </a:p>
        </p:txBody>
      </p:sp>
      <p:sp>
        <p:nvSpPr>
          <p:cNvPr id="9" name="ttl-次に読むべき論文は？"/>
          <p:cNvSpPr/>
          <p:nvPr/>
        </p:nvSpPr>
        <p:spPr>
          <a:xfrm>
            <a:off x="5251636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次に読むべき論文は？</a:t>
            </a:r>
          </a:p>
        </p:txBody>
      </p:sp>
      <p:sp>
        <p:nvSpPr>
          <p:cNvPr id="17" name="txt-次に読むべき論文は？"/>
          <p:cNvSpPr txBox="1"/>
          <p:nvPr/>
        </p:nvSpPr>
        <p:spPr>
          <a:xfrm>
            <a:off x="5251633" y="5626941"/>
            <a:ext cx="4404230" cy="3548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思ってるのと違った</a:t>
            </a:r>
            <a:br>
              <a:rPr lang="en-US" altLang="ja-JP" sz="853" dirty="0"/>
            </a:br>
            <a:r>
              <a:rPr lang="ja-JP" altLang="en-US" sz="853"/>
              <a:t>サービス寄りな論文</a:t>
            </a:r>
            <a:endParaRPr lang="ja-JP" altLang="en-US" sz="853" dirty="0"/>
          </a:p>
        </p:txBody>
      </p:sp>
      <p:sp>
        <p:nvSpPr>
          <p:cNvPr id="16" name="txt-議論はある？"/>
          <p:cNvSpPr txBox="1"/>
          <p:nvPr/>
        </p:nvSpPr>
        <p:spPr>
          <a:xfrm>
            <a:off x="5251634" y="2623944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議論で読んだのをここにお書き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5" name="txt-どうやって有効だと検証した？"/>
          <p:cNvSpPr txBox="1"/>
          <p:nvPr/>
        </p:nvSpPr>
        <p:spPr>
          <a:xfrm>
            <a:off x="219975" y="4117986"/>
            <a:ext cx="4404229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実験で読んだのをお書き</a:t>
            </a:r>
            <a:endParaRPr lang="en-US" altLang="ja-JP" sz="853" dirty="0"/>
          </a:p>
          <a:p>
            <a:endParaRPr lang="en-US" altLang="ja-JP" sz="853" dirty="0"/>
          </a:p>
          <a:p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4" name="txt-技術の手法や肝は？"/>
          <p:cNvSpPr txBox="1"/>
          <p:nvPr/>
        </p:nvSpPr>
        <p:spPr>
          <a:xfrm>
            <a:off x="247643" y="563398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実験とマテリアル＆メソッドで読んだのをここにお書き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3" name="txt-先行研究と比べて何がすごい？"/>
          <p:cNvSpPr txBox="1"/>
          <p:nvPr/>
        </p:nvSpPr>
        <p:spPr>
          <a:xfrm>
            <a:off x="5251633" y="409044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関連研究で読んだのをここにお書き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2" name="txt-どんなもの？"/>
          <p:cNvSpPr txBox="1"/>
          <p:nvPr/>
        </p:nvSpPr>
        <p:spPr>
          <a:xfrm>
            <a:off x="247645" y="2631122"/>
            <a:ext cx="4404229" cy="617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・</a:t>
            </a:r>
            <a:r>
              <a:rPr lang="en-US" altLang="ja-JP" sz="853" dirty="0"/>
              <a:t>M2M</a:t>
            </a:r>
            <a:r>
              <a:rPr lang="ja-JP" altLang="en-US" sz="853"/>
              <a:t>を介した</a:t>
            </a:r>
            <a:r>
              <a:rPr lang="en-US" altLang="ja-JP" sz="853" dirty="0"/>
              <a:t>IoT</a:t>
            </a:r>
            <a:r>
              <a:rPr lang="ja-JP" altLang="en-US" sz="853"/>
              <a:t>デバイスの実際のサービスを定義するための出発点として役立つ、</a:t>
            </a:r>
            <a:r>
              <a:rPr lang="en-US" altLang="ja-JP" sz="853" dirty="0"/>
              <a:t>IoT</a:t>
            </a:r>
            <a:r>
              <a:rPr lang="ja-JP" altLang="en-US" sz="853"/>
              <a:t>テクノロジに関する考慮事項と共に、</a:t>
            </a:r>
            <a:r>
              <a:rPr lang="en-US" altLang="ja-JP" sz="853" dirty="0"/>
              <a:t>M2M</a:t>
            </a:r>
            <a:r>
              <a:rPr lang="ja-JP" altLang="en-US" sz="853"/>
              <a:t>プラットフォームの要件の初期分析を提供する</a:t>
            </a:r>
            <a:endParaRPr lang="en-US" altLang="ja-JP" sz="853" dirty="0"/>
          </a:p>
          <a:p>
            <a:r>
              <a:rPr lang="ja-JP" altLang="en-US" sz="853"/>
              <a:t>・いくつかの</a:t>
            </a:r>
            <a:r>
              <a:rPr lang="en-US" altLang="ja-JP" sz="853" dirty="0"/>
              <a:t>IoT/M2M</a:t>
            </a:r>
            <a:r>
              <a:rPr lang="ja-JP" altLang="en-US" sz="853"/>
              <a:t>プラットフォームについて、概要を述べたりしている</a:t>
            </a:r>
            <a:endParaRPr lang="en-US" altLang="ja-JP" sz="853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1" y="18621"/>
            <a:ext cx="9906000" cy="1933560"/>
            <a:chOff x="123986" y="23043"/>
            <a:chExt cx="12192000" cy="1635874"/>
          </a:xfrm>
        </p:grpSpPr>
        <p:sp>
          <p:nvSpPr>
            <p:cNvPr id="10" name="txt-背景シドー"/>
            <p:cNvSpPr/>
            <p:nvPr/>
          </p:nvSpPr>
          <p:spPr>
            <a:xfrm>
              <a:off x="123986" y="23043"/>
              <a:ext cx="12192000" cy="163587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63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53425" y="58425"/>
              <a:ext cx="10733125" cy="31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Impact" panose="020B0806030902050204" pitchFamily="34" charset="0"/>
                </a:rPr>
                <a:t>An analysis of M2M platforms- challenges and opportunities for the Internet of Things</a:t>
              </a:r>
              <a:endParaRPr lang="ja-JP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667000" y="618213"/>
              <a:ext cx="6858000" cy="65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Castro, Miguel, Antonio J. </a:t>
              </a:r>
              <a:r>
                <a:rPr lang="en-US" altLang="ja-JP" sz="11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Jara</a:t>
              </a: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, and Antonio F. </a:t>
              </a:r>
              <a:r>
                <a:rPr lang="en-US" altLang="ja-JP" sz="11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Skarmeta</a:t>
              </a: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. "An analysis of M2M platforms: challenges and opportunities for the Internet of Things." </a:t>
              </a:r>
              <a:r>
                <a:rPr lang="en-US" altLang="ja-JP" sz="1100" i="1" dirty="0">
                  <a:solidFill>
                    <a:schemeClr val="bg1"/>
                  </a:solidFill>
                  <a:latin typeface="Arial" panose="020B0604020202020204" pitchFamily="34" charset="0"/>
                </a:rPr>
                <a:t>2012 Sixth International Conference on Innovative Mobile and Internet Services in Ubiquitous Computing</a:t>
              </a: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. IEEE, 2012.</a:t>
              </a:r>
              <a:endParaRPr lang="ja-JP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667000" y="1274385"/>
              <a:ext cx="6858000" cy="3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>
                  <a:hlinkClick r:id="rId3"/>
                </a:rPr>
                <a:t>https://ieeexplore.ieee.org/abstract/document/6296949/</a:t>
              </a:r>
              <a:endParaRPr lang="ja-JP" altLang="en-US" sz="975" dirty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8667750" y="6540541"/>
            <a:ext cx="12382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63" dirty="0"/>
              <a:t>2019/03/29</a:t>
            </a:r>
            <a:endParaRPr lang="ja-JP" altLang="en-US" sz="1463" dirty="0"/>
          </a:p>
        </p:txBody>
      </p:sp>
    </p:spTree>
    <p:extLst>
      <p:ext uri="{BB962C8B-B14F-4D97-AF65-F5344CB8AC3E}">
        <p14:creationId xmlns:p14="http://schemas.microsoft.com/office/powerpoint/2010/main" val="17603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192</Words>
  <Application>Microsoft Macintosh PowerPoint</Application>
  <PresentationFormat>A4 210 x 297 mm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Hiragino Kaku Gothic Pro W6</vt:lpstr>
      <vt:lpstr>游ゴシック</vt:lpstr>
      <vt:lpstr>游ゴシック Light</vt:lpstr>
      <vt:lpstr>Arial</vt:lpstr>
      <vt:lpstr>Calibri</vt:lpstr>
      <vt:lpstr>Calibri Light</vt:lpstr>
      <vt:lpstr>Impact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落合流論文読み方メソッド</dc:title>
  <dc:creator>森哲也</dc:creator>
  <cp:lastModifiedBy>Microsoft Office User</cp:lastModifiedBy>
  <cp:revision>18</cp:revision>
  <cp:lastPrinted>2019-02-01T05:37:18Z</cp:lastPrinted>
  <dcterms:created xsi:type="dcterms:W3CDTF">2017-10-29T01:39:23Z</dcterms:created>
  <dcterms:modified xsi:type="dcterms:W3CDTF">2019-03-29T12:00:37Z</dcterms:modified>
</cp:coreProperties>
</file>