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/>
    <p:restoredTop sz="92995"/>
  </p:normalViewPr>
  <p:slideViewPr>
    <p:cSldViewPr snapToGrid="0" snapToObjects="1">
      <p:cViewPr>
        <p:scale>
          <a:sx n="147" d="100"/>
          <a:sy n="147" d="100"/>
        </p:scale>
        <p:origin x="472" y="-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1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6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3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2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0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0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3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65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CB1D-3F07-5442-93CE-7F2480D29A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46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721-018-0155-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986C9C52-416D-784A-937A-366094A330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905999" cy="1957658"/>
          </a:xfrm>
          <a:prstGeom prst="rect">
            <a:avLst/>
          </a:prstGeom>
        </p:spPr>
      </p:pic>
      <p:sp>
        <p:nvSpPr>
          <p:cNvPr id="4" name="ttl-どんなもの？"/>
          <p:cNvSpPr/>
          <p:nvPr/>
        </p:nvSpPr>
        <p:spPr>
          <a:xfrm>
            <a:off x="247648" y="205499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どんなもの？</a:t>
            </a:r>
          </a:p>
        </p:txBody>
      </p:sp>
      <p:sp>
        <p:nvSpPr>
          <p:cNvPr id="5" name="ttl-先行研究と比べて何がすごい？"/>
          <p:cNvSpPr/>
          <p:nvPr/>
        </p:nvSpPr>
        <p:spPr>
          <a:xfrm>
            <a:off x="5251634" y="352903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先行研究と比べて何がすごい？</a:t>
            </a:r>
          </a:p>
        </p:txBody>
      </p:sp>
      <p:sp>
        <p:nvSpPr>
          <p:cNvPr id="6" name="ttl-技術の手法や肝は？"/>
          <p:cNvSpPr/>
          <p:nvPr/>
        </p:nvSpPr>
        <p:spPr>
          <a:xfrm>
            <a:off x="247643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技術の手法や肝は？</a:t>
            </a:r>
          </a:p>
        </p:txBody>
      </p:sp>
      <p:sp>
        <p:nvSpPr>
          <p:cNvPr id="7" name="ttl-議論はある？"/>
          <p:cNvSpPr/>
          <p:nvPr/>
        </p:nvSpPr>
        <p:spPr>
          <a:xfrm>
            <a:off x="5251634" y="2052163"/>
            <a:ext cx="4404229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議論はある？</a:t>
            </a:r>
          </a:p>
        </p:txBody>
      </p:sp>
      <p:sp>
        <p:nvSpPr>
          <p:cNvPr id="8" name="ttl-どうやって有効だと検証した？"/>
          <p:cNvSpPr/>
          <p:nvPr/>
        </p:nvSpPr>
        <p:spPr>
          <a:xfrm>
            <a:off x="219975" y="3542460"/>
            <a:ext cx="4431898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どうやって有効だと検証した？</a:t>
            </a:r>
          </a:p>
        </p:txBody>
      </p:sp>
      <p:sp>
        <p:nvSpPr>
          <p:cNvPr id="9" name="ttl-次に読むべき論文は？"/>
          <p:cNvSpPr/>
          <p:nvPr/>
        </p:nvSpPr>
        <p:spPr>
          <a:xfrm>
            <a:off x="5251636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次に読むべき論文は？</a:t>
            </a:r>
          </a:p>
        </p:txBody>
      </p:sp>
      <p:sp>
        <p:nvSpPr>
          <p:cNvPr id="17" name="txt-次に読むべき論文は？"/>
          <p:cNvSpPr txBox="1"/>
          <p:nvPr/>
        </p:nvSpPr>
        <p:spPr>
          <a:xfrm>
            <a:off x="5251633" y="5626941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参照文献で読んだのをここにお書き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6" name="txt-議論はある？"/>
          <p:cNvSpPr txBox="1"/>
          <p:nvPr/>
        </p:nvSpPr>
        <p:spPr>
          <a:xfrm>
            <a:off x="5251634" y="2623944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議論で読んだのをここにお書き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5" name="txt-どうやって有効だと検証した？"/>
          <p:cNvSpPr txBox="1"/>
          <p:nvPr/>
        </p:nvSpPr>
        <p:spPr>
          <a:xfrm>
            <a:off x="219975" y="4117986"/>
            <a:ext cx="4404229" cy="3548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探索や障害物回避、複数のグラディエーションによるサイト選択、植物への水遣り、フェロモンによる</a:t>
            </a:r>
            <a:r>
              <a:rPr lang="en-US" altLang="ja-JP" sz="853" dirty="0"/>
              <a:t>foraging</a:t>
            </a:r>
            <a:r>
              <a:rPr lang="ja-JP" altLang="en-US" sz="853"/>
              <a:t>の</a:t>
            </a:r>
            <a:r>
              <a:rPr lang="en-US" altLang="ja-JP" sz="853" dirty="0"/>
              <a:t>4</a:t>
            </a:r>
            <a:r>
              <a:rPr lang="ja-JP" altLang="en-US" sz="853"/>
              <a:t>つの実験によって。</a:t>
            </a:r>
            <a:endParaRPr lang="en-US" altLang="ja-JP" sz="853" dirty="0"/>
          </a:p>
        </p:txBody>
      </p:sp>
      <p:sp>
        <p:nvSpPr>
          <p:cNvPr id="14" name="txt-技術の手法や肝は？"/>
          <p:cNvSpPr txBox="1"/>
          <p:nvPr/>
        </p:nvSpPr>
        <p:spPr>
          <a:xfrm>
            <a:off x="247643" y="5633981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実験とマテリアル＆メソッドで読んだのをここにお書き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3" name="txt-先行研究と比べて何がすごい？"/>
          <p:cNvSpPr txBox="1"/>
          <p:nvPr/>
        </p:nvSpPr>
        <p:spPr>
          <a:xfrm>
            <a:off x="5251633" y="4090441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関連研究で読んだのをここにお書き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2" name="txt-どんなもの？"/>
          <p:cNvSpPr txBox="1"/>
          <p:nvPr/>
        </p:nvSpPr>
        <p:spPr>
          <a:xfrm>
            <a:off x="230944" y="2623944"/>
            <a:ext cx="4404229" cy="486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53" dirty="0" err="1"/>
              <a:t>Kilobot</a:t>
            </a:r>
            <a:r>
              <a:rPr lang="ja-JP" altLang="en-US" sz="853"/>
              <a:t>の実験に使う</a:t>
            </a:r>
            <a:r>
              <a:rPr lang="en-US" altLang="ja-JP" sz="853" dirty="0" err="1"/>
              <a:t>Kilogrid</a:t>
            </a:r>
            <a:r>
              <a:rPr lang="ja-JP" altLang="en-US" sz="853"/>
              <a:t>という実験環境について</a:t>
            </a:r>
            <a:endParaRPr lang="en-US" altLang="ja-JP" sz="853" dirty="0"/>
          </a:p>
          <a:p>
            <a:r>
              <a:rPr lang="ja-JP" altLang="en-US" sz="853"/>
              <a:t>小さな</a:t>
            </a:r>
            <a:r>
              <a:rPr lang="en-US" altLang="ja-JP" sz="853" dirty="0"/>
              <a:t>grid</a:t>
            </a:r>
            <a:r>
              <a:rPr lang="ja-JP" altLang="en-US" sz="853"/>
              <a:t>モジュールをいっぱい組み合わせてフィールドを展開するっぽい</a:t>
            </a:r>
            <a:endParaRPr lang="en-US" altLang="ja-JP" sz="853" dirty="0"/>
          </a:p>
          <a:p>
            <a:endParaRPr lang="ja-JP" altLang="en-US" sz="853" dirty="0"/>
          </a:p>
        </p:txBody>
      </p:sp>
      <p:grpSp>
        <p:nvGrpSpPr>
          <p:cNvPr id="21" name="図形グループ 20"/>
          <p:cNvGrpSpPr/>
          <p:nvPr/>
        </p:nvGrpSpPr>
        <p:grpSpPr>
          <a:xfrm>
            <a:off x="1" y="3641"/>
            <a:ext cx="9906000" cy="1989097"/>
            <a:chOff x="123986" y="23043"/>
            <a:chExt cx="12192000" cy="1635874"/>
          </a:xfrm>
        </p:grpSpPr>
        <p:sp>
          <p:nvSpPr>
            <p:cNvPr id="10" name="txt-背景シドー"/>
            <p:cNvSpPr/>
            <p:nvPr/>
          </p:nvSpPr>
          <p:spPr>
            <a:xfrm>
              <a:off x="123986" y="23043"/>
              <a:ext cx="12192000" cy="163587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8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63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790987" y="58425"/>
              <a:ext cx="6858000" cy="53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err="1">
                  <a:solidFill>
                    <a:schemeClr val="bg1"/>
                  </a:solidFill>
                  <a:latin typeface="Impact" panose="020B0806030902050204" pitchFamily="34" charset="0"/>
                </a:rPr>
                <a:t>Kilogrid</a:t>
              </a:r>
              <a:r>
                <a:rPr lang="en-US" altLang="ja-JP" dirty="0">
                  <a:solidFill>
                    <a:schemeClr val="bg1"/>
                  </a:solidFill>
                  <a:latin typeface="Impact" panose="020B0806030902050204" pitchFamily="34" charset="0"/>
                </a:rPr>
                <a:t>- a novel experimental environment for the </a:t>
              </a:r>
              <a:r>
                <a:rPr lang="en-US" altLang="ja-JP" dirty="0" err="1">
                  <a:solidFill>
                    <a:schemeClr val="bg1"/>
                  </a:solidFill>
                  <a:latin typeface="Impact" panose="020B0806030902050204" pitchFamily="34" charset="0"/>
                </a:rPr>
                <a:t>Kilobot</a:t>
              </a:r>
              <a:r>
                <a:rPr lang="en-US" altLang="ja-JP" dirty="0">
                  <a:solidFill>
                    <a:schemeClr val="bg1"/>
                  </a:solidFill>
                  <a:latin typeface="Impact" panose="020B0806030902050204" pitchFamily="34" charset="0"/>
                </a:rPr>
                <a:t> robot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667000" y="953442"/>
              <a:ext cx="6858000" cy="36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38" dirty="0" err="1">
                  <a:solidFill>
                    <a:schemeClr val="bg1"/>
                  </a:solidFill>
                </a:rPr>
                <a:t>Valentini</a:t>
              </a:r>
              <a:r>
                <a:rPr lang="en-US" altLang="ja-JP" sz="1138" dirty="0">
                  <a:solidFill>
                    <a:schemeClr val="bg1"/>
                  </a:solidFill>
                </a:rPr>
                <a:t>, Gabriele, et al. "</a:t>
              </a:r>
              <a:r>
                <a:rPr lang="en-US" altLang="ja-JP" sz="1138" dirty="0" err="1">
                  <a:solidFill>
                    <a:schemeClr val="bg1"/>
                  </a:solidFill>
                </a:rPr>
                <a:t>Kilogrid</a:t>
              </a:r>
              <a:r>
                <a:rPr lang="en-US" altLang="ja-JP" sz="1138" dirty="0">
                  <a:solidFill>
                    <a:schemeClr val="bg1"/>
                  </a:solidFill>
                </a:rPr>
                <a:t>: a novel experimental environment for the </a:t>
              </a:r>
              <a:r>
                <a:rPr lang="en-US" altLang="ja-JP" sz="1138" dirty="0" err="1">
                  <a:solidFill>
                    <a:schemeClr val="bg1"/>
                  </a:solidFill>
                </a:rPr>
                <a:t>kilobot</a:t>
              </a:r>
              <a:r>
                <a:rPr lang="en-US" altLang="ja-JP" sz="1138" dirty="0">
                  <a:solidFill>
                    <a:schemeClr val="bg1"/>
                  </a:solidFill>
                </a:rPr>
                <a:t> robot." Swarm Intelligence 12.3 (2018): 245-266.</a:t>
              </a:r>
              <a:endParaRPr lang="ja-JP" altLang="en-US" sz="1138" dirty="0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667000" y="1274385"/>
              <a:ext cx="6858000" cy="20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>
                  <a:hlinkClick r:id="rId3"/>
                </a:rPr>
                <a:t>https://link.springer.com/article/10.1007/s11721-018-0155-z</a:t>
              </a:r>
              <a:endParaRPr lang="ja-JP" altLang="en-US" sz="975" dirty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8667750" y="6540541"/>
            <a:ext cx="123825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63" dirty="0"/>
              <a:t>日付</a:t>
            </a:r>
          </a:p>
        </p:txBody>
      </p:sp>
    </p:spTree>
    <p:extLst>
      <p:ext uri="{BB962C8B-B14F-4D97-AF65-F5344CB8AC3E}">
        <p14:creationId xmlns:p14="http://schemas.microsoft.com/office/powerpoint/2010/main" val="176038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170</Words>
  <Application>Microsoft Macintosh PowerPoint</Application>
  <PresentationFormat>A4 210 x 297 mm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Hiragino Kaku Gothic Pro W6</vt:lpstr>
      <vt:lpstr>游ゴシック</vt:lpstr>
      <vt:lpstr>游ゴシック Light</vt:lpstr>
      <vt:lpstr>Arial</vt:lpstr>
      <vt:lpstr>Calibri</vt:lpstr>
      <vt:lpstr>Calibri Light</vt:lpstr>
      <vt:lpstr>Impact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落合流論文読み方メソッド</dc:title>
  <dc:creator>森哲也</dc:creator>
  <cp:lastModifiedBy>Microsoft Office User</cp:lastModifiedBy>
  <cp:revision>16</cp:revision>
  <cp:lastPrinted>2019-02-01T05:37:18Z</cp:lastPrinted>
  <dcterms:created xsi:type="dcterms:W3CDTF">2017-10-29T01:39:23Z</dcterms:created>
  <dcterms:modified xsi:type="dcterms:W3CDTF">2019-04-04T13:18:02Z</dcterms:modified>
</cp:coreProperties>
</file>