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52" r:id="rId1"/>
  </p:sldMasterIdLst>
  <p:sldIdLst>
    <p:sldId id="257" r:id="rId2"/>
  </p:sldIdLst>
  <p:sldSz cx="9906000" cy="6858000" type="A4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32"/>
    <p:restoredTop sz="92995"/>
  </p:normalViewPr>
  <p:slideViewPr>
    <p:cSldViewPr snapToGrid="0" snapToObjects="1">
      <p:cViewPr varScale="1">
        <p:scale>
          <a:sx n="113" d="100"/>
          <a:sy n="113" d="100"/>
        </p:scale>
        <p:origin x="15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3CB1D-3F07-5442-93CE-7F2480D29A28}" type="datetimeFigureOut">
              <a:rPr kumimoji="1" lang="ja-JP" altLang="en-US" smtClean="0"/>
              <a:t>2019/3/29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D816B-1545-6D41-A052-352208F39E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4184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3CB1D-3F07-5442-93CE-7F2480D29A28}" type="datetimeFigureOut">
              <a:rPr kumimoji="1" lang="ja-JP" altLang="en-US" smtClean="0"/>
              <a:t>2019/3/29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D816B-1545-6D41-A052-352208F39E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5936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3CB1D-3F07-5442-93CE-7F2480D29A28}" type="datetimeFigureOut">
              <a:rPr kumimoji="1" lang="ja-JP" altLang="en-US" smtClean="0"/>
              <a:t>2019/3/29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D816B-1545-6D41-A052-352208F39E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6681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3CB1D-3F07-5442-93CE-7F2480D29A28}" type="datetimeFigureOut">
              <a:rPr kumimoji="1" lang="ja-JP" altLang="en-US" smtClean="0"/>
              <a:t>2019/3/29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D816B-1545-6D41-A052-352208F39E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0359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3CB1D-3F07-5442-93CE-7F2480D29A28}" type="datetimeFigureOut">
              <a:rPr kumimoji="1" lang="ja-JP" altLang="en-US" smtClean="0"/>
              <a:t>2019/3/29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D816B-1545-6D41-A052-352208F39E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3206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3CB1D-3F07-5442-93CE-7F2480D29A28}" type="datetimeFigureOut">
              <a:rPr kumimoji="1" lang="ja-JP" altLang="en-US" smtClean="0"/>
              <a:t>2019/3/29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D816B-1545-6D41-A052-352208F39E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4402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3CB1D-3F07-5442-93CE-7F2480D29A28}" type="datetimeFigureOut">
              <a:rPr kumimoji="1" lang="ja-JP" altLang="en-US" smtClean="0"/>
              <a:t>2019/3/29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D816B-1545-6D41-A052-352208F39E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809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3CB1D-3F07-5442-93CE-7F2480D29A28}" type="datetimeFigureOut">
              <a:rPr kumimoji="1" lang="ja-JP" altLang="en-US" smtClean="0"/>
              <a:t>2019/3/29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D816B-1545-6D41-A052-352208F39E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338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3CB1D-3F07-5442-93CE-7F2480D29A28}" type="datetimeFigureOut">
              <a:rPr kumimoji="1" lang="ja-JP" altLang="en-US" smtClean="0"/>
              <a:t>2019/3/29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D816B-1545-6D41-A052-352208F39E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3650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3CB1D-3F07-5442-93CE-7F2480D29A28}" type="datetimeFigureOut">
              <a:rPr kumimoji="1" lang="ja-JP" altLang="en-US" smtClean="0"/>
              <a:t>2019/3/29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D816B-1545-6D41-A052-352208F39E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8603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3CB1D-3F07-5442-93CE-7F2480D29A28}" type="datetimeFigureOut">
              <a:rPr kumimoji="1" lang="ja-JP" altLang="en-US" smtClean="0"/>
              <a:t>2019/3/29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D816B-1545-6D41-A052-352208F39E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939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83CB1D-3F07-5442-93CE-7F2480D29A28}" type="datetimeFigureOut">
              <a:rPr kumimoji="1" lang="ja-JP" altLang="en-US" smtClean="0"/>
              <a:t>2019/3/29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BD816B-1545-6D41-A052-352208F39E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4462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710.03889.pdf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tl-どんなもの？"/>
          <p:cNvSpPr/>
          <p:nvPr/>
        </p:nvSpPr>
        <p:spPr>
          <a:xfrm>
            <a:off x="247648" y="2054999"/>
            <a:ext cx="4404230" cy="491307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63" dirty="0"/>
              <a:t>どんなもの？</a:t>
            </a:r>
          </a:p>
        </p:txBody>
      </p:sp>
      <p:sp>
        <p:nvSpPr>
          <p:cNvPr id="5" name="ttl-先行研究と比べて何がすごい？"/>
          <p:cNvSpPr/>
          <p:nvPr/>
        </p:nvSpPr>
        <p:spPr>
          <a:xfrm>
            <a:off x="5251634" y="3529039"/>
            <a:ext cx="4404230" cy="491307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63" dirty="0"/>
              <a:t>先行研究と比べて何がすごい？</a:t>
            </a:r>
          </a:p>
        </p:txBody>
      </p:sp>
      <p:sp>
        <p:nvSpPr>
          <p:cNvPr id="6" name="ttl-技術の手法や肝は？"/>
          <p:cNvSpPr/>
          <p:nvPr/>
        </p:nvSpPr>
        <p:spPr>
          <a:xfrm>
            <a:off x="247643" y="5057102"/>
            <a:ext cx="4404230" cy="491307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63" dirty="0"/>
              <a:t>技術の手法や肝は？</a:t>
            </a:r>
          </a:p>
        </p:txBody>
      </p:sp>
      <p:sp>
        <p:nvSpPr>
          <p:cNvPr id="7" name="ttl-議論はある？"/>
          <p:cNvSpPr/>
          <p:nvPr/>
        </p:nvSpPr>
        <p:spPr>
          <a:xfrm>
            <a:off x="5251634" y="2052163"/>
            <a:ext cx="4404229" cy="491307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63" dirty="0"/>
              <a:t>議論はある？</a:t>
            </a:r>
          </a:p>
        </p:txBody>
      </p:sp>
      <p:sp>
        <p:nvSpPr>
          <p:cNvPr id="8" name="ttl-どうやって有効だと検証した？"/>
          <p:cNvSpPr/>
          <p:nvPr/>
        </p:nvSpPr>
        <p:spPr>
          <a:xfrm>
            <a:off x="219975" y="3542460"/>
            <a:ext cx="4431898" cy="491307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63" dirty="0"/>
              <a:t>どうやって有効だと検証した？</a:t>
            </a:r>
          </a:p>
        </p:txBody>
      </p:sp>
      <p:sp>
        <p:nvSpPr>
          <p:cNvPr id="9" name="ttl-次に読むべき論文は？"/>
          <p:cNvSpPr/>
          <p:nvPr/>
        </p:nvSpPr>
        <p:spPr>
          <a:xfrm>
            <a:off x="5251636" y="5057102"/>
            <a:ext cx="4404230" cy="491307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63" dirty="0"/>
              <a:t>次に読むべき論文は？</a:t>
            </a:r>
          </a:p>
        </p:txBody>
      </p:sp>
      <p:pic>
        <p:nvPicPr>
          <p:cNvPr id="11" name="ttl-画像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905999" cy="1957658"/>
          </a:xfrm>
          <a:prstGeom prst="rect">
            <a:avLst/>
          </a:prstGeom>
        </p:spPr>
      </p:pic>
      <p:sp>
        <p:nvSpPr>
          <p:cNvPr id="17" name="txt-次に読むべき論文は？"/>
          <p:cNvSpPr txBox="1"/>
          <p:nvPr/>
        </p:nvSpPr>
        <p:spPr>
          <a:xfrm>
            <a:off x="5251633" y="5626941"/>
            <a:ext cx="4404230" cy="74860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853" dirty="0"/>
              <a:t>参照文献で読んだのをここにお書き</a:t>
            </a:r>
            <a:br>
              <a:rPr lang="en-US" altLang="ja-JP" sz="853" dirty="0"/>
            </a:br>
            <a:br>
              <a:rPr lang="en-US" altLang="ja-JP" sz="853" dirty="0"/>
            </a:br>
            <a:br>
              <a:rPr lang="en-US" altLang="ja-JP" sz="853" dirty="0"/>
            </a:br>
            <a:br>
              <a:rPr lang="en-US" altLang="ja-JP" sz="853" dirty="0"/>
            </a:br>
            <a:endParaRPr lang="ja-JP" altLang="en-US" sz="853" dirty="0"/>
          </a:p>
        </p:txBody>
      </p:sp>
      <p:sp>
        <p:nvSpPr>
          <p:cNvPr id="16" name="txt-議論はある？"/>
          <p:cNvSpPr txBox="1"/>
          <p:nvPr/>
        </p:nvSpPr>
        <p:spPr>
          <a:xfrm>
            <a:off x="5251634" y="2623944"/>
            <a:ext cx="4404230" cy="74860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853" dirty="0"/>
              <a:t>議論で読んだのをここにお書き</a:t>
            </a:r>
            <a:br>
              <a:rPr lang="en-US" altLang="ja-JP" sz="853" dirty="0"/>
            </a:br>
            <a:br>
              <a:rPr lang="en-US" altLang="ja-JP" sz="853" dirty="0"/>
            </a:br>
            <a:br>
              <a:rPr lang="en-US" altLang="ja-JP" sz="853" dirty="0"/>
            </a:br>
            <a:br>
              <a:rPr lang="en-US" altLang="ja-JP" sz="853" dirty="0"/>
            </a:br>
            <a:endParaRPr lang="ja-JP" altLang="en-US" sz="853" dirty="0"/>
          </a:p>
        </p:txBody>
      </p:sp>
      <p:sp>
        <p:nvSpPr>
          <p:cNvPr id="15" name="txt-どうやって有効だと検証した？"/>
          <p:cNvSpPr txBox="1"/>
          <p:nvPr/>
        </p:nvSpPr>
        <p:spPr>
          <a:xfrm>
            <a:off x="219975" y="4117986"/>
            <a:ext cx="4404229" cy="74860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853" dirty="0"/>
              <a:t>実験で読んだのをお書き</a:t>
            </a:r>
            <a:endParaRPr lang="en-US" altLang="ja-JP" sz="853" dirty="0"/>
          </a:p>
          <a:p>
            <a:endParaRPr lang="en-US" altLang="ja-JP" sz="853" dirty="0"/>
          </a:p>
          <a:p>
            <a:br>
              <a:rPr lang="en-US" altLang="ja-JP" sz="853" dirty="0"/>
            </a:br>
            <a:br>
              <a:rPr lang="en-US" altLang="ja-JP" sz="853" dirty="0"/>
            </a:br>
            <a:endParaRPr lang="ja-JP" altLang="en-US" sz="853" dirty="0"/>
          </a:p>
        </p:txBody>
      </p:sp>
      <p:sp>
        <p:nvSpPr>
          <p:cNvPr id="14" name="txt-技術の手法や肝は？"/>
          <p:cNvSpPr txBox="1"/>
          <p:nvPr/>
        </p:nvSpPr>
        <p:spPr>
          <a:xfrm>
            <a:off x="247643" y="5633981"/>
            <a:ext cx="4404230" cy="74860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853" dirty="0"/>
              <a:t>実験とマテリアル＆メソッドで読んだのをここにお書き</a:t>
            </a:r>
            <a:br>
              <a:rPr lang="en-US" altLang="ja-JP" sz="853" dirty="0"/>
            </a:br>
            <a:br>
              <a:rPr lang="en-US" altLang="ja-JP" sz="853" dirty="0"/>
            </a:br>
            <a:br>
              <a:rPr lang="en-US" altLang="ja-JP" sz="853" dirty="0"/>
            </a:br>
            <a:br>
              <a:rPr lang="en-US" altLang="ja-JP" sz="853" dirty="0"/>
            </a:br>
            <a:endParaRPr lang="ja-JP" altLang="en-US" sz="853" dirty="0"/>
          </a:p>
        </p:txBody>
      </p:sp>
      <p:sp>
        <p:nvSpPr>
          <p:cNvPr id="13" name="txt-先行研究と比べて何がすごい？"/>
          <p:cNvSpPr txBox="1"/>
          <p:nvPr/>
        </p:nvSpPr>
        <p:spPr>
          <a:xfrm>
            <a:off x="5251633" y="4090441"/>
            <a:ext cx="4404230" cy="74860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853" dirty="0"/>
              <a:t>関連研究で読んだのをここにお書き</a:t>
            </a:r>
            <a:br>
              <a:rPr lang="en-US" altLang="ja-JP" sz="853" dirty="0"/>
            </a:br>
            <a:br>
              <a:rPr lang="en-US" altLang="ja-JP" sz="853" dirty="0"/>
            </a:br>
            <a:br>
              <a:rPr lang="en-US" altLang="ja-JP" sz="853" dirty="0"/>
            </a:br>
            <a:br>
              <a:rPr lang="en-US" altLang="ja-JP" sz="853" dirty="0"/>
            </a:br>
            <a:endParaRPr lang="ja-JP" altLang="en-US" sz="853" dirty="0"/>
          </a:p>
        </p:txBody>
      </p:sp>
      <p:sp>
        <p:nvSpPr>
          <p:cNvPr id="12" name="txt-どんなもの？"/>
          <p:cNvSpPr txBox="1"/>
          <p:nvPr/>
        </p:nvSpPr>
        <p:spPr>
          <a:xfrm>
            <a:off x="247645" y="2631122"/>
            <a:ext cx="4404229" cy="74860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853" dirty="0"/>
              <a:t>アブストと結論とイントロで読んだのをここにお書き</a:t>
            </a:r>
            <a:r>
              <a:rPr lang="en-US" altLang="ja-JP" sz="853" dirty="0"/>
              <a:t> </a:t>
            </a:r>
          </a:p>
          <a:p>
            <a:endParaRPr lang="en-US" altLang="ja-JP" sz="853" dirty="0"/>
          </a:p>
          <a:p>
            <a:br>
              <a:rPr lang="en-US" altLang="ja-JP" sz="853" dirty="0"/>
            </a:br>
            <a:br>
              <a:rPr lang="en-US" altLang="ja-JP" sz="853" dirty="0"/>
            </a:br>
            <a:endParaRPr lang="ja-JP" altLang="en-US" sz="853" dirty="0"/>
          </a:p>
        </p:txBody>
      </p:sp>
      <p:grpSp>
        <p:nvGrpSpPr>
          <p:cNvPr id="21" name="図形グループ 20"/>
          <p:cNvGrpSpPr/>
          <p:nvPr/>
        </p:nvGrpSpPr>
        <p:grpSpPr>
          <a:xfrm>
            <a:off x="1" y="0"/>
            <a:ext cx="9906000" cy="1989097"/>
            <a:chOff x="123986" y="23043"/>
            <a:chExt cx="12192000" cy="1635874"/>
          </a:xfrm>
        </p:grpSpPr>
        <p:sp>
          <p:nvSpPr>
            <p:cNvPr id="10" name="txt-背景シドー"/>
            <p:cNvSpPr/>
            <p:nvPr/>
          </p:nvSpPr>
          <p:spPr>
            <a:xfrm>
              <a:off x="123986" y="23043"/>
              <a:ext cx="12192000" cy="1635874"/>
            </a:xfrm>
            <a:prstGeom prst="rect">
              <a:avLst/>
            </a:prstGeom>
            <a:solidFill>
              <a:schemeClr val="tx1">
                <a:lumMod val="65000"/>
                <a:lumOff val="35000"/>
                <a:alpha val="8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463" dirty="0"/>
            </a:p>
          </p:txBody>
        </p:sp>
        <p:sp>
          <p:nvSpPr>
            <p:cNvPr id="18" name="テキスト ボックス 17"/>
            <p:cNvSpPr txBox="1"/>
            <p:nvPr/>
          </p:nvSpPr>
          <p:spPr>
            <a:xfrm>
              <a:off x="2790987" y="58425"/>
              <a:ext cx="6858000" cy="3037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dirty="0">
                  <a:solidFill>
                    <a:schemeClr val="bg1"/>
                  </a:solidFill>
                  <a:latin typeface="Impact" panose="020B0806030902050204" pitchFamily="34" charset="0"/>
                </a:rPr>
                <a:t>Write title here</a:t>
              </a:r>
            </a:p>
          </p:txBody>
        </p:sp>
        <p:sp>
          <p:nvSpPr>
            <p:cNvPr id="19" name="テキスト ボックス 18"/>
            <p:cNvSpPr txBox="1"/>
            <p:nvPr/>
          </p:nvSpPr>
          <p:spPr>
            <a:xfrm>
              <a:off x="2667000" y="953442"/>
              <a:ext cx="6858000" cy="329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1138" dirty="0">
                  <a:solidFill>
                    <a:schemeClr val="bg1"/>
                  </a:solidFill>
                </a:rPr>
                <a:t>（書かれた年代をお書き）著者</a:t>
              </a:r>
              <a:r>
                <a:rPr lang="en-US" altLang="ja-JP" sz="1138" dirty="0">
                  <a:solidFill>
                    <a:schemeClr val="bg1"/>
                  </a:solidFill>
                </a:rPr>
                <a:t>A/ </a:t>
              </a:r>
              <a:r>
                <a:rPr lang="ja-JP" altLang="en-US" sz="1138" dirty="0">
                  <a:solidFill>
                    <a:schemeClr val="bg1"/>
                  </a:solidFill>
                </a:rPr>
                <a:t>著者</a:t>
              </a:r>
              <a:r>
                <a:rPr lang="en-US" altLang="ja-JP" sz="1138" dirty="0">
                  <a:solidFill>
                    <a:schemeClr val="bg1"/>
                  </a:solidFill>
                </a:rPr>
                <a:t>B </a:t>
              </a:r>
              <a:r>
                <a:rPr lang="ja-JP" altLang="en-US" sz="1138" dirty="0">
                  <a:solidFill>
                    <a:schemeClr val="bg1"/>
                  </a:solidFill>
                </a:rPr>
                <a:t>をここにお書き</a:t>
              </a:r>
            </a:p>
          </p:txBody>
        </p:sp>
        <p:sp>
          <p:nvSpPr>
            <p:cNvPr id="20" name="テキスト ボックス 19"/>
            <p:cNvSpPr txBox="1"/>
            <p:nvPr/>
          </p:nvSpPr>
          <p:spPr>
            <a:xfrm>
              <a:off x="2667000" y="1274385"/>
              <a:ext cx="6858000" cy="2983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975" dirty="0">
                  <a:solidFill>
                    <a:schemeClr val="bg1"/>
                  </a:solidFill>
                  <a:latin typeface="Hiragino Kaku Gothic Pro W6" charset="-128"/>
                  <a:ea typeface="Hiragino Kaku Gothic Pro W6" charset="-128"/>
                  <a:cs typeface="Hiragino Kaku Gothic Pro W6" charset="-128"/>
                  <a:hlinkClick r:id="rId3"/>
                </a:rPr>
                <a:t>https://arxiv.org/pdf/1710.03889.pdf</a:t>
              </a:r>
              <a:r>
                <a:rPr lang="en-US" altLang="ja-JP" sz="975" dirty="0">
                  <a:solidFill>
                    <a:schemeClr val="bg1"/>
                  </a:solidFill>
                  <a:latin typeface="Hiragino Kaku Gothic Pro W6" charset="-128"/>
                  <a:ea typeface="Hiragino Kaku Gothic Pro W6" charset="-128"/>
                  <a:cs typeface="Hiragino Kaku Gothic Pro W6" charset="-128"/>
                </a:rPr>
                <a:t> </a:t>
              </a:r>
              <a:endParaRPr lang="ja-JP" altLang="en-US" sz="975" dirty="0">
                <a:solidFill>
                  <a:schemeClr val="bg1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endParaRPr>
            </a:p>
          </p:txBody>
        </p:sp>
      </p:grpSp>
      <p:sp>
        <p:nvSpPr>
          <p:cNvPr id="2" name="テキスト ボックス 1"/>
          <p:cNvSpPr txBox="1"/>
          <p:nvPr/>
        </p:nvSpPr>
        <p:spPr>
          <a:xfrm>
            <a:off x="8667750" y="6540541"/>
            <a:ext cx="1238250" cy="317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463" dirty="0"/>
              <a:t>日付</a:t>
            </a:r>
          </a:p>
        </p:txBody>
      </p:sp>
    </p:spTree>
    <p:extLst>
      <p:ext uri="{BB962C8B-B14F-4D97-AF65-F5344CB8AC3E}">
        <p14:creationId xmlns:p14="http://schemas.microsoft.com/office/powerpoint/2010/main" val="17603828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92</TotalTime>
  <Words>124</Words>
  <Application>Microsoft Macintosh PowerPoint</Application>
  <PresentationFormat>A4 210 x 297 mm</PresentationFormat>
  <Paragraphs>20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9" baseType="lpstr">
      <vt:lpstr>Hiragino Kaku Gothic Pro W6</vt:lpstr>
      <vt:lpstr>游ゴシック</vt:lpstr>
      <vt:lpstr>游ゴシック Light</vt:lpstr>
      <vt:lpstr>Arial</vt:lpstr>
      <vt:lpstr>Calibri</vt:lpstr>
      <vt:lpstr>Calibri Light</vt:lpstr>
      <vt:lpstr>Impact</vt:lpstr>
      <vt:lpstr>Office Theme</vt:lpstr>
      <vt:lpstr>PowerPoint プレゼンテーション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落合流論文読み方メソッド</dc:title>
  <dc:creator>森哲也</dc:creator>
  <cp:lastModifiedBy>Microsoft Office User</cp:lastModifiedBy>
  <cp:revision>14</cp:revision>
  <cp:lastPrinted>2019-02-01T05:37:18Z</cp:lastPrinted>
  <dcterms:created xsi:type="dcterms:W3CDTF">2017-10-29T01:39:23Z</dcterms:created>
  <dcterms:modified xsi:type="dcterms:W3CDTF">2019-03-29T09:52:29Z</dcterms:modified>
</cp:coreProperties>
</file>