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5"/>
  </p:notesMasterIdLst>
  <p:handoutMasterIdLst>
    <p:handoutMasterId r:id="rId16"/>
  </p:handoutMasterIdLst>
  <p:sldIdLst>
    <p:sldId id="282" r:id="rId2"/>
    <p:sldId id="270" r:id="rId3"/>
    <p:sldId id="271" r:id="rId4"/>
    <p:sldId id="281" r:id="rId5"/>
    <p:sldId id="280" r:id="rId6"/>
    <p:sldId id="276" r:id="rId7"/>
    <p:sldId id="277" r:id="rId8"/>
    <p:sldId id="278" r:id="rId9"/>
    <p:sldId id="283" r:id="rId10"/>
    <p:sldId id="275" r:id="rId11"/>
    <p:sldId id="284" r:id="rId12"/>
    <p:sldId id="285"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008"/>
    <a:srgbClr val="050A02"/>
    <a:srgbClr val="C00447"/>
    <a:srgbClr val="D35151"/>
    <a:srgbClr val="AB3C19"/>
    <a:srgbClr val="F15C33"/>
    <a:srgbClr val="F21674"/>
    <a:srgbClr val="A61A6A"/>
    <a:srgbClr val="B709AB"/>
    <a:srgbClr val="8937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13A101-B640-428C-A78B-233B42ED1247}" v="21" dt="2021-05-03T04:25:27.762"/>
    <p1510:client id="{942CAACD-ADCD-490E-889A-7BD5D0302D2C}" v="449" dt="2021-05-02T17:39:40.522"/>
    <p1510:client id="{E18279F3-05FC-45D2-8B95-CFA96A492423}" v="183" dt="2021-05-02T16:52:52.535"/>
    <p1510:client id="{F41B6DEF-E460-4682-BD07-1BAD8691909A}" v="98" dt="2021-05-02T16:04:19.205"/>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viewProps" Target="viewProps.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presProps" Target="presProps.xml" Id="rId17" /><Relationship Type="http://schemas.openxmlformats.org/officeDocument/2006/relationships/slide" Target="slides/slide1.xml" Id="rId2" /><Relationship Type="http://schemas.openxmlformats.org/officeDocument/2006/relationships/handoutMaster" Target="handoutMasters/handoutMaster1.xml" Id="rId16" /><Relationship Type="http://schemas.openxmlformats.org/officeDocument/2006/relationships/tableStyles" Target="tableStyle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notesMaster" Target="notesMasters/notesMaster1.xml" Id="rId15" /><Relationship Type="http://schemas.openxmlformats.org/officeDocument/2006/relationships/slide" Target="slides/slide9.xml" Id="rId10" /><Relationship Type="http://schemas.openxmlformats.org/officeDocument/2006/relationships/theme" Target="theme/theme1.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microsoft.com/office/2015/10/relationships/revisionInfo" Target="revisionInfo.xml" Id="rId22"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B33BB8-6C7A-4BE0-9B55-9EAC48D52EC6}" type="datetimeFigureOut">
              <a:rPr lang="en-US"/>
              <a:t>5/2/2021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7AA83-DE31-4E93-AB07-EF7FB05F6670}" type="slidenum">
              <a:rPr/>
              <a:t>‹#›</a:t>
            </a:fld>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1EF64-F73B-4314-BB6F-BC0937BBDF19}" type="datetimeFigureOut">
              <a:rPr lang="en-US"/>
              <a:t>5/2/2021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E2820-AFE1-45FA-949E-17BDB534E1DC}" type="slidenum">
              <a:rPr/>
              <a:t>‹#›</a:t>
            </a:fld>
            <a:endParaRPr/>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D3B9702-7FBF-4720-8670-571C5E7EEDDE}" type="datetime1">
              <a:rPr lang="en-US" smtClean="0"/>
              <a:t>5/2/2021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FDBFFB2-86D9-4B8F-A59A-553A60B94BBE}"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940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B9702-7FBF-4720-8670-571C5E7EEDDE}" type="datetime1">
              <a:rPr lang="en-US" smtClean="0"/>
              <a:pPr/>
              <a:t>5/2/2021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BFFB2-86D9-4B8F-A59A-553A60B94BBE}" type="slidenum">
              <a:rPr lang="en-US" smtClean="0"/>
              <a:pPr/>
              <a:t>‹#›</a:t>
            </a:fld>
            <a:endParaRPr lang="en-US"/>
          </a:p>
        </p:txBody>
      </p:sp>
    </p:spTree>
    <p:extLst>
      <p:ext uri="{BB962C8B-B14F-4D97-AF65-F5344CB8AC3E}">
        <p14:creationId xmlns:p14="http://schemas.microsoft.com/office/powerpoint/2010/main" val="23495399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B9702-7FBF-4720-8670-571C5E7EEDDE}" type="datetime1">
              <a:rPr lang="en-US" smtClean="0"/>
              <a:pPr/>
              <a:t>5/2/2021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BFFB2-86D9-4B8F-A59A-553A60B94BBE}"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46723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B9702-7FBF-4720-8670-571C5E7EEDDE}" type="datetime1">
              <a:rPr lang="en-US" smtClean="0"/>
              <a:pPr/>
              <a:t>5/2/2021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BFFB2-86D9-4B8F-A59A-553A60B94BBE}"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01421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B9702-7FBF-4720-8670-571C5E7EEDDE}" type="datetime1">
              <a:rPr lang="en-US" smtClean="0"/>
              <a:pPr/>
              <a:t>5/2/2021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BFFB2-86D9-4B8F-A59A-553A60B94BBE}" type="slidenum">
              <a:rPr lang="en-US" smtClean="0"/>
              <a:pPr/>
              <a:t>‹#›</a:t>
            </a:fld>
            <a:endParaRPr lang="en-US"/>
          </a:p>
        </p:txBody>
      </p:sp>
    </p:spTree>
    <p:extLst>
      <p:ext uri="{BB962C8B-B14F-4D97-AF65-F5344CB8AC3E}">
        <p14:creationId xmlns:p14="http://schemas.microsoft.com/office/powerpoint/2010/main" val="34764818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B9702-7FBF-4720-8670-571C5E7EEDDE}" type="datetime1">
              <a:rPr lang="en-US" smtClean="0"/>
              <a:pPr/>
              <a:t>5/2/2021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BFFB2-86D9-4B8F-A59A-553A60B94BBE}"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97397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B9702-7FBF-4720-8670-571C5E7EEDDE}" type="datetime1">
              <a:rPr lang="en-US" smtClean="0"/>
              <a:pPr/>
              <a:t>5/2/2021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BFFB2-86D9-4B8F-A59A-553A60B94BBE}"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86517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27AEA-BBBB-4C9B-AB23-214EAA8AB789}" type="datetime1">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BFFB2-86D9-4B8F-A59A-553A60B94BB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459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1CA30-F5CD-4CA0-B16A-349C6F830700}" type="datetime1">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BFFB2-86D9-4B8F-A59A-553A60B94BB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0227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AF48E-ABA0-4B58-B562-D1D7408067C4}" type="datetime1">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BFFB2-86D9-4B8F-A59A-553A60B94BBE}" type="slidenum">
              <a:rPr lang="en-US" smtClean="0"/>
              <a:t>‹#›</a:t>
            </a:fld>
            <a:endParaRPr lang="en-US"/>
          </a:p>
        </p:txBody>
      </p:sp>
    </p:spTree>
    <p:extLst>
      <p:ext uri="{BB962C8B-B14F-4D97-AF65-F5344CB8AC3E}">
        <p14:creationId xmlns:p14="http://schemas.microsoft.com/office/powerpoint/2010/main" val="37034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034C-8BD9-4B0C-893B-33834FAB227F}" type="datetime1">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BFFB2-86D9-4B8F-A59A-553A60B94BB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110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D787AA-CBCD-47F9-A04C-7106C508CDE4}" type="datetime1">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BFFB2-86D9-4B8F-A59A-553A60B94BBE}" type="slidenum">
              <a:rPr lang="en-US" smtClean="0"/>
              <a:t>‹#›</a:t>
            </a:fld>
            <a:endParaRPr lang="en-US"/>
          </a:p>
        </p:txBody>
      </p:sp>
    </p:spTree>
    <p:extLst>
      <p:ext uri="{BB962C8B-B14F-4D97-AF65-F5344CB8AC3E}">
        <p14:creationId xmlns:p14="http://schemas.microsoft.com/office/powerpoint/2010/main" val="187921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CC9DD-75F5-4611-BA0B-CFB1A226639C}" type="datetime1">
              <a:rPr lang="en-US" smtClean="0"/>
              <a:t>5/2/2021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DBFFB2-86D9-4B8F-A59A-553A60B94BB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00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80F1F9-2D3D-4243-878F-D000C3F2A1C4}" type="datetime1">
              <a:rPr lang="en-US" smtClean="0"/>
              <a:t>5/2/2021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DBFFB2-86D9-4B8F-A59A-553A60B94BB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071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BCBE8-1824-4658-A8BB-BECFAEB7E35A}" type="datetime1">
              <a:rPr lang="en-US" smtClean="0"/>
              <a:t>5/2/2021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DBFFB2-86D9-4B8F-A59A-553A60B94BBE}" type="slidenum">
              <a:rPr lang="en-US" smtClean="0"/>
              <a:t>‹#›</a:t>
            </a:fld>
            <a:endParaRPr lang="en-US"/>
          </a:p>
        </p:txBody>
      </p:sp>
    </p:spTree>
    <p:extLst>
      <p:ext uri="{BB962C8B-B14F-4D97-AF65-F5344CB8AC3E}">
        <p14:creationId xmlns:p14="http://schemas.microsoft.com/office/powerpoint/2010/main" val="98912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85CD17-C377-4DE5-9FCA-CC7471605C58}" type="datetime1">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BFFB2-86D9-4B8F-A59A-553A60B94BB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69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E9F02-BE96-4BAE-86A5-1FA60D24CAE2}" type="datetime1">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BFFB2-86D9-4B8F-A59A-553A60B94BBE}" type="slidenum">
              <a:rPr lang="en-US" smtClean="0"/>
              <a:t>‹#›</a:t>
            </a:fld>
            <a:endParaRPr lang="en-US"/>
          </a:p>
        </p:txBody>
      </p:sp>
    </p:spTree>
    <p:extLst>
      <p:ext uri="{BB962C8B-B14F-4D97-AF65-F5344CB8AC3E}">
        <p14:creationId xmlns:p14="http://schemas.microsoft.com/office/powerpoint/2010/main" val="333031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3B9702-7FBF-4720-8670-571C5E7EEDDE}" type="datetime1">
              <a:rPr lang="en-US" smtClean="0"/>
              <a:pPr/>
              <a:t>5/2/2021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DBFFB2-86D9-4B8F-A59A-553A60B94BBE}" type="slidenum">
              <a:rPr lang="en-US" smtClean="0"/>
              <a:pPr/>
              <a:t>‹#›</a:t>
            </a:fld>
            <a:endParaRPr lang="en-US"/>
          </a:p>
        </p:txBody>
      </p:sp>
    </p:spTree>
    <p:extLst>
      <p:ext uri="{BB962C8B-B14F-4D97-AF65-F5344CB8AC3E}">
        <p14:creationId xmlns:p14="http://schemas.microsoft.com/office/powerpoint/2010/main" val="1832718349"/>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5FC1C9-9BFE-4F5C-901C-726E1D9BD60C}"/>
              </a:ext>
            </a:extLst>
          </p:cNvPr>
          <p:cNvSpPr/>
          <p:nvPr/>
        </p:nvSpPr>
        <p:spPr>
          <a:xfrm>
            <a:off x="2571750" y="0"/>
            <a:ext cx="9620250" cy="6857999"/>
          </a:xfrm>
          <a:custGeom>
            <a:avLst/>
            <a:gdLst>
              <a:gd name="connsiteX0" fmla="*/ 0 w 9815513"/>
              <a:gd name="connsiteY0" fmla="*/ 0 h 6857999"/>
              <a:gd name="connsiteX1" fmla="*/ 9815513 w 9815513"/>
              <a:gd name="connsiteY1" fmla="*/ 0 h 6857999"/>
              <a:gd name="connsiteX2" fmla="*/ 9815513 w 9815513"/>
              <a:gd name="connsiteY2" fmla="*/ 6857999 h 6857999"/>
              <a:gd name="connsiteX3" fmla="*/ 0 w 9815513"/>
              <a:gd name="connsiteY3" fmla="*/ 6857999 h 6857999"/>
              <a:gd name="connsiteX4" fmla="*/ 0 w 9815513"/>
              <a:gd name="connsiteY4" fmla="*/ 0 h 6857999"/>
              <a:gd name="connsiteX0" fmla="*/ 14287 w 9829800"/>
              <a:gd name="connsiteY0" fmla="*/ 0 h 6857999"/>
              <a:gd name="connsiteX1" fmla="*/ 9829800 w 9829800"/>
              <a:gd name="connsiteY1" fmla="*/ 0 h 6857999"/>
              <a:gd name="connsiteX2" fmla="*/ 9829800 w 9829800"/>
              <a:gd name="connsiteY2" fmla="*/ 6857999 h 6857999"/>
              <a:gd name="connsiteX3" fmla="*/ 0 w 9829800"/>
              <a:gd name="connsiteY3" fmla="*/ 6815136 h 6857999"/>
              <a:gd name="connsiteX4" fmla="*/ 14287 w 9829800"/>
              <a:gd name="connsiteY4" fmla="*/ 0 h 6857999"/>
              <a:gd name="connsiteX0" fmla="*/ 14287 w 9829800"/>
              <a:gd name="connsiteY0" fmla="*/ 0 h 6857999"/>
              <a:gd name="connsiteX1" fmla="*/ 9829800 w 9829800"/>
              <a:gd name="connsiteY1" fmla="*/ 0 h 6857999"/>
              <a:gd name="connsiteX2" fmla="*/ 9829800 w 9829800"/>
              <a:gd name="connsiteY2" fmla="*/ 6857999 h 6857999"/>
              <a:gd name="connsiteX3" fmla="*/ 0 w 9829800"/>
              <a:gd name="connsiteY3" fmla="*/ 6815136 h 6857999"/>
              <a:gd name="connsiteX4" fmla="*/ 14287 w 9829800"/>
              <a:gd name="connsiteY4" fmla="*/ 0 h 6857999"/>
              <a:gd name="connsiteX0" fmla="*/ 766246 w 10581759"/>
              <a:gd name="connsiteY0" fmla="*/ 75075 h 6933074"/>
              <a:gd name="connsiteX1" fmla="*/ 10581759 w 10581759"/>
              <a:gd name="connsiteY1" fmla="*/ 75075 h 6933074"/>
              <a:gd name="connsiteX2" fmla="*/ 10581759 w 10581759"/>
              <a:gd name="connsiteY2" fmla="*/ 6933074 h 6933074"/>
              <a:gd name="connsiteX3" fmla="*/ 751959 w 10581759"/>
              <a:gd name="connsiteY3" fmla="*/ 6890211 h 6933074"/>
              <a:gd name="connsiteX4" fmla="*/ 647184 w 10581759"/>
              <a:gd name="connsiteY4" fmla="*/ 646574 h 6933074"/>
              <a:gd name="connsiteX5" fmla="*/ 766246 w 10581759"/>
              <a:gd name="connsiteY5" fmla="*/ 75075 h 6933074"/>
              <a:gd name="connsiteX0" fmla="*/ 690583 w 10506096"/>
              <a:gd name="connsiteY0" fmla="*/ 0 h 6857999"/>
              <a:gd name="connsiteX1" fmla="*/ 10506096 w 10506096"/>
              <a:gd name="connsiteY1" fmla="*/ 0 h 6857999"/>
              <a:gd name="connsiteX2" fmla="*/ 10506096 w 10506096"/>
              <a:gd name="connsiteY2" fmla="*/ 6857999 h 6857999"/>
              <a:gd name="connsiteX3" fmla="*/ 676296 w 10506096"/>
              <a:gd name="connsiteY3" fmla="*/ 6815136 h 6857999"/>
              <a:gd name="connsiteX4" fmla="*/ 871559 w 10506096"/>
              <a:gd name="connsiteY4" fmla="*/ 2285999 h 6857999"/>
              <a:gd name="connsiteX5" fmla="*/ 690583 w 10506096"/>
              <a:gd name="connsiteY5" fmla="*/ 0 h 6857999"/>
              <a:gd name="connsiteX0" fmla="*/ 723539 w 10539052"/>
              <a:gd name="connsiteY0" fmla="*/ 0 h 6857999"/>
              <a:gd name="connsiteX1" fmla="*/ 10539052 w 10539052"/>
              <a:gd name="connsiteY1" fmla="*/ 0 h 6857999"/>
              <a:gd name="connsiteX2" fmla="*/ 10539052 w 10539052"/>
              <a:gd name="connsiteY2" fmla="*/ 6857999 h 6857999"/>
              <a:gd name="connsiteX3" fmla="*/ 709252 w 10539052"/>
              <a:gd name="connsiteY3" fmla="*/ 6815136 h 6857999"/>
              <a:gd name="connsiteX4" fmla="*/ 904515 w 10539052"/>
              <a:gd name="connsiteY4" fmla="*/ 2285999 h 6857999"/>
              <a:gd name="connsiteX5" fmla="*/ 875940 w 10539052"/>
              <a:gd name="connsiteY5" fmla="*/ 3014662 h 6857999"/>
              <a:gd name="connsiteX6" fmla="*/ 723539 w 10539052"/>
              <a:gd name="connsiteY6" fmla="*/ 0 h 6857999"/>
              <a:gd name="connsiteX0" fmla="*/ 723539 w 10539052"/>
              <a:gd name="connsiteY0" fmla="*/ 0 h 6857999"/>
              <a:gd name="connsiteX1" fmla="*/ 10539052 w 10539052"/>
              <a:gd name="connsiteY1" fmla="*/ 0 h 6857999"/>
              <a:gd name="connsiteX2" fmla="*/ 10539052 w 10539052"/>
              <a:gd name="connsiteY2" fmla="*/ 6857999 h 6857999"/>
              <a:gd name="connsiteX3" fmla="*/ 709252 w 10539052"/>
              <a:gd name="connsiteY3" fmla="*/ 6815136 h 6857999"/>
              <a:gd name="connsiteX4" fmla="*/ 904515 w 10539052"/>
              <a:gd name="connsiteY4" fmla="*/ 2285999 h 6857999"/>
              <a:gd name="connsiteX5" fmla="*/ 875940 w 10539052"/>
              <a:gd name="connsiteY5" fmla="*/ 3014662 h 6857999"/>
              <a:gd name="connsiteX6" fmla="*/ 723539 w 10539052"/>
              <a:gd name="connsiteY6"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926725 w 10589837"/>
              <a:gd name="connsiteY5" fmla="*/ 3014662 h 6857999"/>
              <a:gd name="connsiteX6" fmla="*/ 774324 w 10589837"/>
              <a:gd name="connsiteY6"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526676 w 10589837"/>
              <a:gd name="connsiteY5" fmla="*/ 4300537 h 6857999"/>
              <a:gd name="connsiteX6" fmla="*/ 926725 w 10589837"/>
              <a:gd name="connsiteY6" fmla="*/ 3014662 h 6857999"/>
              <a:gd name="connsiteX7" fmla="*/ 774324 w 10589837"/>
              <a:gd name="connsiteY7"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526676 w 10589837"/>
              <a:gd name="connsiteY5" fmla="*/ 4300537 h 6857999"/>
              <a:gd name="connsiteX6" fmla="*/ 926725 w 10589837"/>
              <a:gd name="connsiteY6" fmla="*/ 3014662 h 6857999"/>
              <a:gd name="connsiteX7" fmla="*/ 774324 w 10589837"/>
              <a:gd name="connsiteY7"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526676 w 10589837"/>
              <a:gd name="connsiteY5" fmla="*/ 4300537 h 6857999"/>
              <a:gd name="connsiteX6" fmla="*/ 926725 w 10589837"/>
              <a:gd name="connsiteY6" fmla="*/ 3014662 h 6857999"/>
              <a:gd name="connsiteX7" fmla="*/ 774324 w 10589837"/>
              <a:gd name="connsiteY7"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926725 w 10589837"/>
              <a:gd name="connsiteY5" fmla="*/ 3014662 h 6857999"/>
              <a:gd name="connsiteX6" fmla="*/ 774324 w 10589837"/>
              <a:gd name="connsiteY6" fmla="*/ 0 h 6857999"/>
              <a:gd name="connsiteX0" fmla="*/ 723540 w 10539053"/>
              <a:gd name="connsiteY0" fmla="*/ 0 h 6857999"/>
              <a:gd name="connsiteX1" fmla="*/ 10539053 w 10539053"/>
              <a:gd name="connsiteY1" fmla="*/ 0 h 6857999"/>
              <a:gd name="connsiteX2" fmla="*/ 10539053 w 10539053"/>
              <a:gd name="connsiteY2" fmla="*/ 6857999 h 6857999"/>
              <a:gd name="connsiteX3" fmla="*/ 709253 w 10539053"/>
              <a:gd name="connsiteY3" fmla="*/ 6815136 h 6857999"/>
              <a:gd name="connsiteX4" fmla="*/ 990242 w 10539053"/>
              <a:gd name="connsiteY4" fmla="*/ 4643437 h 6857999"/>
              <a:gd name="connsiteX5" fmla="*/ 875941 w 10539053"/>
              <a:gd name="connsiteY5" fmla="*/ 3014662 h 6857999"/>
              <a:gd name="connsiteX6" fmla="*/ 723540 w 10539053"/>
              <a:gd name="connsiteY6" fmla="*/ 0 h 6857999"/>
              <a:gd name="connsiteX0" fmla="*/ 671638 w 10487151"/>
              <a:gd name="connsiteY0" fmla="*/ 0 h 6857999"/>
              <a:gd name="connsiteX1" fmla="*/ 10487151 w 10487151"/>
              <a:gd name="connsiteY1" fmla="*/ 0 h 6857999"/>
              <a:gd name="connsiteX2" fmla="*/ 10487151 w 10487151"/>
              <a:gd name="connsiteY2" fmla="*/ 6857999 h 6857999"/>
              <a:gd name="connsiteX3" fmla="*/ 657351 w 10487151"/>
              <a:gd name="connsiteY3" fmla="*/ 6815136 h 6857999"/>
              <a:gd name="connsiteX4" fmla="*/ 938340 w 10487151"/>
              <a:gd name="connsiteY4" fmla="*/ 4643437 h 6857999"/>
              <a:gd name="connsiteX5" fmla="*/ 1381252 w 10487151"/>
              <a:gd name="connsiteY5" fmla="*/ 3757612 h 6857999"/>
              <a:gd name="connsiteX6" fmla="*/ 671638 w 10487151"/>
              <a:gd name="connsiteY6" fmla="*/ 0 h 6857999"/>
              <a:gd name="connsiteX0" fmla="*/ 1145681 w 10961194"/>
              <a:gd name="connsiteY0" fmla="*/ 0 h 6857999"/>
              <a:gd name="connsiteX1" fmla="*/ 10961194 w 10961194"/>
              <a:gd name="connsiteY1" fmla="*/ 0 h 6857999"/>
              <a:gd name="connsiteX2" fmla="*/ 10961194 w 10961194"/>
              <a:gd name="connsiteY2" fmla="*/ 6857999 h 6857999"/>
              <a:gd name="connsiteX3" fmla="*/ 1131394 w 10961194"/>
              <a:gd name="connsiteY3" fmla="*/ 6815136 h 6857999"/>
              <a:gd name="connsiteX4" fmla="*/ 112220 w 10961194"/>
              <a:gd name="connsiteY4" fmla="*/ 4343400 h 6857999"/>
              <a:gd name="connsiteX5" fmla="*/ 1855295 w 10961194"/>
              <a:gd name="connsiteY5" fmla="*/ 3757612 h 6857999"/>
              <a:gd name="connsiteX6" fmla="*/ 1145681 w 10961194"/>
              <a:gd name="connsiteY6" fmla="*/ 0 h 6857999"/>
              <a:gd name="connsiteX0" fmla="*/ 1145681 w 10961194"/>
              <a:gd name="connsiteY0" fmla="*/ 0 h 6857999"/>
              <a:gd name="connsiteX1" fmla="*/ 10961194 w 10961194"/>
              <a:gd name="connsiteY1" fmla="*/ 0 h 6857999"/>
              <a:gd name="connsiteX2" fmla="*/ 10961194 w 10961194"/>
              <a:gd name="connsiteY2" fmla="*/ 6857999 h 6857999"/>
              <a:gd name="connsiteX3" fmla="*/ 1131394 w 10961194"/>
              <a:gd name="connsiteY3" fmla="*/ 6815136 h 6857999"/>
              <a:gd name="connsiteX4" fmla="*/ 112220 w 10961194"/>
              <a:gd name="connsiteY4" fmla="*/ 4343400 h 6857999"/>
              <a:gd name="connsiteX5" fmla="*/ 1426670 w 10961194"/>
              <a:gd name="connsiteY5" fmla="*/ 3857624 h 6857999"/>
              <a:gd name="connsiteX6" fmla="*/ 1145681 w 10961194"/>
              <a:gd name="connsiteY6" fmla="*/ 0 h 6857999"/>
              <a:gd name="connsiteX0" fmla="*/ 1056417 w 10871930"/>
              <a:gd name="connsiteY0" fmla="*/ 0 h 6857999"/>
              <a:gd name="connsiteX1" fmla="*/ 10871930 w 10871930"/>
              <a:gd name="connsiteY1" fmla="*/ 0 h 6857999"/>
              <a:gd name="connsiteX2" fmla="*/ 10871930 w 10871930"/>
              <a:gd name="connsiteY2" fmla="*/ 6857999 h 6857999"/>
              <a:gd name="connsiteX3" fmla="*/ 1042130 w 10871930"/>
              <a:gd name="connsiteY3" fmla="*/ 6815136 h 6857999"/>
              <a:gd name="connsiteX4" fmla="*/ 1451705 w 10871930"/>
              <a:gd name="connsiteY4" fmla="*/ 5514975 h 6857999"/>
              <a:gd name="connsiteX5" fmla="*/ 22956 w 10871930"/>
              <a:gd name="connsiteY5" fmla="*/ 4343400 h 6857999"/>
              <a:gd name="connsiteX6" fmla="*/ 1337406 w 10871930"/>
              <a:gd name="connsiteY6" fmla="*/ 3857624 h 6857999"/>
              <a:gd name="connsiteX7" fmla="*/ 1056417 w 10871930"/>
              <a:gd name="connsiteY7" fmla="*/ 0 h 6857999"/>
              <a:gd name="connsiteX0" fmla="*/ 734909 w 10550422"/>
              <a:gd name="connsiteY0" fmla="*/ 0 h 6857999"/>
              <a:gd name="connsiteX1" fmla="*/ 10550422 w 10550422"/>
              <a:gd name="connsiteY1" fmla="*/ 0 h 6857999"/>
              <a:gd name="connsiteX2" fmla="*/ 10550422 w 10550422"/>
              <a:gd name="connsiteY2" fmla="*/ 6857999 h 6857999"/>
              <a:gd name="connsiteX3" fmla="*/ 720622 w 10550422"/>
              <a:gd name="connsiteY3" fmla="*/ 6815136 h 6857999"/>
              <a:gd name="connsiteX4" fmla="*/ 1130197 w 10550422"/>
              <a:gd name="connsiteY4" fmla="*/ 5514975 h 6857999"/>
              <a:gd name="connsiteX5" fmla="*/ 1015898 w 10550422"/>
              <a:gd name="connsiteY5" fmla="*/ 3857624 h 6857999"/>
              <a:gd name="connsiteX6" fmla="*/ 734909 w 10550422"/>
              <a:gd name="connsiteY6" fmla="*/ 0 h 6857999"/>
              <a:gd name="connsiteX0" fmla="*/ 694146 w 10509659"/>
              <a:gd name="connsiteY0" fmla="*/ 0 h 6857999"/>
              <a:gd name="connsiteX1" fmla="*/ 10509659 w 10509659"/>
              <a:gd name="connsiteY1" fmla="*/ 0 h 6857999"/>
              <a:gd name="connsiteX2" fmla="*/ 10509659 w 10509659"/>
              <a:gd name="connsiteY2" fmla="*/ 6857999 h 6857999"/>
              <a:gd name="connsiteX3" fmla="*/ 679859 w 10509659"/>
              <a:gd name="connsiteY3" fmla="*/ 6815136 h 6857999"/>
              <a:gd name="connsiteX4" fmla="*/ 975135 w 10509659"/>
              <a:gd name="connsiteY4" fmla="*/ 3857624 h 6857999"/>
              <a:gd name="connsiteX5" fmla="*/ 694146 w 10509659"/>
              <a:gd name="connsiteY5" fmla="*/ 0 h 6857999"/>
              <a:gd name="connsiteX0" fmla="*/ 700473 w 10515986"/>
              <a:gd name="connsiteY0" fmla="*/ 0 h 6857999"/>
              <a:gd name="connsiteX1" fmla="*/ 10515986 w 10515986"/>
              <a:gd name="connsiteY1" fmla="*/ 0 h 6857999"/>
              <a:gd name="connsiteX2" fmla="*/ 10515986 w 10515986"/>
              <a:gd name="connsiteY2" fmla="*/ 6857999 h 6857999"/>
              <a:gd name="connsiteX3" fmla="*/ 686186 w 10515986"/>
              <a:gd name="connsiteY3" fmla="*/ 6815136 h 6857999"/>
              <a:gd name="connsiteX4" fmla="*/ 952887 w 10515986"/>
              <a:gd name="connsiteY4" fmla="*/ 3428999 h 6857999"/>
              <a:gd name="connsiteX5" fmla="*/ 700473 w 10515986"/>
              <a:gd name="connsiteY5" fmla="*/ 0 h 6857999"/>
              <a:gd name="connsiteX0" fmla="*/ 886934 w 10702447"/>
              <a:gd name="connsiteY0" fmla="*/ 0 h 6857999"/>
              <a:gd name="connsiteX1" fmla="*/ 10702447 w 10702447"/>
              <a:gd name="connsiteY1" fmla="*/ 0 h 6857999"/>
              <a:gd name="connsiteX2" fmla="*/ 10702447 w 10702447"/>
              <a:gd name="connsiteY2" fmla="*/ 6857999 h 6857999"/>
              <a:gd name="connsiteX3" fmla="*/ 872647 w 10702447"/>
              <a:gd name="connsiteY3" fmla="*/ 6815136 h 6857999"/>
              <a:gd name="connsiteX4" fmla="*/ 1139348 w 10702447"/>
              <a:gd name="connsiteY4" fmla="*/ 3428999 h 6857999"/>
              <a:gd name="connsiteX5" fmla="*/ 524985 w 10702447"/>
              <a:gd name="connsiteY5" fmla="*/ 1785938 h 6857999"/>
              <a:gd name="connsiteX6" fmla="*/ 886934 w 10702447"/>
              <a:gd name="connsiteY6" fmla="*/ 0 h 6857999"/>
              <a:gd name="connsiteX0" fmla="*/ 657917 w 10473430"/>
              <a:gd name="connsiteY0" fmla="*/ 0 h 6857999"/>
              <a:gd name="connsiteX1" fmla="*/ 10473430 w 10473430"/>
              <a:gd name="connsiteY1" fmla="*/ 0 h 6857999"/>
              <a:gd name="connsiteX2" fmla="*/ 10473430 w 10473430"/>
              <a:gd name="connsiteY2" fmla="*/ 6857999 h 6857999"/>
              <a:gd name="connsiteX3" fmla="*/ 643630 w 10473430"/>
              <a:gd name="connsiteY3" fmla="*/ 6815136 h 6857999"/>
              <a:gd name="connsiteX4" fmla="*/ 910331 w 10473430"/>
              <a:gd name="connsiteY4" fmla="*/ 3428999 h 6857999"/>
              <a:gd name="connsiteX5" fmla="*/ 657917 w 10473430"/>
              <a:gd name="connsiteY5" fmla="*/ 0 h 6857999"/>
              <a:gd name="connsiteX0" fmla="*/ 642843 w 10458356"/>
              <a:gd name="connsiteY0" fmla="*/ 0 h 6857999"/>
              <a:gd name="connsiteX1" fmla="*/ 10458356 w 10458356"/>
              <a:gd name="connsiteY1" fmla="*/ 0 h 6857999"/>
              <a:gd name="connsiteX2" fmla="*/ 10458356 w 10458356"/>
              <a:gd name="connsiteY2" fmla="*/ 6857999 h 6857999"/>
              <a:gd name="connsiteX3" fmla="*/ 628556 w 10458356"/>
              <a:gd name="connsiteY3" fmla="*/ 6815136 h 6857999"/>
              <a:gd name="connsiteX4" fmla="*/ 966695 w 10458356"/>
              <a:gd name="connsiteY4" fmla="*/ 3729037 h 6857999"/>
              <a:gd name="connsiteX5" fmla="*/ 642843 w 10458356"/>
              <a:gd name="connsiteY5" fmla="*/ 0 h 6857999"/>
              <a:gd name="connsiteX0" fmla="*/ 632738 w 10448251"/>
              <a:gd name="connsiteY0" fmla="*/ 0 h 6857999"/>
              <a:gd name="connsiteX1" fmla="*/ 10448251 w 10448251"/>
              <a:gd name="connsiteY1" fmla="*/ 0 h 6857999"/>
              <a:gd name="connsiteX2" fmla="*/ 10448251 w 10448251"/>
              <a:gd name="connsiteY2" fmla="*/ 6857999 h 6857999"/>
              <a:gd name="connsiteX3" fmla="*/ 775614 w 10448251"/>
              <a:gd name="connsiteY3" fmla="*/ 6857999 h 6857999"/>
              <a:gd name="connsiteX4" fmla="*/ 956590 w 10448251"/>
              <a:gd name="connsiteY4" fmla="*/ 3729037 h 6857999"/>
              <a:gd name="connsiteX5" fmla="*/ 632738 w 10448251"/>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8251" h="6857999">
                <a:moveTo>
                  <a:pt x="632738" y="0"/>
                </a:moveTo>
                <a:lnTo>
                  <a:pt x="10448251" y="0"/>
                </a:lnTo>
                <a:lnTo>
                  <a:pt x="10448251" y="6857999"/>
                </a:lnTo>
                <a:lnTo>
                  <a:pt x="775614" y="6857999"/>
                </a:lnTo>
                <a:cubicBezTo>
                  <a:pt x="-813473" y="6357937"/>
                  <a:pt x="954209" y="4864893"/>
                  <a:pt x="956590" y="3729037"/>
                </a:cubicBezTo>
                <a:cubicBezTo>
                  <a:pt x="958971" y="2593181"/>
                  <a:pt x="-961112" y="571500"/>
                  <a:pt x="632738" y="0"/>
                </a:cubicBezTo>
                <a:close/>
              </a:path>
            </a:pathLst>
          </a:cu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B7A3FF1-9674-4985-A1CA-1D05D331F965}"/>
              </a:ext>
            </a:extLst>
          </p:cNvPr>
          <p:cNvSpPr txBox="1"/>
          <p:nvPr/>
        </p:nvSpPr>
        <p:spPr>
          <a:xfrm>
            <a:off x="-58497" y="3043777"/>
            <a:ext cx="3474286" cy="1754326"/>
          </a:xfrm>
          <a:prstGeom prst="rect">
            <a:avLst/>
          </a:prstGeom>
          <a:noFill/>
        </p:spPr>
        <p:txBody>
          <a:bodyPr wrap="square" lIns="91440" tIns="45720" rIns="91440" bIns="45720" rtlCol="0" anchor="t">
            <a:spAutoFit/>
          </a:bodyPr>
          <a:lstStyle/>
          <a:p>
            <a:r>
              <a:rPr lang="en-US" sz="5400" b="1" dirty="0">
                <a:solidFill>
                  <a:schemeClr val="bg1">
                    <a:lumMod val="95000"/>
                    <a:lumOff val="5000"/>
                  </a:schemeClr>
                </a:solidFill>
                <a:latin typeface="Algerian"/>
              </a:rPr>
              <a:t>Orphan’s    Home</a:t>
            </a:r>
          </a:p>
        </p:txBody>
      </p:sp>
      <p:sp>
        <p:nvSpPr>
          <p:cNvPr id="10" name="Rectangle 2">
            <a:extLst>
              <a:ext uri="{FF2B5EF4-FFF2-40B4-BE49-F238E27FC236}">
                <a16:creationId xmlns:a16="http://schemas.microsoft.com/office/drawing/2014/main" id="{15F45C3E-220D-4DDF-8FFC-C358D17EF8B0}"/>
              </a:ext>
            </a:extLst>
          </p:cNvPr>
          <p:cNvSpPr/>
          <p:nvPr/>
        </p:nvSpPr>
        <p:spPr>
          <a:xfrm>
            <a:off x="3243263" y="-1"/>
            <a:ext cx="8948738" cy="6857999"/>
          </a:xfrm>
          <a:custGeom>
            <a:avLst/>
            <a:gdLst>
              <a:gd name="connsiteX0" fmla="*/ 0 w 9815513"/>
              <a:gd name="connsiteY0" fmla="*/ 0 h 6857999"/>
              <a:gd name="connsiteX1" fmla="*/ 9815513 w 9815513"/>
              <a:gd name="connsiteY1" fmla="*/ 0 h 6857999"/>
              <a:gd name="connsiteX2" fmla="*/ 9815513 w 9815513"/>
              <a:gd name="connsiteY2" fmla="*/ 6857999 h 6857999"/>
              <a:gd name="connsiteX3" fmla="*/ 0 w 9815513"/>
              <a:gd name="connsiteY3" fmla="*/ 6857999 h 6857999"/>
              <a:gd name="connsiteX4" fmla="*/ 0 w 9815513"/>
              <a:gd name="connsiteY4" fmla="*/ 0 h 6857999"/>
              <a:gd name="connsiteX0" fmla="*/ 14287 w 9829800"/>
              <a:gd name="connsiteY0" fmla="*/ 0 h 6857999"/>
              <a:gd name="connsiteX1" fmla="*/ 9829800 w 9829800"/>
              <a:gd name="connsiteY1" fmla="*/ 0 h 6857999"/>
              <a:gd name="connsiteX2" fmla="*/ 9829800 w 9829800"/>
              <a:gd name="connsiteY2" fmla="*/ 6857999 h 6857999"/>
              <a:gd name="connsiteX3" fmla="*/ 0 w 9829800"/>
              <a:gd name="connsiteY3" fmla="*/ 6815136 h 6857999"/>
              <a:gd name="connsiteX4" fmla="*/ 14287 w 9829800"/>
              <a:gd name="connsiteY4" fmla="*/ 0 h 6857999"/>
              <a:gd name="connsiteX0" fmla="*/ 14287 w 9829800"/>
              <a:gd name="connsiteY0" fmla="*/ 0 h 6857999"/>
              <a:gd name="connsiteX1" fmla="*/ 9829800 w 9829800"/>
              <a:gd name="connsiteY1" fmla="*/ 0 h 6857999"/>
              <a:gd name="connsiteX2" fmla="*/ 9829800 w 9829800"/>
              <a:gd name="connsiteY2" fmla="*/ 6857999 h 6857999"/>
              <a:gd name="connsiteX3" fmla="*/ 0 w 9829800"/>
              <a:gd name="connsiteY3" fmla="*/ 6815136 h 6857999"/>
              <a:gd name="connsiteX4" fmla="*/ 14287 w 9829800"/>
              <a:gd name="connsiteY4" fmla="*/ 0 h 6857999"/>
              <a:gd name="connsiteX0" fmla="*/ 766246 w 10581759"/>
              <a:gd name="connsiteY0" fmla="*/ 75075 h 6933074"/>
              <a:gd name="connsiteX1" fmla="*/ 10581759 w 10581759"/>
              <a:gd name="connsiteY1" fmla="*/ 75075 h 6933074"/>
              <a:gd name="connsiteX2" fmla="*/ 10581759 w 10581759"/>
              <a:gd name="connsiteY2" fmla="*/ 6933074 h 6933074"/>
              <a:gd name="connsiteX3" fmla="*/ 751959 w 10581759"/>
              <a:gd name="connsiteY3" fmla="*/ 6890211 h 6933074"/>
              <a:gd name="connsiteX4" fmla="*/ 647184 w 10581759"/>
              <a:gd name="connsiteY4" fmla="*/ 646574 h 6933074"/>
              <a:gd name="connsiteX5" fmla="*/ 766246 w 10581759"/>
              <a:gd name="connsiteY5" fmla="*/ 75075 h 6933074"/>
              <a:gd name="connsiteX0" fmla="*/ 690583 w 10506096"/>
              <a:gd name="connsiteY0" fmla="*/ 0 h 6857999"/>
              <a:gd name="connsiteX1" fmla="*/ 10506096 w 10506096"/>
              <a:gd name="connsiteY1" fmla="*/ 0 h 6857999"/>
              <a:gd name="connsiteX2" fmla="*/ 10506096 w 10506096"/>
              <a:gd name="connsiteY2" fmla="*/ 6857999 h 6857999"/>
              <a:gd name="connsiteX3" fmla="*/ 676296 w 10506096"/>
              <a:gd name="connsiteY3" fmla="*/ 6815136 h 6857999"/>
              <a:gd name="connsiteX4" fmla="*/ 871559 w 10506096"/>
              <a:gd name="connsiteY4" fmla="*/ 2285999 h 6857999"/>
              <a:gd name="connsiteX5" fmla="*/ 690583 w 10506096"/>
              <a:gd name="connsiteY5" fmla="*/ 0 h 6857999"/>
              <a:gd name="connsiteX0" fmla="*/ 723539 w 10539052"/>
              <a:gd name="connsiteY0" fmla="*/ 0 h 6857999"/>
              <a:gd name="connsiteX1" fmla="*/ 10539052 w 10539052"/>
              <a:gd name="connsiteY1" fmla="*/ 0 h 6857999"/>
              <a:gd name="connsiteX2" fmla="*/ 10539052 w 10539052"/>
              <a:gd name="connsiteY2" fmla="*/ 6857999 h 6857999"/>
              <a:gd name="connsiteX3" fmla="*/ 709252 w 10539052"/>
              <a:gd name="connsiteY3" fmla="*/ 6815136 h 6857999"/>
              <a:gd name="connsiteX4" fmla="*/ 904515 w 10539052"/>
              <a:gd name="connsiteY4" fmla="*/ 2285999 h 6857999"/>
              <a:gd name="connsiteX5" fmla="*/ 875940 w 10539052"/>
              <a:gd name="connsiteY5" fmla="*/ 3014662 h 6857999"/>
              <a:gd name="connsiteX6" fmla="*/ 723539 w 10539052"/>
              <a:gd name="connsiteY6" fmla="*/ 0 h 6857999"/>
              <a:gd name="connsiteX0" fmla="*/ 723539 w 10539052"/>
              <a:gd name="connsiteY0" fmla="*/ 0 h 6857999"/>
              <a:gd name="connsiteX1" fmla="*/ 10539052 w 10539052"/>
              <a:gd name="connsiteY1" fmla="*/ 0 h 6857999"/>
              <a:gd name="connsiteX2" fmla="*/ 10539052 w 10539052"/>
              <a:gd name="connsiteY2" fmla="*/ 6857999 h 6857999"/>
              <a:gd name="connsiteX3" fmla="*/ 709252 w 10539052"/>
              <a:gd name="connsiteY3" fmla="*/ 6815136 h 6857999"/>
              <a:gd name="connsiteX4" fmla="*/ 904515 w 10539052"/>
              <a:gd name="connsiteY4" fmla="*/ 2285999 h 6857999"/>
              <a:gd name="connsiteX5" fmla="*/ 875940 w 10539052"/>
              <a:gd name="connsiteY5" fmla="*/ 3014662 h 6857999"/>
              <a:gd name="connsiteX6" fmla="*/ 723539 w 10539052"/>
              <a:gd name="connsiteY6"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926725 w 10589837"/>
              <a:gd name="connsiteY5" fmla="*/ 3014662 h 6857999"/>
              <a:gd name="connsiteX6" fmla="*/ 774324 w 10589837"/>
              <a:gd name="connsiteY6"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526676 w 10589837"/>
              <a:gd name="connsiteY5" fmla="*/ 4300537 h 6857999"/>
              <a:gd name="connsiteX6" fmla="*/ 926725 w 10589837"/>
              <a:gd name="connsiteY6" fmla="*/ 3014662 h 6857999"/>
              <a:gd name="connsiteX7" fmla="*/ 774324 w 10589837"/>
              <a:gd name="connsiteY7"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526676 w 10589837"/>
              <a:gd name="connsiteY5" fmla="*/ 4300537 h 6857999"/>
              <a:gd name="connsiteX6" fmla="*/ 926725 w 10589837"/>
              <a:gd name="connsiteY6" fmla="*/ 3014662 h 6857999"/>
              <a:gd name="connsiteX7" fmla="*/ 774324 w 10589837"/>
              <a:gd name="connsiteY7"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526676 w 10589837"/>
              <a:gd name="connsiteY5" fmla="*/ 4300537 h 6857999"/>
              <a:gd name="connsiteX6" fmla="*/ 926725 w 10589837"/>
              <a:gd name="connsiteY6" fmla="*/ 3014662 h 6857999"/>
              <a:gd name="connsiteX7" fmla="*/ 774324 w 10589837"/>
              <a:gd name="connsiteY7"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926725 w 10589837"/>
              <a:gd name="connsiteY5" fmla="*/ 3014662 h 6857999"/>
              <a:gd name="connsiteX6" fmla="*/ 774324 w 10589837"/>
              <a:gd name="connsiteY6" fmla="*/ 0 h 6857999"/>
              <a:gd name="connsiteX0" fmla="*/ 723540 w 10539053"/>
              <a:gd name="connsiteY0" fmla="*/ 0 h 6857999"/>
              <a:gd name="connsiteX1" fmla="*/ 10539053 w 10539053"/>
              <a:gd name="connsiteY1" fmla="*/ 0 h 6857999"/>
              <a:gd name="connsiteX2" fmla="*/ 10539053 w 10539053"/>
              <a:gd name="connsiteY2" fmla="*/ 6857999 h 6857999"/>
              <a:gd name="connsiteX3" fmla="*/ 709253 w 10539053"/>
              <a:gd name="connsiteY3" fmla="*/ 6815136 h 6857999"/>
              <a:gd name="connsiteX4" fmla="*/ 990242 w 10539053"/>
              <a:gd name="connsiteY4" fmla="*/ 4643437 h 6857999"/>
              <a:gd name="connsiteX5" fmla="*/ 875941 w 10539053"/>
              <a:gd name="connsiteY5" fmla="*/ 3014662 h 6857999"/>
              <a:gd name="connsiteX6" fmla="*/ 723540 w 10539053"/>
              <a:gd name="connsiteY6" fmla="*/ 0 h 6857999"/>
              <a:gd name="connsiteX0" fmla="*/ 671638 w 10487151"/>
              <a:gd name="connsiteY0" fmla="*/ 0 h 6857999"/>
              <a:gd name="connsiteX1" fmla="*/ 10487151 w 10487151"/>
              <a:gd name="connsiteY1" fmla="*/ 0 h 6857999"/>
              <a:gd name="connsiteX2" fmla="*/ 10487151 w 10487151"/>
              <a:gd name="connsiteY2" fmla="*/ 6857999 h 6857999"/>
              <a:gd name="connsiteX3" fmla="*/ 657351 w 10487151"/>
              <a:gd name="connsiteY3" fmla="*/ 6815136 h 6857999"/>
              <a:gd name="connsiteX4" fmla="*/ 938340 w 10487151"/>
              <a:gd name="connsiteY4" fmla="*/ 4643437 h 6857999"/>
              <a:gd name="connsiteX5" fmla="*/ 1381252 w 10487151"/>
              <a:gd name="connsiteY5" fmla="*/ 3757612 h 6857999"/>
              <a:gd name="connsiteX6" fmla="*/ 671638 w 10487151"/>
              <a:gd name="connsiteY6" fmla="*/ 0 h 6857999"/>
              <a:gd name="connsiteX0" fmla="*/ 1145681 w 10961194"/>
              <a:gd name="connsiteY0" fmla="*/ 0 h 6857999"/>
              <a:gd name="connsiteX1" fmla="*/ 10961194 w 10961194"/>
              <a:gd name="connsiteY1" fmla="*/ 0 h 6857999"/>
              <a:gd name="connsiteX2" fmla="*/ 10961194 w 10961194"/>
              <a:gd name="connsiteY2" fmla="*/ 6857999 h 6857999"/>
              <a:gd name="connsiteX3" fmla="*/ 1131394 w 10961194"/>
              <a:gd name="connsiteY3" fmla="*/ 6815136 h 6857999"/>
              <a:gd name="connsiteX4" fmla="*/ 112220 w 10961194"/>
              <a:gd name="connsiteY4" fmla="*/ 4343400 h 6857999"/>
              <a:gd name="connsiteX5" fmla="*/ 1855295 w 10961194"/>
              <a:gd name="connsiteY5" fmla="*/ 3757612 h 6857999"/>
              <a:gd name="connsiteX6" fmla="*/ 1145681 w 10961194"/>
              <a:gd name="connsiteY6" fmla="*/ 0 h 6857999"/>
              <a:gd name="connsiteX0" fmla="*/ 1145681 w 10961194"/>
              <a:gd name="connsiteY0" fmla="*/ 0 h 6857999"/>
              <a:gd name="connsiteX1" fmla="*/ 10961194 w 10961194"/>
              <a:gd name="connsiteY1" fmla="*/ 0 h 6857999"/>
              <a:gd name="connsiteX2" fmla="*/ 10961194 w 10961194"/>
              <a:gd name="connsiteY2" fmla="*/ 6857999 h 6857999"/>
              <a:gd name="connsiteX3" fmla="*/ 1131394 w 10961194"/>
              <a:gd name="connsiteY3" fmla="*/ 6815136 h 6857999"/>
              <a:gd name="connsiteX4" fmla="*/ 112220 w 10961194"/>
              <a:gd name="connsiteY4" fmla="*/ 4343400 h 6857999"/>
              <a:gd name="connsiteX5" fmla="*/ 1426670 w 10961194"/>
              <a:gd name="connsiteY5" fmla="*/ 3857624 h 6857999"/>
              <a:gd name="connsiteX6" fmla="*/ 1145681 w 10961194"/>
              <a:gd name="connsiteY6" fmla="*/ 0 h 6857999"/>
              <a:gd name="connsiteX0" fmla="*/ 1056417 w 10871930"/>
              <a:gd name="connsiteY0" fmla="*/ 0 h 6857999"/>
              <a:gd name="connsiteX1" fmla="*/ 10871930 w 10871930"/>
              <a:gd name="connsiteY1" fmla="*/ 0 h 6857999"/>
              <a:gd name="connsiteX2" fmla="*/ 10871930 w 10871930"/>
              <a:gd name="connsiteY2" fmla="*/ 6857999 h 6857999"/>
              <a:gd name="connsiteX3" fmla="*/ 1042130 w 10871930"/>
              <a:gd name="connsiteY3" fmla="*/ 6815136 h 6857999"/>
              <a:gd name="connsiteX4" fmla="*/ 1451705 w 10871930"/>
              <a:gd name="connsiteY4" fmla="*/ 5514975 h 6857999"/>
              <a:gd name="connsiteX5" fmla="*/ 22956 w 10871930"/>
              <a:gd name="connsiteY5" fmla="*/ 4343400 h 6857999"/>
              <a:gd name="connsiteX6" fmla="*/ 1337406 w 10871930"/>
              <a:gd name="connsiteY6" fmla="*/ 3857624 h 6857999"/>
              <a:gd name="connsiteX7" fmla="*/ 1056417 w 10871930"/>
              <a:gd name="connsiteY7" fmla="*/ 0 h 6857999"/>
              <a:gd name="connsiteX0" fmla="*/ 734909 w 10550422"/>
              <a:gd name="connsiteY0" fmla="*/ 0 h 6857999"/>
              <a:gd name="connsiteX1" fmla="*/ 10550422 w 10550422"/>
              <a:gd name="connsiteY1" fmla="*/ 0 h 6857999"/>
              <a:gd name="connsiteX2" fmla="*/ 10550422 w 10550422"/>
              <a:gd name="connsiteY2" fmla="*/ 6857999 h 6857999"/>
              <a:gd name="connsiteX3" fmla="*/ 720622 w 10550422"/>
              <a:gd name="connsiteY3" fmla="*/ 6815136 h 6857999"/>
              <a:gd name="connsiteX4" fmla="*/ 1130197 w 10550422"/>
              <a:gd name="connsiteY4" fmla="*/ 5514975 h 6857999"/>
              <a:gd name="connsiteX5" fmla="*/ 1015898 w 10550422"/>
              <a:gd name="connsiteY5" fmla="*/ 3857624 h 6857999"/>
              <a:gd name="connsiteX6" fmla="*/ 734909 w 10550422"/>
              <a:gd name="connsiteY6" fmla="*/ 0 h 6857999"/>
              <a:gd name="connsiteX0" fmla="*/ 694146 w 10509659"/>
              <a:gd name="connsiteY0" fmla="*/ 0 h 6857999"/>
              <a:gd name="connsiteX1" fmla="*/ 10509659 w 10509659"/>
              <a:gd name="connsiteY1" fmla="*/ 0 h 6857999"/>
              <a:gd name="connsiteX2" fmla="*/ 10509659 w 10509659"/>
              <a:gd name="connsiteY2" fmla="*/ 6857999 h 6857999"/>
              <a:gd name="connsiteX3" fmla="*/ 679859 w 10509659"/>
              <a:gd name="connsiteY3" fmla="*/ 6815136 h 6857999"/>
              <a:gd name="connsiteX4" fmla="*/ 975135 w 10509659"/>
              <a:gd name="connsiteY4" fmla="*/ 3857624 h 6857999"/>
              <a:gd name="connsiteX5" fmla="*/ 694146 w 10509659"/>
              <a:gd name="connsiteY5" fmla="*/ 0 h 6857999"/>
              <a:gd name="connsiteX0" fmla="*/ 700473 w 10515986"/>
              <a:gd name="connsiteY0" fmla="*/ 0 h 6857999"/>
              <a:gd name="connsiteX1" fmla="*/ 10515986 w 10515986"/>
              <a:gd name="connsiteY1" fmla="*/ 0 h 6857999"/>
              <a:gd name="connsiteX2" fmla="*/ 10515986 w 10515986"/>
              <a:gd name="connsiteY2" fmla="*/ 6857999 h 6857999"/>
              <a:gd name="connsiteX3" fmla="*/ 686186 w 10515986"/>
              <a:gd name="connsiteY3" fmla="*/ 6815136 h 6857999"/>
              <a:gd name="connsiteX4" fmla="*/ 952887 w 10515986"/>
              <a:gd name="connsiteY4" fmla="*/ 3428999 h 6857999"/>
              <a:gd name="connsiteX5" fmla="*/ 700473 w 10515986"/>
              <a:gd name="connsiteY5" fmla="*/ 0 h 6857999"/>
              <a:gd name="connsiteX0" fmla="*/ 886934 w 10702447"/>
              <a:gd name="connsiteY0" fmla="*/ 0 h 6857999"/>
              <a:gd name="connsiteX1" fmla="*/ 10702447 w 10702447"/>
              <a:gd name="connsiteY1" fmla="*/ 0 h 6857999"/>
              <a:gd name="connsiteX2" fmla="*/ 10702447 w 10702447"/>
              <a:gd name="connsiteY2" fmla="*/ 6857999 h 6857999"/>
              <a:gd name="connsiteX3" fmla="*/ 872647 w 10702447"/>
              <a:gd name="connsiteY3" fmla="*/ 6815136 h 6857999"/>
              <a:gd name="connsiteX4" fmla="*/ 1139348 w 10702447"/>
              <a:gd name="connsiteY4" fmla="*/ 3428999 h 6857999"/>
              <a:gd name="connsiteX5" fmla="*/ 524985 w 10702447"/>
              <a:gd name="connsiteY5" fmla="*/ 1785938 h 6857999"/>
              <a:gd name="connsiteX6" fmla="*/ 886934 w 10702447"/>
              <a:gd name="connsiteY6" fmla="*/ 0 h 6857999"/>
              <a:gd name="connsiteX0" fmla="*/ 657917 w 10473430"/>
              <a:gd name="connsiteY0" fmla="*/ 0 h 6857999"/>
              <a:gd name="connsiteX1" fmla="*/ 10473430 w 10473430"/>
              <a:gd name="connsiteY1" fmla="*/ 0 h 6857999"/>
              <a:gd name="connsiteX2" fmla="*/ 10473430 w 10473430"/>
              <a:gd name="connsiteY2" fmla="*/ 6857999 h 6857999"/>
              <a:gd name="connsiteX3" fmla="*/ 643630 w 10473430"/>
              <a:gd name="connsiteY3" fmla="*/ 6815136 h 6857999"/>
              <a:gd name="connsiteX4" fmla="*/ 910331 w 10473430"/>
              <a:gd name="connsiteY4" fmla="*/ 3428999 h 6857999"/>
              <a:gd name="connsiteX5" fmla="*/ 657917 w 10473430"/>
              <a:gd name="connsiteY5" fmla="*/ 0 h 6857999"/>
              <a:gd name="connsiteX0" fmla="*/ 642843 w 10458356"/>
              <a:gd name="connsiteY0" fmla="*/ 0 h 6857999"/>
              <a:gd name="connsiteX1" fmla="*/ 10458356 w 10458356"/>
              <a:gd name="connsiteY1" fmla="*/ 0 h 6857999"/>
              <a:gd name="connsiteX2" fmla="*/ 10458356 w 10458356"/>
              <a:gd name="connsiteY2" fmla="*/ 6857999 h 6857999"/>
              <a:gd name="connsiteX3" fmla="*/ 628556 w 10458356"/>
              <a:gd name="connsiteY3" fmla="*/ 6815136 h 6857999"/>
              <a:gd name="connsiteX4" fmla="*/ 966695 w 10458356"/>
              <a:gd name="connsiteY4" fmla="*/ 3729037 h 6857999"/>
              <a:gd name="connsiteX5" fmla="*/ 642843 w 10458356"/>
              <a:gd name="connsiteY5" fmla="*/ 0 h 6857999"/>
              <a:gd name="connsiteX0" fmla="*/ 632738 w 10448251"/>
              <a:gd name="connsiteY0" fmla="*/ 0 h 6857999"/>
              <a:gd name="connsiteX1" fmla="*/ 10448251 w 10448251"/>
              <a:gd name="connsiteY1" fmla="*/ 0 h 6857999"/>
              <a:gd name="connsiteX2" fmla="*/ 10448251 w 10448251"/>
              <a:gd name="connsiteY2" fmla="*/ 6857999 h 6857999"/>
              <a:gd name="connsiteX3" fmla="*/ 775614 w 10448251"/>
              <a:gd name="connsiteY3" fmla="*/ 6857999 h 6857999"/>
              <a:gd name="connsiteX4" fmla="*/ 956590 w 10448251"/>
              <a:gd name="connsiteY4" fmla="*/ 3729037 h 6857999"/>
              <a:gd name="connsiteX5" fmla="*/ 632738 w 10448251"/>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8251" h="6857999">
                <a:moveTo>
                  <a:pt x="632738" y="0"/>
                </a:moveTo>
                <a:lnTo>
                  <a:pt x="10448251" y="0"/>
                </a:lnTo>
                <a:lnTo>
                  <a:pt x="10448251" y="6857999"/>
                </a:lnTo>
                <a:lnTo>
                  <a:pt x="775614" y="6857999"/>
                </a:lnTo>
                <a:cubicBezTo>
                  <a:pt x="-813473" y="6357937"/>
                  <a:pt x="954209" y="4864893"/>
                  <a:pt x="956590" y="3729037"/>
                </a:cubicBezTo>
                <a:cubicBezTo>
                  <a:pt x="958971" y="2593181"/>
                  <a:pt x="-961112" y="571500"/>
                  <a:pt x="632738" y="0"/>
                </a:cubicBezTo>
                <a:close/>
              </a:path>
            </a:pathLst>
          </a:custGeom>
          <a:gradFill flip="none" rotWithShape="1">
            <a:gsLst>
              <a:gs pos="0">
                <a:srgbClr val="D35151">
                  <a:shade val="30000"/>
                  <a:satMod val="115000"/>
                </a:srgbClr>
              </a:gs>
              <a:gs pos="50000">
                <a:srgbClr val="D35151">
                  <a:shade val="67500"/>
                  <a:satMod val="115000"/>
                </a:srgbClr>
              </a:gs>
              <a:gs pos="100000">
                <a:srgbClr val="D35151">
                  <a:shade val="100000"/>
                  <a:satMod val="115000"/>
                </a:srgbClr>
              </a:gs>
            </a:gsLst>
            <a:path path="circle">
              <a:fillToRect l="100000" b="100000"/>
            </a:path>
            <a:tileRect t="-100000" r="-100000"/>
          </a:gra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2">
            <a:extLst>
              <a:ext uri="{FF2B5EF4-FFF2-40B4-BE49-F238E27FC236}">
                <a16:creationId xmlns:a16="http://schemas.microsoft.com/office/drawing/2014/main" id="{785D2281-7FBD-44F0-8973-CB4FE7ED53E0}"/>
              </a:ext>
            </a:extLst>
          </p:cNvPr>
          <p:cNvSpPr/>
          <p:nvPr/>
        </p:nvSpPr>
        <p:spPr>
          <a:xfrm>
            <a:off x="3929062" y="1"/>
            <a:ext cx="8262937" cy="6857999"/>
          </a:xfrm>
          <a:custGeom>
            <a:avLst/>
            <a:gdLst>
              <a:gd name="connsiteX0" fmla="*/ 0 w 9815513"/>
              <a:gd name="connsiteY0" fmla="*/ 0 h 6857999"/>
              <a:gd name="connsiteX1" fmla="*/ 9815513 w 9815513"/>
              <a:gd name="connsiteY1" fmla="*/ 0 h 6857999"/>
              <a:gd name="connsiteX2" fmla="*/ 9815513 w 9815513"/>
              <a:gd name="connsiteY2" fmla="*/ 6857999 h 6857999"/>
              <a:gd name="connsiteX3" fmla="*/ 0 w 9815513"/>
              <a:gd name="connsiteY3" fmla="*/ 6857999 h 6857999"/>
              <a:gd name="connsiteX4" fmla="*/ 0 w 9815513"/>
              <a:gd name="connsiteY4" fmla="*/ 0 h 6857999"/>
              <a:gd name="connsiteX0" fmla="*/ 14287 w 9829800"/>
              <a:gd name="connsiteY0" fmla="*/ 0 h 6857999"/>
              <a:gd name="connsiteX1" fmla="*/ 9829800 w 9829800"/>
              <a:gd name="connsiteY1" fmla="*/ 0 h 6857999"/>
              <a:gd name="connsiteX2" fmla="*/ 9829800 w 9829800"/>
              <a:gd name="connsiteY2" fmla="*/ 6857999 h 6857999"/>
              <a:gd name="connsiteX3" fmla="*/ 0 w 9829800"/>
              <a:gd name="connsiteY3" fmla="*/ 6815136 h 6857999"/>
              <a:gd name="connsiteX4" fmla="*/ 14287 w 9829800"/>
              <a:gd name="connsiteY4" fmla="*/ 0 h 6857999"/>
              <a:gd name="connsiteX0" fmla="*/ 14287 w 9829800"/>
              <a:gd name="connsiteY0" fmla="*/ 0 h 6857999"/>
              <a:gd name="connsiteX1" fmla="*/ 9829800 w 9829800"/>
              <a:gd name="connsiteY1" fmla="*/ 0 h 6857999"/>
              <a:gd name="connsiteX2" fmla="*/ 9829800 w 9829800"/>
              <a:gd name="connsiteY2" fmla="*/ 6857999 h 6857999"/>
              <a:gd name="connsiteX3" fmla="*/ 0 w 9829800"/>
              <a:gd name="connsiteY3" fmla="*/ 6815136 h 6857999"/>
              <a:gd name="connsiteX4" fmla="*/ 14287 w 9829800"/>
              <a:gd name="connsiteY4" fmla="*/ 0 h 6857999"/>
              <a:gd name="connsiteX0" fmla="*/ 766246 w 10581759"/>
              <a:gd name="connsiteY0" fmla="*/ 75075 h 6933074"/>
              <a:gd name="connsiteX1" fmla="*/ 10581759 w 10581759"/>
              <a:gd name="connsiteY1" fmla="*/ 75075 h 6933074"/>
              <a:gd name="connsiteX2" fmla="*/ 10581759 w 10581759"/>
              <a:gd name="connsiteY2" fmla="*/ 6933074 h 6933074"/>
              <a:gd name="connsiteX3" fmla="*/ 751959 w 10581759"/>
              <a:gd name="connsiteY3" fmla="*/ 6890211 h 6933074"/>
              <a:gd name="connsiteX4" fmla="*/ 647184 w 10581759"/>
              <a:gd name="connsiteY4" fmla="*/ 646574 h 6933074"/>
              <a:gd name="connsiteX5" fmla="*/ 766246 w 10581759"/>
              <a:gd name="connsiteY5" fmla="*/ 75075 h 6933074"/>
              <a:gd name="connsiteX0" fmla="*/ 690583 w 10506096"/>
              <a:gd name="connsiteY0" fmla="*/ 0 h 6857999"/>
              <a:gd name="connsiteX1" fmla="*/ 10506096 w 10506096"/>
              <a:gd name="connsiteY1" fmla="*/ 0 h 6857999"/>
              <a:gd name="connsiteX2" fmla="*/ 10506096 w 10506096"/>
              <a:gd name="connsiteY2" fmla="*/ 6857999 h 6857999"/>
              <a:gd name="connsiteX3" fmla="*/ 676296 w 10506096"/>
              <a:gd name="connsiteY3" fmla="*/ 6815136 h 6857999"/>
              <a:gd name="connsiteX4" fmla="*/ 871559 w 10506096"/>
              <a:gd name="connsiteY4" fmla="*/ 2285999 h 6857999"/>
              <a:gd name="connsiteX5" fmla="*/ 690583 w 10506096"/>
              <a:gd name="connsiteY5" fmla="*/ 0 h 6857999"/>
              <a:gd name="connsiteX0" fmla="*/ 723539 w 10539052"/>
              <a:gd name="connsiteY0" fmla="*/ 0 h 6857999"/>
              <a:gd name="connsiteX1" fmla="*/ 10539052 w 10539052"/>
              <a:gd name="connsiteY1" fmla="*/ 0 h 6857999"/>
              <a:gd name="connsiteX2" fmla="*/ 10539052 w 10539052"/>
              <a:gd name="connsiteY2" fmla="*/ 6857999 h 6857999"/>
              <a:gd name="connsiteX3" fmla="*/ 709252 w 10539052"/>
              <a:gd name="connsiteY3" fmla="*/ 6815136 h 6857999"/>
              <a:gd name="connsiteX4" fmla="*/ 904515 w 10539052"/>
              <a:gd name="connsiteY4" fmla="*/ 2285999 h 6857999"/>
              <a:gd name="connsiteX5" fmla="*/ 875940 w 10539052"/>
              <a:gd name="connsiteY5" fmla="*/ 3014662 h 6857999"/>
              <a:gd name="connsiteX6" fmla="*/ 723539 w 10539052"/>
              <a:gd name="connsiteY6" fmla="*/ 0 h 6857999"/>
              <a:gd name="connsiteX0" fmla="*/ 723539 w 10539052"/>
              <a:gd name="connsiteY0" fmla="*/ 0 h 6857999"/>
              <a:gd name="connsiteX1" fmla="*/ 10539052 w 10539052"/>
              <a:gd name="connsiteY1" fmla="*/ 0 h 6857999"/>
              <a:gd name="connsiteX2" fmla="*/ 10539052 w 10539052"/>
              <a:gd name="connsiteY2" fmla="*/ 6857999 h 6857999"/>
              <a:gd name="connsiteX3" fmla="*/ 709252 w 10539052"/>
              <a:gd name="connsiteY3" fmla="*/ 6815136 h 6857999"/>
              <a:gd name="connsiteX4" fmla="*/ 904515 w 10539052"/>
              <a:gd name="connsiteY4" fmla="*/ 2285999 h 6857999"/>
              <a:gd name="connsiteX5" fmla="*/ 875940 w 10539052"/>
              <a:gd name="connsiteY5" fmla="*/ 3014662 h 6857999"/>
              <a:gd name="connsiteX6" fmla="*/ 723539 w 10539052"/>
              <a:gd name="connsiteY6"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926725 w 10589837"/>
              <a:gd name="connsiteY5" fmla="*/ 3014662 h 6857999"/>
              <a:gd name="connsiteX6" fmla="*/ 774324 w 10589837"/>
              <a:gd name="connsiteY6"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526676 w 10589837"/>
              <a:gd name="connsiteY5" fmla="*/ 4300537 h 6857999"/>
              <a:gd name="connsiteX6" fmla="*/ 926725 w 10589837"/>
              <a:gd name="connsiteY6" fmla="*/ 3014662 h 6857999"/>
              <a:gd name="connsiteX7" fmla="*/ 774324 w 10589837"/>
              <a:gd name="connsiteY7"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526676 w 10589837"/>
              <a:gd name="connsiteY5" fmla="*/ 4300537 h 6857999"/>
              <a:gd name="connsiteX6" fmla="*/ 926725 w 10589837"/>
              <a:gd name="connsiteY6" fmla="*/ 3014662 h 6857999"/>
              <a:gd name="connsiteX7" fmla="*/ 774324 w 10589837"/>
              <a:gd name="connsiteY7"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526676 w 10589837"/>
              <a:gd name="connsiteY5" fmla="*/ 4300537 h 6857999"/>
              <a:gd name="connsiteX6" fmla="*/ 926725 w 10589837"/>
              <a:gd name="connsiteY6" fmla="*/ 3014662 h 6857999"/>
              <a:gd name="connsiteX7" fmla="*/ 774324 w 10589837"/>
              <a:gd name="connsiteY7" fmla="*/ 0 h 6857999"/>
              <a:gd name="connsiteX0" fmla="*/ 774324 w 10589837"/>
              <a:gd name="connsiteY0" fmla="*/ 0 h 6857999"/>
              <a:gd name="connsiteX1" fmla="*/ 10589837 w 10589837"/>
              <a:gd name="connsiteY1" fmla="*/ 0 h 6857999"/>
              <a:gd name="connsiteX2" fmla="*/ 10589837 w 10589837"/>
              <a:gd name="connsiteY2" fmla="*/ 6857999 h 6857999"/>
              <a:gd name="connsiteX3" fmla="*/ 760037 w 10589837"/>
              <a:gd name="connsiteY3" fmla="*/ 6815136 h 6857999"/>
              <a:gd name="connsiteX4" fmla="*/ 626688 w 10589837"/>
              <a:gd name="connsiteY4" fmla="*/ 3900487 h 6857999"/>
              <a:gd name="connsiteX5" fmla="*/ 926725 w 10589837"/>
              <a:gd name="connsiteY5" fmla="*/ 3014662 h 6857999"/>
              <a:gd name="connsiteX6" fmla="*/ 774324 w 10589837"/>
              <a:gd name="connsiteY6" fmla="*/ 0 h 6857999"/>
              <a:gd name="connsiteX0" fmla="*/ 723540 w 10539053"/>
              <a:gd name="connsiteY0" fmla="*/ 0 h 6857999"/>
              <a:gd name="connsiteX1" fmla="*/ 10539053 w 10539053"/>
              <a:gd name="connsiteY1" fmla="*/ 0 h 6857999"/>
              <a:gd name="connsiteX2" fmla="*/ 10539053 w 10539053"/>
              <a:gd name="connsiteY2" fmla="*/ 6857999 h 6857999"/>
              <a:gd name="connsiteX3" fmla="*/ 709253 w 10539053"/>
              <a:gd name="connsiteY3" fmla="*/ 6815136 h 6857999"/>
              <a:gd name="connsiteX4" fmla="*/ 990242 w 10539053"/>
              <a:gd name="connsiteY4" fmla="*/ 4643437 h 6857999"/>
              <a:gd name="connsiteX5" fmla="*/ 875941 w 10539053"/>
              <a:gd name="connsiteY5" fmla="*/ 3014662 h 6857999"/>
              <a:gd name="connsiteX6" fmla="*/ 723540 w 10539053"/>
              <a:gd name="connsiteY6" fmla="*/ 0 h 6857999"/>
              <a:gd name="connsiteX0" fmla="*/ 671638 w 10487151"/>
              <a:gd name="connsiteY0" fmla="*/ 0 h 6857999"/>
              <a:gd name="connsiteX1" fmla="*/ 10487151 w 10487151"/>
              <a:gd name="connsiteY1" fmla="*/ 0 h 6857999"/>
              <a:gd name="connsiteX2" fmla="*/ 10487151 w 10487151"/>
              <a:gd name="connsiteY2" fmla="*/ 6857999 h 6857999"/>
              <a:gd name="connsiteX3" fmla="*/ 657351 w 10487151"/>
              <a:gd name="connsiteY3" fmla="*/ 6815136 h 6857999"/>
              <a:gd name="connsiteX4" fmla="*/ 938340 w 10487151"/>
              <a:gd name="connsiteY4" fmla="*/ 4643437 h 6857999"/>
              <a:gd name="connsiteX5" fmla="*/ 1381252 w 10487151"/>
              <a:gd name="connsiteY5" fmla="*/ 3757612 h 6857999"/>
              <a:gd name="connsiteX6" fmla="*/ 671638 w 10487151"/>
              <a:gd name="connsiteY6" fmla="*/ 0 h 6857999"/>
              <a:gd name="connsiteX0" fmla="*/ 1145681 w 10961194"/>
              <a:gd name="connsiteY0" fmla="*/ 0 h 6857999"/>
              <a:gd name="connsiteX1" fmla="*/ 10961194 w 10961194"/>
              <a:gd name="connsiteY1" fmla="*/ 0 h 6857999"/>
              <a:gd name="connsiteX2" fmla="*/ 10961194 w 10961194"/>
              <a:gd name="connsiteY2" fmla="*/ 6857999 h 6857999"/>
              <a:gd name="connsiteX3" fmla="*/ 1131394 w 10961194"/>
              <a:gd name="connsiteY3" fmla="*/ 6815136 h 6857999"/>
              <a:gd name="connsiteX4" fmla="*/ 112220 w 10961194"/>
              <a:gd name="connsiteY4" fmla="*/ 4343400 h 6857999"/>
              <a:gd name="connsiteX5" fmla="*/ 1855295 w 10961194"/>
              <a:gd name="connsiteY5" fmla="*/ 3757612 h 6857999"/>
              <a:gd name="connsiteX6" fmla="*/ 1145681 w 10961194"/>
              <a:gd name="connsiteY6" fmla="*/ 0 h 6857999"/>
              <a:gd name="connsiteX0" fmla="*/ 1145681 w 10961194"/>
              <a:gd name="connsiteY0" fmla="*/ 0 h 6857999"/>
              <a:gd name="connsiteX1" fmla="*/ 10961194 w 10961194"/>
              <a:gd name="connsiteY1" fmla="*/ 0 h 6857999"/>
              <a:gd name="connsiteX2" fmla="*/ 10961194 w 10961194"/>
              <a:gd name="connsiteY2" fmla="*/ 6857999 h 6857999"/>
              <a:gd name="connsiteX3" fmla="*/ 1131394 w 10961194"/>
              <a:gd name="connsiteY3" fmla="*/ 6815136 h 6857999"/>
              <a:gd name="connsiteX4" fmla="*/ 112220 w 10961194"/>
              <a:gd name="connsiteY4" fmla="*/ 4343400 h 6857999"/>
              <a:gd name="connsiteX5" fmla="*/ 1426670 w 10961194"/>
              <a:gd name="connsiteY5" fmla="*/ 3857624 h 6857999"/>
              <a:gd name="connsiteX6" fmla="*/ 1145681 w 10961194"/>
              <a:gd name="connsiteY6" fmla="*/ 0 h 6857999"/>
              <a:gd name="connsiteX0" fmla="*/ 1056417 w 10871930"/>
              <a:gd name="connsiteY0" fmla="*/ 0 h 6857999"/>
              <a:gd name="connsiteX1" fmla="*/ 10871930 w 10871930"/>
              <a:gd name="connsiteY1" fmla="*/ 0 h 6857999"/>
              <a:gd name="connsiteX2" fmla="*/ 10871930 w 10871930"/>
              <a:gd name="connsiteY2" fmla="*/ 6857999 h 6857999"/>
              <a:gd name="connsiteX3" fmla="*/ 1042130 w 10871930"/>
              <a:gd name="connsiteY3" fmla="*/ 6815136 h 6857999"/>
              <a:gd name="connsiteX4" fmla="*/ 1451705 w 10871930"/>
              <a:gd name="connsiteY4" fmla="*/ 5514975 h 6857999"/>
              <a:gd name="connsiteX5" fmla="*/ 22956 w 10871930"/>
              <a:gd name="connsiteY5" fmla="*/ 4343400 h 6857999"/>
              <a:gd name="connsiteX6" fmla="*/ 1337406 w 10871930"/>
              <a:gd name="connsiteY6" fmla="*/ 3857624 h 6857999"/>
              <a:gd name="connsiteX7" fmla="*/ 1056417 w 10871930"/>
              <a:gd name="connsiteY7" fmla="*/ 0 h 6857999"/>
              <a:gd name="connsiteX0" fmla="*/ 734909 w 10550422"/>
              <a:gd name="connsiteY0" fmla="*/ 0 h 6857999"/>
              <a:gd name="connsiteX1" fmla="*/ 10550422 w 10550422"/>
              <a:gd name="connsiteY1" fmla="*/ 0 h 6857999"/>
              <a:gd name="connsiteX2" fmla="*/ 10550422 w 10550422"/>
              <a:gd name="connsiteY2" fmla="*/ 6857999 h 6857999"/>
              <a:gd name="connsiteX3" fmla="*/ 720622 w 10550422"/>
              <a:gd name="connsiteY3" fmla="*/ 6815136 h 6857999"/>
              <a:gd name="connsiteX4" fmla="*/ 1130197 w 10550422"/>
              <a:gd name="connsiteY4" fmla="*/ 5514975 h 6857999"/>
              <a:gd name="connsiteX5" fmla="*/ 1015898 w 10550422"/>
              <a:gd name="connsiteY5" fmla="*/ 3857624 h 6857999"/>
              <a:gd name="connsiteX6" fmla="*/ 734909 w 10550422"/>
              <a:gd name="connsiteY6" fmla="*/ 0 h 6857999"/>
              <a:gd name="connsiteX0" fmla="*/ 694146 w 10509659"/>
              <a:gd name="connsiteY0" fmla="*/ 0 h 6857999"/>
              <a:gd name="connsiteX1" fmla="*/ 10509659 w 10509659"/>
              <a:gd name="connsiteY1" fmla="*/ 0 h 6857999"/>
              <a:gd name="connsiteX2" fmla="*/ 10509659 w 10509659"/>
              <a:gd name="connsiteY2" fmla="*/ 6857999 h 6857999"/>
              <a:gd name="connsiteX3" fmla="*/ 679859 w 10509659"/>
              <a:gd name="connsiteY3" fmla="*/ 6815136 h 6857999"/>
              <a:gd name="connsiteX4" fmla="*/ 975135 w 10509659"/>
              <a:gd name="connsiteY4" fmla="*/ 3857624 h 6857999"/>
              <a:gd name="connsiteX5" fmla="*/ 694146 w 10509659"/>
              <a:gd name="connsiteY5" fmla="*/ 0 h 6857999"/>
              <a:gd name="connsiteX0" fmla="*/ 700473 w 10515986"/>
              <a:gd name="connsiteY0" fmla="*/ 0 h 6857999"/>
              <a:gd name="connsiteX1" fmla="*/ 10515986 w 10515986"/>
              <a:gd name="connsiteY1" fmla="*/ 0 h 6857999"/>
              <a:gd name="connsiteX2" fmla="*/ 10515986 w 10515986"/>
              <a:gd name="connsiteY2" fmla="*/ 6857999 h 6857999"/>
              <a:gd name="connsiteX3" fmla="*/ 686186 w 10515986"/>
              <a:gd name="connsiteY3" fmla="*/ 6815136 h 6857999"/>
              <a:gd name="connsiteX4" fmla="*/ 952887 w 10515986"/>
              <a:gd name="connsiteY4" fmla="*/ 3428999 h 6857999"/>
              <a:gd name="connsiteX5" fmla="*/ 700473 w 10515986"/>
              <a:gd name="connsiteY5" fmla="*/ 0 h 6857999"/>
              <a:gd name="connsiteX0" fmla="*/ 886934 w 10702447"/>
              <a:gd name="connsiteY0" fmla="*/ 0 h 6857999"/>
              <a:gd name="connsiteX1" fmla="*/ 10702447 w 10702447"/>
              <a:gd name="connsiteY1" fmla="*/ 0 h 6857999"/>
              <a:gd name="connsiteX2" fmla="*/ 10702447 w 10702447"/>
              <a:gd name="connsiteY2" fmla="*/ 6857999 h 6857999"/>
              <a:gd name="connsiteX3" fmla="*/ 872647 w 10702447"/>
              <a:gd name="connsiteY3" fmla="*/ 6815136 h 6857999"/>
              <a:gd name="connsiteX4" fmla="*/ 1139348 w 10702447"/>
              <a:gd name="connsiteY4" fmla="*/ 3428999 h 6857999"/>
              <a:gd name="connsiteX5" fmla="*/ 524985 w 10702447"/>
              <a:gd name="connsiteY5" fmla="*/ 1785938 h 6857999"/>
              <a:gd name="connsiteX6" fmla="*/ 886934 w 10702447"/>
              <a:gd name="connsiteY6" fmla="*/ 0 h 6857999"/>
              <a:gd name="connsiteX0" fmla="*/ 657917 w 10473430"/>
              <a:gd name="connsiteY0" fmla="*/ 0 h 6857999"/>
              <a:gd name="connsiteX1" fmla="*/ 10473430 w 10473430"/>
              <a:gd name="connsiteY1" fmla="*/ 0 h 6857999"/>
              <a:gd name="connsiteX2" fmla="*/ 10473430 w 10473430"/>
              <a:gd name="connsiteY2" fmla="*/ 6857999 h 6857999"/>
              <a:gd name="connsiteX3" fmla="*/ 643630 w 10473430"/>
              <a:gd name="connsiteY3" fmla="*/ 6815136 h 6857999"/>
              <a:gd name="connsiteX4" fmla="*/ 910331 w 10473430"/>
              <a:gd name="connsiteY4" fmla="*/ 3428999 h 6857999"/>
              <a:gd name="connsiteX5" fmla="*/ 657917 w 10473430"/>
              <a:gd name="connsiteY5" fmla="*/ 0 h 6857999"/>
              <a:gd name="connsiteX0" fmla="*/ 642843 w 10458356"/>
              <a:gd name="connsiteY0" fmla="*/ 0 h 6857999"/>
              <a:gd name="connsiteX1" fmla="*/ 10458356 w 10458356"/>
              <a:gd name="connsiteY1" fmla="*/ 0 h 6857999"/>
              <a:gd name="connsiteX2" fmla="*/ 10458356 w 10458356"/>
              <a:gd name="connsiteY2" fmla="*/ 6857999 h 6857999"/>
              <a:gd name="connsiteX3" fmla="*/ 628556 w 10458356"/>
              <a:gd name="connsiteY3" fmla="*/ 6815136 h 6857999"/>
              <a:gd name="connsiteX4" fmla="*/ 966695 w 10458356"/>
              <a:gd name="connsiteY4" fmla="*/ 3729037 h 6857999"/>
              <a:gd name="connsiteX5" fmla="*/ 642843 w 10458356"/>
              <a:gd name="connsiteY5" fmla="*/ 0 h 6857999"/>
              <a:gd name="connsiteX0" fmla="*/ 632738 w 10448251"/>
              <a:gd name="connsiteY0" fmla="*/ 0 h 6857999"/>
              <a:gd name="connsiteX1" fmla="*/ 10448251 w 10448251"/>
              <a:gd name="connsiteY1" fmla="*/ 0 h 6857999"/>
              <a:gd name="connsiteX2" fmla="*/ 10448251 w 10448251"/>
              <a:gd name="connsiteY2" fmla="*/ 6857999 h 6857999"/>
              <a:gd name="connsiteX3" fmla="*/ 775614 w 10448251"/>
              <a:gd name="connsiteY3" fmla="*/ 6857999 h 6857999"/>
              <a:gd name="connsiteX4" fmla="*/ 956590 w 10448251"/>
              <a:gd name="connsiteY4" fmla="*/ 3729037 h 6857999"/>
              <a:gd name="connsiteX5" fmla="*/ 632738 w 10448251"/>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8251" h="6857999">
                <a:moveTo>
                  <a:pt x="632738" y="0"/>
                </a:moveTo>
                <a:lnTo>
                  <a:pt x="10448251" y="0"/>
                </a:lnTo>
                <a:lnTo>
                  <a:pt x="10448251" y="6857999"/>
                </a:lnTo>
                <a:lnTo>
                  <a:pt x="775614" y="6857999"/>
                </a:lnTo>
                <a:cubicBezTo>
                  <a:pt x="-813473" y="6357937"/>
                  <a:pt x="954209" y="4864893"/>
                  <a:pt x="956590" y="3729037"/>
                </a:cubicBezTo>
                <a:cubicBezTo>
                  <a:pt x="958971" y="2593181"/>
                  <a:pt x="-961112" y="571500"/>
                  <a:pt x="632738"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491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22179873"/>
              </p:ext>
            </p:extLst>
          </p:nvPr>
        </p:nvGraphicFramePr>
        <p:xfrm>
          <a:off x="1429555" y="2189408"/>
          <a:ext cx="9200345" cy="3468440"/>
        </p:xfrm>
        <a:graphic>
          <a:graphicData uri="http://schemas.openxmlformats.org/drawingml/2006/table">
            <a:tbl>
              <a:tblPr firstRow="1" bandRow="1">
                <a:tableStyleId>{7DF18680-E054-41AD-8BC1-D1AEF772440D}</a:tableStyleId>
              </a:tblPr>
              <a:tblGrid>
                <a:gridCol w="4853079">
                  <a:extLst>
                    <a:ext uri="{9D8B030D-6E8A-4147-A177-3AD203B41FA5}">
                      <a16:colId xmlns:a16="http://schemas.microsoft.com/office/drawing/2014/main" val="20000"/>
                    </a:ext>
                  </a:extLst>
                </a:gridCol>
                <a:gridCol w="4347266">
                  <a:extLst>
                    <a:ext uri="{9D8B030D-6E8A-4147-A177-3AD203B41FA5}">
                      <a16:colId xmlns:a16="http://schemas.microsoft.com/office/drawing/2014/main" val="20001"/>
                    </a:ext>
                  </a:extLst>
                </a:gridCol>
              </a:tblGrid>
              <a:tr h="693688">
                <a:tc>
                  <a:txBody>
                    <a:bodyPr/>
                    <a:lstStyle/>
                    <a:p>
                      <a:r>
                        <a:rPr lang="en-US" sz="2400" b="1" dirty="0">
                          <a:solidFill>
                            <a:schemeClr val="tx1"/>
                          </a:solidFill>
                        </a:rPr>
                        <a:t>                      NAME </a:t>
                      </a:r>
                    </a:p>
                  </a:txBody>
                  <a:tcPr>
                    <a:solidFill>
                      <a:schemeClr val="accent6">
                        <a:lumMod val="75000"/>
                      </a:schemeClr>
                    </a:solidFill>
                  </a:tcPr>
                </a:tc>
                <a:tc>
                  <a:txBody>
                    <a:bodyPr/>
                    <a:lstStyle/>
                    <a:p>
                      <a:r>
                        <a:rPr lang="en-US" sz="2400" dirty="0">
                          <a:solidFill>
                            <a:schemeClr val="tx1"/>
                          </a:solidFill>
                        </a:rPr>
                        <a:t>                         TASK</a:t>
                      </a:r>
                    </a:p>
                  </a:txBody>
                  <a:tcPr>
                    <a:solidFill>
                      <a:schemeClr val="accent6">
                        <a:lumMod val="75000"/>
                      </a:schemeClr>
                    </a:solidFill>
                  </a:tcPr>
                </a:tc>
                <a:extLst>
                  <a:ext uri="{0D108BD9-81ED-4DB2-BD59-A6C34878D82A}">
                    <a16:rowId xmlns:a16="http://schemas.microsoft.com/office/drawing/2014/main" val="10000"/>
                  </a:ext>
                </a:extLst>
              </a:tr>
              <a:tr h="6936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1. KHAN</a:t>
                      </a:r>
                      <a:r>
                        <a:rPr lang="en-US" b="1" baseline="0" dirty="0"/>
                        <a:t>, TASNEEM ISLAM </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Code writing and</a:t>
                      </a:r>
                      <a:r>
                        <a:rPr lang="en-US" b="1" baseline="0" dirty="0"/>
                        <a:t> Error fixing</a:t>
                      </a:r>
                      <a:endParaRPr lang="en-US" b="1" dirty="0"/>
                    </a:p>
                  </a:txBody>
                  <a:tcPr/>
                </a:tc>
                <a:extLst>
                  <a:ext uri="{0D108BD9-81ED-4DB2-BD59-A6C34878D82A}">
                    <a16:rowId xmlns:a16="http://schemas.microsoft.com/office/drawing/2014/main" val="10001"/>
                  </a:ext>
                </a:extLst>
              </a:tr>
              <a:tr h="6936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2. KAMAL</a:t>
                      </a:r>
                      <a:r>
                        <a:rPr lang="en-US" b="1" baseline="0" dirty="0"/>
                        <a:t>, TASNUBA</a:t>
                      </a:r>
                      <a:endParaRPr lang="en-US" b="1" dirty="0"/>
                    </a:p>
                  </a:txBody>
                  <a:tcPr/>
                </a:tc>
                <a:tc>
                  <a:txBody>
                    <a:bodyPr/>
                    <a:lstStyle/>
                    <a:p>
                      <a:pPr marL="0" marR="0" indent="0" algn="l" rtl="0" eaLnBrk="1" fontAlgn="auto" latinLnBrk="0" hangingPunct="1">
                        <a:lnSpc>
                          <a:spcPct val="100000"/>
                        </a:lnSpc>
                        <a:spcBef>
                          <a:spcPts val="0"/>
                        </a:spcBef>
                        <a:spcAft>
                          <a:spcPts val="0"/>
                        </a:spcAft>
                        <a:buClrTx/>
                        <a:buSzTx/>
                        <a:buFontTx/>
                        <a:buNone/>
                      </a:pPr>
                      <a:r>
                        <a:rPr lang="en-US" b="1" dirty="0"/>
                        <a:t>Code writing and Error fixing</a:t>
                      </a:r>
                    </a:p>
                  </a:txBody>
                  <a:tcPr/>
                </a:tc>
                <a:extLst>
                  <a:ext uri="{0D108BD9-81ED-4DB2-BD59-A6C34878D82A}">
                    <a16:rowId xmlns:a16="http://schemas.microsoft.com/office/drawing/2014/main" val="10002"/>
                  </a:ext>
                </a:extLst>
              </a:tr>
              <a:tr h="6936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a:t>
                      </a:r>
                      <a:r>
                        <a:rPr lang="en-US" b="1" dirty="0"/>
                        <a:t>. KHONDOKAR,</a:t>
                      </a:r>
                      <a:r>
                        <a:rPr lang="en-US" b="1" baseline="0" dirty="0"/>
                        <a:t> MAHJA BIN</a:t>
                      </a:r>
                      <a:endParaRPr lang="en-US" b="1" dirty="0"/>
                    </a:p>
                  </a:txBody>
                  <a:tcPr/>
                </a:tc>
                <a:tc>
                  <a:txBody>
                    <a:bodyPr/>
                    <a:lstStyle/>
                    <a:p>
                      <a:pPr marL="0" marR="0" indent="0" algn="l" rtl="0" eaLnBrk="1" fontAlgn="auto" latinLnBrk="0" hangingPunct="1">
                        <a:lnSpc>
                          <a:spcPct val="100000"/>
                        </a:lnSpc>
                        <a:spcBef>
                          <a:spcPts val="0"/>
                        </a:spcBef>
                        <a:spcAft>
                          <a:spcPts val="0"/>
                        </a:spcAft>
                        <a:buClrTx/>
                        <a:buSzTx/>
                        <a:buFontTx/>
                        <a:buNone/>
                      </a:pPr>
                      <a:r>
                        <a:rPr lang="en-US" dirty="0"/>
                        <a:t> </a:t>
                      </a:r>
                      <a:r>
                        <a:rPr lang="en-US" b="1" dirty="0"/>
                        <a:t>Code writing  and Error fixing          </a:t>
                      </a:r>
                    </a:p>
                  </a:txBody>
                  <a:tcPr/>
                </a:tc>
                <a:extLst>
                  <a:ext uri="{0D108BD9-81ED-4DB2-BD59-A6C34878D82A}">
                    <a16:rowId xmlns:a16="http://schemas.microsoft.com/office/drawing/2014/main" val="10003"/>
                  </a:ext>
                </a:extLst>
              </a:tr>
              <a:tr h="6936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4. </a:t>
                      </a:r>
                      <a:r>
                        <a:rPr lang="en-US" b="1" dirty="0"/>
                        <a:t>REZA,</a:t>
                      </a:r>
                      <a:r>
                        <a:rPr lang="en-US" b="1" baseline="0" dirty="0"/>
                        <a:t> S. M. ASHIL</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1" dirty="0"/>
                        <a:t>Code writing and Error fixing             </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1443932" y="964093"/>
            <a:ext cx="4005330" cy="707886"/>
          </a:xfrm>
          <a:prstGeom prst="rect">
            <a:avLst/>
          </a:prstGeom>
          <a:noFill/>
        </p:spPr>
        <p:txBody>
          <a:bodyPr wrap="square" lIns="91440" tIns="45720" rIns="91440" bIns="45720" rtlCol="0" anchor="t">
            <a:spAutoFit/>
          </a:bodyPr>
          <a:lstStyle/>
          <a:p>
            <a:r>
              <a:rPr lang="en-US" sz="4000" b="1" i="1" dirty="0">
                <a:solidFill>
                  <a:schemeClr val="accent6">
                    <a:lumMod val="50000"/>
                  </a:schemeClr>
                </a:solidFill>
                <a:latin typeface="Times New Roman"/>
                <a:cs typeface="Times New Roman"/>
              </a:rPr>
              <a:t>Contribution</a:t>
            </a:r>
            <a:endParaRPr lang="en-US" sz="4000" i="1" dirty="0">
              <a:solidFill>
                <a:schemeClr val="accent6">
                  <a:lumMod val="50000"/>
                </a:schemeClr>
              </a:solidFill>
              <a:latin typeface="Times New Roman"/>
              <a:cs typeface="Times New Roman"/>
            </a:endParaRPr>
          </a:p>
        </p:txBody>
      </p:sp>
    </p:spTree>
    <p:extLst>
      <p:ext uri="{BB962C8B-B14F-4D97-AF65-F5344CB8AC3E}">
        <p14:creationId xmlns:p14="http://schemas.microsoft.com/office/powerpoint/2010/main" val="23286073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40C4-93CD-4378-9EA3-C9F6ADC770C8}"/>
              </a:ext>
            </a:extLst>
          </p:cNvPr>
          <p:cNvSpPr>
            <a:spLocks noGrp="1"/>
          </p:cNvSpPr>
          <p:nvPr>
            <p:ph type="title"/>
          </p:nvPr>
        </p:nvSpPr>
        <p:spPr>
          <a:xfrm>
            <a:off x="1295402" y="1269679"/>
            <a:ext cx="9601196" cy="886923"/>
          </a:xfrm>
        </p:spPr>
        <p:txBody>
          <a:bodyPr>
            <a:normAutofit/>
          </a:bodyPr>
          <a:lstStyle/>
          <a:p>
            <a:r>
              <a:rPr lang="en-US" b="1" dirty="0">
                <a:solidFill>
                  <a:schemeClr val="accent6">
                    <a:lumMod val="50000"/>
                  </a:schemeClr>
                </a:solidFill>
                <a:latin typeface="Times New Roman"/>
                <a:cs typeface="Times New Roman"/>
              </a:rPr>
              <a:t>Limitation</a:t>
            </a:r>
          </a:p>
        </p:txBody>
      </p:sp>
      <p:sp>
        <p:nvSpPr>
          <p:cNvPr id="3" name="Content Placeholder 2">
            <a:extLst>
              <a:ext uri="{FF2B5EF4-FFF2-40B4-BE49-F238E27FC236}">
                <a16:creationId xmlns:a16="http://schemas.microsoft.com/office/drawing/2014/main" id="{E13875C1-11D4-4FCC-9200-98A058262AA6}"/>
              </a:ext>
            </a:extLst>
          </p:cNvPr>
          <p:cNvSpPr>
            <a:spLocks noGrp="1"/>
          </p:cNvSpPr>
          <p:nvPr>
            <p:ph idx="1"/>
          </p:nvPr>
        </p:nvSpPr>
        <p:spPr>
          <a:xfrm>
            <a:off x="1295401" y="2686329"/>
            <a:ext cx="9601196" cy="3189539"/>
          </a:xfrm>
        </p:spPr>
        <p:txBody>
          <a:bodyPr/>
          <a:lstStyle/>
          <a:p>
            <a:pPr marL="0" indent="0">
              <a:buNone/>
            </a:pPr>
            <a:r>
              <a:rPr lang="en-US" sz="2800" b="1" dirty="0">
                <a:solidFill>
                  <a:schemeClr val="bg1">
                    <a:lumMod val="95000"/>
                    <a:lumOff val="5000"/>
                  </a:schemeClr>
                </a:solidFill>
                <a:latin typeface="Times New Roman"/>
                <a:cs typeface="Times New Roman"/>
              </a:rPr>
              <a:t>1. </a:t>
            </a:r>
            <a:r>
              <a:rPr lang="en-US" sz="2800" dirty="0">
                <a:solidFill>
                  <a:schemeClr val="bg1">
                    <a:lumMod val="95000"/>
                    <a:lumOff val="5000"/>
                  </a:schemeClr>
                </a:solidFill>
                <a:latin typeface="Times New Roman"/>
                <a:cs typeface="Times New Roman"/>
              </a:rPr>
              <a:t> UI design  could be more better and professional. </a:t>
            </a:r>
          </a:p>
          <a:p>
            <a:pPr marL="0" indent="0">
              <a:buNone/>
            </a:pPr>
            <a:r>
              <a:rPr lang="en-US" sz="2800" b="1" dirty="0">
                <a:solidFill>
                  <a:schemeClr val="bg1">
                    <a:lumMod val="95000"/>
                    <a:lumOff val="5000"/>
                  </a:schemeClr>
                </a:solidFill>
                <a:latin typeface="Times New Roman"/>
                <a:cs typeface="Times New Roman"/>
              </a:rPr>
              <a:t>2.  </a:t>
            </a:r>
            <a:r>
              <a:rPr lang="en-US" sz="2800" dirty="0">
                <a:solidFill>
                  <a:schemeClr val="bg1">
                    <a:lumMod val="95000"/>
                    <a:lumOff val="5000"/>
                  </a:schemeClr>
                </a:solidFill>
                <a:latin typeface="Times New Roman"/>
                <a:cs typeface="Times New Roman"/>
              </a:rPr>
              <a:t>Client functionality  could have been more better.</a:t>
            </a:r>
          </a:p>
          <a:p>
            <a:pPr marL="0" indent="0">
              <a:buNone/>
            </a:pPr>
            <a:r>
              <a:rPr lang="en-US" sz="2800" b="1" dirty="0">
                <a:solidFill>
                  <a:schemeClr val="bg1">
                    <a:lumMod val="95000"/>
                    <a:lumOff val="5000"/>
                  </a:schemeClr>
                </a:solidFill>
              </a:rPr>
              <a:t>3.</a:t>
            </a:r>
            <a:r>
              <a:rPr lang="en-US" sz="2800" dirty="0">
                <a:solidFill>
                  <a:schemeClr val="bg1">
                    <a:lumMod val="95000"/>
                    <a:lumOff val="5000"/>
                  </a:schemeClr>
                </a:solidFill>
              </a:rPr>
              <a:t> </a:t>
            </a:r>
            <a:r>
              <a:rPr lang="en-US" sz="2800" dirty="0">
                <a:solidFill>
                  <a:schemeClr val="bg1">
                    <a:lumMod val="95000"/>
                    <a:lumOff val="5000"/>
                  </a:schemeClr>
                </a:solidFill>
                <a:latin typeface="Garamond"/>
                <a:cs typeface="Times New Roman"/>
              </a:rPr>
              <a:t> </a:t>
            </a:r>
            <a:r>
              <a:rPr lang="en-US" sz="2800" dirty="0">
                <a:solidFill>
                  <a:schemeClr val="bg1">
                    <a:lumMod val="95000"/>
                    <a:lumOff val="5000"/>
                  </a:schemeClr>
                </a:solidFill>
                <a:latin typeface="Times New Roman"/>
                <a:cs typeface="Times New Roman"/>
              </a:rPr>
              <a:t>In this project we can do more better if we have more time.</a:t>
            </a:r>
          </a:p>
          <a:p>
            <a:pPr marL="0" indent="0">
              <a:buNone/>
            </a:pPr>
            <a:endParaRPr lang="en-US" sz="2800" dirty="0">
              <a:solidFill>
                <a:schemeClr val="bg1">
                  <a:lumMod val="95000"/>
                  <a:lumOff val="5000"/>
                </a:schemeClr>
              </a:solidFill>
              <a:latin typeface="Times New Roman"/>
              <a:cs typeface="Times New Roman"/>
            </a:endParaRPr>
          </a:p>
        </p:txBody>
      </p:sp>
    </p:spTree>
    <p:extLst>
      <p:ext uri="{BB962C8B-B14F-4D97-AF65-F5344CB8AC3E}">
        <p14:creationId xmlns:p14="http://schemas.microsoft.com/office/powerpoint/2010/main" val="1178020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40C4-93CD-4378-9EA3-C9F6ADC770C8}"/>
              </a:ext>
            </a:extLst>
          </p:cNvPr>
          <p:cNvSpPr>
            <a:spLocks noGrp="1"/>
          </p:cNvSpPr>
          <p:nvPr>
            <p:ph type="title"/>
          </p:nvPr>
        </p:nvSpPr>
        <p:spPr>
          <a:xfrm>
            <a:off x="1295402" y="1269679"/>
            <a:ext cx="9601196" cy="886923"/>
          </a:xfrm>
        </p:spPr>
        <p:txBody>
          <a:bodyPr>
            <a:normAutofit/>
          </a:bodyPr>
          <a:lstStyle/>
          <a:p>
            <a:r>
              <a:rPr lang="en-US" b="1" dirty="0">
                <a:solidFill>
                  <a:schemeClr val="accent6">
                    <a:lumMod val="50000"/>
                  </a:schemeClr>
                </a:solidFill>
                <a:latin typeface="Times New Roman"/>
                <a:cs typeface="Times New Roman"/>
              </a:rPr>
              <a:t>FEEDBACK</a:t>
            </a:r>
          </a:p>
        </p:txBody>
      </p:sp>
      <p:sp>
        <p:nvSpPr>
          <p:cNvPr id="3" name="Content Placeholder 2">
            <a:extLst>
              <a:ext uri="{FF2B5EF4-FFF2-40B4-BE49-F238E27FC236}">
                <a16:creationId xmlns:a16="http://schemas.microsoft.com/office/drawing/2014/main" id="{E13875C1-11D4-4FCC-9200-98A058262AA6}"/>
              </a:ext>
            </a:extLst>
          </p:cNvPr>
          <p:cNvSpPr>
            <a:spLocks noGrp="1"/>
          </p:cNvSpPr>
          <p:nvPr>
            <p:ph idx="1"/>
          </p:nvPr>
        </p:nvSpPr>
        <p:spPr>
          <a:xfrm>
            <a:off x="1295401" y="2686329"/>
            <a:ext cx="9601196" cy="3189539"/>
          </a:xfrm>
        </p:spPr>
        <p:txBody>
          <a:bodyPr>
            <a:normAutofit/>
          </a:bodyPr>
          <a:lstStyle/>
          <a:p>
            <a:pPr marL="0" indent="0">
              <a:buNone/>
            </a:pPr>
            <a:r>
              <a:rPr lang="en-US" sz="2000" dirty="0">
                <a:solidFill>
                  <a:schemeClr val="bg1">
                    <a:lumMod val="95000"/>
                    <a:lumOff val="5000"/>
                  </a:schemeClr>
                </a:solidFill>
                <a:latin typeface="Times New Roman"/>
                <a:cs typeface="Times New Roman"/>
              </a:rPr>
              <a:t>Through this system Client can take online appointment and also can choose orphans for their first meet and all the orphans details can be keep on track .So this are some positive side of the system .</a:t>
            </a:r>
          </a:p>
          <a:p>
            <a:pPr marL="0" indent="0">
              <a:buNone/>
            </a:pPr>
            <a:r>
              <a:rPr lang="en-US" sz="2000" dirty="0">
                <a:solidFill>
                  <a:schemeClr val="bg1">
                    <a:lumMod val="95000"/>
                    <a:lumOff val="5000"/>
                  </a:schemeClr>
                </a:solidFill>
                <a:latin typeface="Times New Roman"/>
                <a:cs typeface="Times New Roman"/>
              </a:rPr>
              <a:t>In future we can work with this project but for that obviously we need to do some changes we need to update the functionality to make it look and use professionally. Now in this project only with 3 used functionality has been show but to run an orphanage there are more people so more user functionality can be added </a:t>
            </a:r>
          </a:p>
        </p:txBody>
      </p:sp>
    </p:spTree>
    <p:extLst>
      <p:ext uri="{BB962C8B-B14F-4D97-AF65-F5344CB8AC3E}">
        <p14:creationId xmlns:p14="http://schemas.microsoft.com/office/powerpoint/2010/main" val="137867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FD8A34D-D06C-48DD-B0CB-1F306A84B87D}"/>
              </a:ext>
            </a:extLst>
          </p:cNvPr>
          <p:cNvSpPr/>
          <p:nvPr/>
        </p:nvSpPr>
        <p:spPr>
          <a:xfrm>
            <a:off x="1257300" y="1028700"/>
            <a:ext cx="9915525" cy="4614863"/>
          </a:xfrm>
          <a:prstGeom prst="roundRect">
            <a:avLst/>
          </a:prstGeom>
          <a:blipFill dpi="0" rotWithShape="1">
            <a:blip r:embed="rId2"/>
            <a:srcRect/>
            <a:tile tx="0" ty="0" sx="100000" sy="100000" flip="none" algn="tl"/>
          </a:blip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4747003-0106-4569-9429-160BFFCFBC2A}"/>
              </a:ext>
            </a:extLst>
          </p:cNvPr>
          <p:cNvSpPr/>
          <p:nvPr/>
        </p:nvSpPr>
        <p:spPr>
          <a:xfrm>
            <a:off x="1771649" y="1457325"/>
            <a:ext cx="8815389" cy="375761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2700000" scaled="1"/>
            <a:tileRect/>
          </a:gra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4E9D0708-478D-4DE4-B2D1-565E5125CD8C}"/>
              </a:ext>
            </a:extLst>
          </p:cNvPr>
          <p:cNvSpPr/>
          <p:nvPr/>
        </p:nvSpPr>
        <p:spPr>
          <a:xfrm>
            <a:off x="2278855" y="1900237"/>
            <a:ext cx="7800975" cy="2871788"/>
          </a:xfrm>
          <a:prstGeom prst="roundRect">
            <a:avLst/>
          </a:prstGeom>
          <a:gradFill flip="none" rotWithShape="1">
            <a:gsLst>
              <a:gs pos="30100">
                <a:srgbClr val="91A881"/>
              </a:gs>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540000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solidFill>
                  <a:schemeClr val="accent6">
                    <a:lumMod val="50000"/>
                  </a:schemeClr>
                </a:solidFill>
                <a:latin typeface="Algerian" panose="04020705040A02060702" pitchFamily="82" charset="0"/>
              </a:rPr>
              <a:t>Thank You</a:t>
            </a:r>
          </a:p>
        </p:txBody>
      </p:sp>
    </p:spTree>
    <p:extLst>
      <p:ext uri="{BB962C8B-B14F-4D97-AF65-F5344CB8AC3E}">
        <p14:creationId xmlns:p14="http://schemas.microsoft.com/office/powerpoint/2010/main" val="4097116001"/>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5859023"/>
              </p:ext>
            </p:extLst>
          </p:nvPr>
        </p:nvGraphicFramePr>
        <p:xfrm>
          <a:off x="1630017" y="2372139"/>
          <a:ext cx="9328496" cy="3326295"/>
        </p:xfrm>
        <a:graphic>
          <a:graphicData uri="http://schemas.openxmlformats.org/drawingml/2006/table">
            <a:tbl>
              <a:tblPr firstRow="1" bandRow="1">
                <a:tableStyleId>{7DF18680-E054-41AD-8BC1-D1AEF772440D}</a:tableStyleId>
              </a:tblPr>
              <a:tblGrid>
                <a:gridCol w="4920678">
                  <a:extLst>
                    <a:ext uri="{9D8B030D-6E8A-4147-A177-3AD203B41FA5}">
                      <a16:colId xmlns:a16="http://schemas.microsoft.com/office/drawing/2014/main" val="20000"/>
                    </a:ext>
                  </a:extLst>
                </a:gridCol>
                <a:gridCol w="4407818">
                  <a:extLst>
                    <a:ext uri="{9D8B030D-6E8A-4147-A177-3AD203B41FA5}">
                      <a16:colId xmlns:a16="http://schemas.microsoft.com/office/drawing/2014/main" val="20001"/>
                    </a:ext>
                  </a:extLst>
                </a:gridCol>
              </a:tblGrid>
              <a:tr h="665259">
                <a:tc>
                  <a:txBody>
                    <a:bodyPr/>
                    <a:lstStyle/>
                    <a:p>
                      <a:r>
                        <a:rPr lang="en-US" sz="2000" dirty="0">
                          <a:solidFill>
                            <a:schemeClr val="tx2"/>
                          </a:solidFill>
                        </a:rPr>
                        <a:t>                      NAME </a:t>
                      </a:r>
                    </a:p>
                  </a:txBody>
                  <a:tcPr>
                    <a:solidFill>
                      <a:schemeClr val="accent6">
                        <a:lumMod val="75000"/>
                      </a:schemeClr>
                    </a:solidFill>
                  </a:tcPr>
                </a:tc>
                <a:tc>
                  <a:txBody>
                    <a:bodyPr/>
                    <a:lstStyle/>
                    <a:p>
                      <a:r>
                        <a:rPr lang="en-US" sz="2400" dirty="0">
                          <a:solidFill>
                            <a:schemeClr val="tx2"/>
                          </a:solidFill>
                        </a:rPr>
                        <a:t>                         ID</a:t>
                      </a:r>
                      <a:endParaRPr lang="en-US" sz="2400" dirty="0"/>
                    </a:p>
                  </a:txBody>
                  <a:tcPr>
                    <a:solidFill>
                      <a:schemeClr val="accent6">
                        <a:lumMod val="75000"/>
                      </a:schemeClr>
                    </a:solidFill>
                  </a:tcPr>
                </a:tc>
                <a:extLst>
                  <a:ext uri="{0D108BD9-81ED-4DB2-BD59-A6C34878D82A}">
                    <a16:rowId xmlns:a16="http://schemas.microsoft.com/office/drawing/2014/main" val="10000"/>
                  </a:ext>
                </a:extLst>
              </a:tr>
              <a:tr h="6652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1. KHAN</a:t>
                      </a:r>
                      <a:r>
                        <a:rPr lang="en-US" b="1" baseline="0" dirty="0"/>
                        <a:t>, TASNEEM ISLAM </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2000" b="1" dirty="0"/>
                        <a:t>19-40416-1</a:t>
                      </a:r>
                      <a:endParaRPr lang="en-US" b="1" dirty="0"/>
                    </a:p>
                  </a:txBody>
                  <a:tcPr/>
                </a:tc>
                <a:extLst>
                  <a:ext uri="{0D108BD9-81ED-4DB2-BD59-A6C34878D82A}">
                    <a16:rowId xmlns:a16="http://schemas.microsoft.com/office/drawing/2014/main" val="10001"/>
                  </a:ext>
                </a:extLst>
              </a:tr>
              <a:tr h="6652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2. KAMAL</a:t>
                      </a:r>
                      <a:r>
                        <a:rPr lang="en-US" b="1" baseline="0" dirty="0"/>
                        <a:t>, TASNUBA</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a:t>
                      </a:r>
                      <a:r>
                        <a:rPr lang="en-US" sz="2000" b="1" i="0" kern="1200" dirty="0">
                          <a:solidFill>
                            <a:schemeClr val="dk1"/>
                          </a:solidFill>
                          <a:effectLst/>
                          <a:latin typeface="+mn-lt"/>
                          <a:ea typeface="+mn-ea"/>
                          <a:cs typeface="+mn-cs"/>
                        </a:rPr>
                        <a:t>19-39741-1</a:t>
                      </a:r>
                      <a:endParaRPr lang="en-US" b="1" dirty="0"/>
                    </a:p>
                  </a:txBody>
                  <a:tcPr/>
                </a:tc>
                <a:extLst>
                  <a:ext uri="{0D108BD9-81ED-4DB2-BD59-A6C34878D82A}">
                    <a16:rowId xmlns:a16="http://schemas.microsoft.com/office/drawing/2014/main" val="10002"/>
                  </a:ext>
                </a:extLst>
              </a:tr>
              <a:tr h="6652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3. KHONDOKAR,</a:t>
                      </a:r>
                      <a:r>
                        <a:rPr lang="en-US" b="1" baseline="0" dirty="0"/>
                        <a:t> MAHJA BIN</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               19-40439-1</a:t>
                      </a:r>
                    </a:p>
                  </a:txBody>
                  <a:tcPr/>
                </a:tc>
                <a:extLst>
                  <a:ext uri="{0D108BD9-81ED-4DB2-BD59-A6C34878D82A}">
                    <a16:rowId xmlns:a16="http://schemas.microsoft.com/office/drawing/2014/main" val="10003"/>
                  </a:ext>
                </a:extLst>
              </a:tr>
              <a:tr h="6652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4. REZA,</a:t>
                      </a:r>
                      <a:r>
                        <a:rPr lang="en-US" b="1" baseline="0" dirty="0"/>
                        <a:t> S. M. ASHIL</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               19-40455-1</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377587" y="1054068"/>
            <a:ext cx="4684283" cy="707886"/>
          </a:xfrm>
          <a:prstGeom prst="rect">
            <a:avLst/>
          </a:prstGeom>
          <a:noFill/>
        </p:spPr>
        <p:txBody>
          <a:bodyPr wrap="square" lIns="91440" tIns="45720" rIns="91440" bIns="45720" rtlCol="0" anchor="t">
            <a:spAutoFit/>
          </a:bodyPr>
          <a:lstStyle/>
          <a:p>
            <a:r>
              <a:rPr lang="en-US" sz="4000" b="1" i="1" dirty="0">
                <a:solidFill>
                  <a:schemeClr val="accent6">
                    <a:lumMod val="50000"/>
                  </a:schemeClr>
                </a:solidFill>
                <a:latin typeface="Times New Roman"/>
                <a:ea typeface="Tahoma"/>
                <a:cs typeface="Tahoma"/>
              </a:rPr>
              <a:t>Group members’ list</a:t>
            </a:r>
            <a:endParaRPr lang="en-US" sz="4000" i="1" dirty="0">
              <a:solidFill>
                <a:schemeClr val="accent6">
                  <a:lumMod val="50000"/>
                </a:schemeClr>
              </a:solidFill>
              <a:latin typeface="Times New Roman"/>
              <a:ea typeface="Tahoma"/>
              <a:cs typeface="Tahoma"/>
            </a:endParaRPr>
          </a:p>
        </p:txBody>
      </p:sp>
    </p:spTree>
    <p:extLst>
      <p:ext uri="{BB962C8B-B14F-4D97-AF65-F5344CB8AC3E}">
        <p14:creationId xmlns:p14="http://schemas.microsoft.com/office/powerpoint/2010/main" val="2309651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43325" y="714777"/>
            <a:ext cx="4772025" cy="1200416"/>
          </a:xfrm>
        </p:spPr>
        <p:txBody>
          <a:bodyPr>
            <a:normAutofit/>
          </a:bodyPr>
          <a:lstStyle/>
          <a:p>
            <a:pPr algn="l"/>
            <a:r>
              <a:rPr lang="en-US" b="1" i="1" dirty="0">
                <a:solidFill>
                  <a:schemeClr val="accent6">
                    <a:lumMod val="50000"/>
                  </a:schemeClr>
                </a:solidFill>
                <a:latin typeface="Times New Roman"/>
                <a:cs typeface="Times New Roman"/>
              </a:rPr>
              <a:t>Project Motivation</a:t>
            </a:r>
          </a:p>
        </p:txBody>
      </p:sp>
      <p:sp>
        <p:nvSpPr>
          <p:cNvPr id="3" name="Content Placeholder 2"/>
          <p:cNvSpPr>
            <a:spLocks noGrp="1"/>
          </p:cNvSpPr>
          <p:nvPr>
            <p:ph idx="1"/>
          </p:nvPr>
        </p:nvSpPr>
        <p:spPr>
          <a:xfrm>
            <a:off x="1314450" y="1915193"/>
            <a:ext cx="5657849" cy="4021782"/>
          </a:xfrm>
        </p:spPr>
        <p:txBody>
          <a:bodyPr>
            <a:normAutofit fontScale="92500"/>
          </a:bodyPr>
          <a:lstStyle/>
          <a:p>
            <a:pPr marL="45720" indent="0">
              <a:buNone/>
            </a:pPr>
            <a:r>
              <a:rPr lang="en-US" sz="3200" b="1" dirty="0">
                <a:solidFill>
                  <a:schemeClr val="accent6">
                    <a:lumMod val="50000"/>
                  </a:schemeClr>
                </a:solidFill>
              </a:rPr>
              <a:t>Motivation</a:t>
            </a:r>
          </a:p>
          <a:p>
            <a:pPr marL="45720" indent="0">
              <a:buNone/>
            </a:pPr>
            <a:r>
              <a:rPr lang="en-US" b="1" dirty="0">
                <a:solidFill>
                  <a:schemeClr val="bg1">
                    <a:lumMod val="95000"/>
                    <a:lumOff val="5000"/>
                  </a:schemeClr>
                </a:solidFill>
              </a:rPr>
              <a:t>Our project is on Orphanage Management System. This system is mainly to make the work easier for orphanage and also to help the orphan . Through this system Orphanage can easily keep the record of the orphans . Through this system they can also connect to people those who want to do donation or want appointment to meet a child for adoption</a:t>
            </a:r>
            <a:r>
              <a:rPr lang="en-US" sz="2000" b="1" dirty="0">
                <a:solidFill>
                  <a:schemeClr val="bg1">
                    <a:lumMod val="95000"/>
                    <a:lumOff val="5000"/>
                  </a:schemeClr>
                </a:solidFill>
              </a:rPr>
              <a:t>.</a:t>
            </a:r>
          </a:p>
          <a:p>
            <a:pPr marL="45720" indent="0">
              <a:buNone/>
            </a:pPr>
            <a:endParaRPr lang="en-US" u="sng" dirty="0">
              <a:solidFill>
                <a:srgbClr val="FF0000"/>
              </a:solidFill>
            </a:endParaRPr>
          </a:p>
          <a:p>
            <a:pPr marL="45720" indent="0">
              <a:buNone/>
            </a:pPr>
            <a:endParaRPr lang="en-US" u="sng" dirty="0"/>
          </a:p>
          <a:p>
            <a:pPr marL="45720" indent="0">
              <a:buNone/>
            </a:pPr>
            <a:endParaRPr lang="en-US" u="sng" dirty="0"/>
          </a:p>
          <a:p>
            <a:endParaRPr lang="en-US" u="sng" dirty="0"/>
          </a:p>
          <a:p>
            <a:endParaRPr lang="en-US" u="sng" dirty="0"/>
          </a:p>
          <a:p>
            <a:endParaRPr lang="en-US" u="sng" dirty="0"/>
          </a:p>
        </p:txBody>
      </p:sp>
      <p:sp>
        <p:nvSpPr>
          <p:cNvPr id="6" name="Heart 5">
            <a:extLst>
              <a:ext uri="{FF2B5EF4-FFF2-40B4-BE49-F238E27FC236}">
                <a16:creationId xmlns:a16="http://schemas.microsoft.com/office/drawing/2014/main" id="{C06D2369-42B0-4B94-AE1C-317B885EE9C2}"/>
              </a:ext>
            </a:extLst>
          </p:cNvPr>
          <p:cNvSpPr/>
          <p:nvPr/>
        </p:nvSpPr>
        <p:spPr>
          <a:xfrm>
            <a:off x="6815139" y="2428876"/>
            <a:ext cx="4514848" cy="3757210"/>
          </a:xfrm>
          <a:prstGeom prst="hear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art 6">
            <a:extLst>
              <a:ext uri="{FF2B5EF4-FFF2-40B4-BE49-F238E27FC236}">
                <a16:creationId xmlns:a16="http://schemas.microsoft.com/office/drawing/2014/main" id="{4E0FB773-FB30-42CF-BFF5-CBE1CA8A710D}"/>
              </a:ext>
            </a:extLst>
          </p:cNvPr>
          <p:cNvSpPr/>
          <p:nvPr/>
        </p:nvSpPr>
        <p:spPr>
          <a:xfrm>
            <a:off x="7006829" y="2646300"/>
            <a:ext cx="4131468" cy="3322362"/>
          </a:xfrm>
          <a:prstGeom prst="hear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58306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30974" y="666013"/>
            <a:ext cx="4362807" cy="1131339"/>
          </a:xfrm>
        </p:spPr>
        <p:txBody>
          <a:bodyPr/>
          <a:lstStyle/>
          <a:p>
            <a:pPr algn="l"/>
            <a:r>
              <a:rPr lang="en-US" b="1" i="1" dirty="0">
                <a:solidFill>
                  <a:schemeClr val="accent6">
                    <a:lumMod val="50000"/>
                  </a:schemeClr>
                </a:solidFill>
                <a:latin typeface="Times New Roman"/>
                <a:cs typeface="Times New Roman"/>
              </a:rPr>
              <a:t>Project Objective</a:t>
            </a:r>
            <a:endParaRPr lang="en-US" dirty="0">
              <a:solidFill>
                <a:schemeClr val="accent6">
                  <a:lumMod val="50000"/>
                </a:schemeClr>
              </a:solidFill>
              <a:latin typeface="Times New Roman"/>
              <a:cs typeface="Times New Roman"/>
            </a:endParaRPr>
          </a:p>
        </p:txBody>
      </p:sp>
      <p:sp>
        <p:nvSpPr>
          <p:cNvPr id="3" name="Content Placeholder 2"/>
          <p:cNvSpPr>
            <a:spLocks noGrp="1"/>
          </p:cNvSpPr>
          <p:nvPr>
            <p:ph idx="1"/>
          </p:nvPr>
        </p:nvSpPr>
        <p:spPr>
          <a:xfrm>
            <a:off x="1295402" y="2000429"/>
            <a:ext cx="5663179" cy="4034311"/>
          </a:xfrm>
        </p:spPr>
        <p:txBody>
          <a:bodyPr>
            <a:normAutofit fontScale="77500" lnSpcReduction="20000"/>
          </a:bodyPr>
          <a:lstStyle/>
          <a:p>
            <a:pPr marL="45720" indent="0">
              <a:buNone/>
            </a:pPr>
            <a:r>
              <a:rPr lang="en-US" sz="3300" b="1" dirty="0">
                <a:solidFill>
                  <a:schemeClr val="accent6">
                    <a:lumMod val="50000"/>
                  </a:schemeClr>
                </a:solidFill>
              </a:rPr>
              <a:t>Objective</a:t>
            </a:r>
          </a:p>
          <a:p>
            <a:pPr marL="45720" indent="0">
              <a:buNone/>
            </a:pPr>
            <a:r>
              <a:rPr lang="en-US" sz="2800" b="1" dirty="0">
                <a:solidFill>
                  <a:schemeClr val="bg1">
                    <a:lumMod val="95000"/>
                    <a:lumOff val="5000"/>
                  </a:schemeClr>
                </a:solidFill>
              </a:rPr>
              <a:t>This system will  help the orphanage manager and admin to keep the orphans details , can  search any orphans details easily from the record , also can keep the record of donation. Through this system another user can be also benefited and  they are out of orphanage management system they will be client . And client can easily donate to the orphanage and also can take appointment. Client donation details will be kept as a record in to the system and orphanage admin can see the donation records.</a:t>
            </a:r>
          </a:p>
          <a:p>
            <a:pPr marL="0" indent="0">
              <a:buNone/>
            </a:pPr>
            <a:endParaRPr lang="en-US" dirty="0"/>
          </a:p>
        </p:txBody>
      </p:sp>
      <p:sp>
        <p:nvSpPr>
          <p:cNvPr id="6" name="Oval 5">
            <a:extLst>
              <a:ext uri="{FF2B5EF4-FFF2-40B4-BE49-F238E27FC236}">
                <a16:creationId xmlns:a16="http://schemas.microsoft.com/office/drawing/2014/main" id="{7D0A6381-FED4-43CE-A6E2-BFAF9DF0581A}"/>
              </a:ext>
            </a:extLst>
          </p:cNvPr>
          <p:cNvSpPr/>
          <p:nvPr/>
        </p:nvSpPr>
        <p:spPr>
          <a:xfrm>
            <a:off x="7138987" y="2597426"/>
            <a:ext cx="4219573" cy="3278442"/>
          </a:xfrm>
          <a:prstGeom prst="ellipse">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7E61959-45A6-4AA0-8A09-8D1A21B88912}"/>
              </a:ext>
            </a:extLst>
          </p:cNvPr>
          <p:cNvSpPr/>
          <p:nvPr/>
        </p:nvSpPr>
        <p:spPr>
          <a:xfrm>
            <a:off x="7407964" y="2835965"/>
            <a:ext cx="3774381" cy="2796209"/>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5549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1" y="1032852"/>
            <a:ext cx="9601196" cy="888583"/>
          </a:xfrm>
        </p:spPr>
        <p:txBody>
          <a:bodyPr>
            <a:normAutofit fontScale="90000"/>
          </a:bodyPr>
          <a:lstStyle/>
          <a:p>
            <a:pPr algn="l"/>
            <a:br>
              <a:rPr lang="en-US" b="1" i="1" u="sng" dirty="0">
                <a:solidFill>
                  <a:srgbClr val="D35151"/>
                </a:solidFill>
              </a:rPr>
            </a:br>
            <a:r>
              <a:rPr lang="en-US" b="1" i="1" dirty="0">
                <a:solidFill>
                  <a:schemeClr val="accent6">
                    <a:lumMod val="50000"/>
                  </a:schemeClr>
                </a:solidFill>
                <a:latin typeface="Times New Roman"/>
                <a:cs typeface="Times New Roman"/>
              </a:rPr>
              <a:t>Project Details</a:t>
            </a:r>
            <a:br>
              <a:rPr lang="en-US" b="1" i="1" u="sng" dirty="0">
                <a:solidFill>
                  <a:srgbClr val="D35151"/>
                </a:solidFill>
              </a:rPr>
            </a:br>
            <a:endParaRPr lang="en-US" dirty="0">
              <a:solidFill>
                <a:srgbClr val="D35151"/>
              </a:solidFill>
            </a:endParaRPr>
          </a:p>
        </p:txBody>
      </p:sp>
      <p:sp>
        <p:nvSpPr>
          <p:cNvPr id="3" name="Content Placeholder 2"/>
          <p:cNvSpPr>
            <a:spLocks noGrp="1"/>
          </p:cNvSpPr>
          <p:nvPr>
            <p:ph idx="1"/>
          </p:nvPr>
        </p:nvSpPr>
        <p:spPr/>
        <p:txBody>
          <a:bodyPr/>
          <a:lstStyle/>
          <a:p>
            <a:pPr marL="0" indent="0">
              <a:buNone/>
            </a:pPr>
            <a:r>
              <a:rPr lang="en-US" sz="4000" b="1" i="1" dirty="0">
                <a:solidFill>
                  <a:schemeClr val="accent6">
                    <a:lumMod val="75000"/>
                  </a:schemeClr>
                </a:solidFill>
              </a:rPr>
              <a:t>1.  </a:t>
            </a:r>
            <a:r>
              <a:rPr lang="en-US" sz="4000" dirty="0">
                <a:solidFill>
                  <a:schemeClr val="bg1">
                    <a:lumMod val="95000"/>
                    <a:lumOff val="5000"/>
                  </a:schemeClr>
                </a:solidFill>
              </a:rPr>
              <a:t>User</a:t>
            </a:r>
          </a:p>
          <a:p>
            <a:pPr marL="0" indent="0">
              <a:buNone/>
            </a:pPr>
            <a:r>
              <a:rPr lang="en-US" sz="4000" b="1" i="1" dirty="0">
                <a:solidFill>
                  <a:schemeClr val="accent6">
                    <a:lumMod val="75000"/>
                  </a:schemeClr>
                </a:solidFill>
              </a:rPr>
              <a:t>2.</a:t>
            </a:r>
            <a:r>
              <a:rPr lang="en-US" sz="4000" dirty="0">
                <a:solidFill>
                  <a:schemeClr val="accent6">
                    <a:lumMod val="75000"/>
                  </a:schemeClr>
                </a:solidFill>
              </a:rPr>
              <a:t>  </a:t>
            </a:r>
            <a:r>
              <a:rPr lang="en-US" sz="4000" dirty="0">
                <a:solidFill>
                  <a:schemeClr val="bg1">
                    <a:lumMod val="95000"/>
                    <a:lumOff val="5000"/>
                  </a:schemeClr>
                </a:solidFill>
              </a:rPr>
              <a:t>Functionalities</a:t>
            </a:r>
            <a:endParaRPr lang="en-US" sz="4000" b="1" i="1" u="sng" dirty="0">
              <a:solidFill>
                <a:schemeClr val="bg1">
                  <a:lumMod val="95000"/>
                  <a:lumOff val="5000"/>
                </a:schemeClr>
              </a:solidFill>
            </a:endParaRPr>
          </a:p>
          <a:p>
            <a:pPr marL="0" indent="0">
              <a:buNone/>
            </a:pPr>
            <a:r>
              <a:rPr lang="en-US" sz="4000" b="1" i="1" dirty="0">
                <a:solidFill>
                  <a:schemeClr val="accent6">
                    <a:lumMod val="75000"/>
                  </a:schemeClr>
                </a:solidFill>
              </a:rPr>
              <a:t>3.  </a:t>
            </a:r>
            <a:r>
              <a:rPr lang="en-US" sz="4000" dirty="0">
                <a:solidFill>
                  <a:schemeClr val="bg1">
                    <a:lumMod val="95000"/>
                    <a:lumOff val="5000"/>
                  </a:schemeClr>
                </a:solidFill>
              </a:rPr>
              <a:t>Contribution</a:t>
            </a:r>
          </a:p>
          <a:p>
            <a:pPr marL="0" indent="0">
              <a:buNone/>
            </a:pPr>
            <a:endParaRPr lang="en-US" b="1" i="1" u="sng" dirty="0">
              <a:solidFill>
                <a:srgbClr val="D35151"/>
              </a:solidFill>
            </a:endParaRPr>
          </a:p>
        </p:txBody>
      </p:sp>
      <p:sp>
        <p:nvSpPr>
          <p:cNvPr id="4" name="Rectangle: Rounded Corners 3">
            <a:extLst>
              <a:ext uri="{FF2B5EF4-FFF2-40B4-BE49-F238E27FC236}">
                <a16:creationId xmlns:a16="http://schemas.microsoft.com/office/drawing/2014/main" id="{A59B7A07-5DFF-446E-81CB-60B3D61DA782}"/>
              </a:ext>
            </a:extLst>
          </p:cNvPr>
          <p:cNvSpPr/>
          <p:nvPr/>
        </p:nvSpPr>
        <p:spPr>
          <a:xfrm>
            <a:off x="5062330" y="2556932"/>
            <a:ext cx="6268278" cy="3472391"/>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03D8B96-4230-4654-9298-14A05AD8B470}"/>
              </a:ext>
            </a:extLst>
          </p:cNvPr>
          <p:cNvSpPr/>
          <p:nvPr/>
        </p:nvSpPr>
        <p:spPr>
          <a:xfrm>
            <a:off x="5340626" y="2761107"/>
            <a:ext cx="5724940" cy="306404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052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4913" y="1143000"/>
            <a:ext cx="9601196" cy="774567"/>
          </a:xfrm>
        </p:spPr>
        <p:txBody>
          <a:bodyPr>
            <a:normAutofit/>
          </a:bodyPr>
          <a:lstStyle/>
          <a:p>
            <a:pPr algn="l"/>
            <a:r>
              <a:rPr lang="en-US" b="1" i="1" dirty="0">
                <a:solidFill>
                  <a:schemeClr val="accent6">
                    <a:lumMod val="50000"/>
                  </a:schemeClr>
                </a:solidFill>
                <a:latin typeface="Times New Roman"/>
                <a:cs typeface="Times New Roman"/>
              </a:rPr>
              <a:t>USERS </a:t>
            </a:r>
            <a:endParaRPr lang="en-US" b="1" i="1">
              <a:solidFill>
                <a:schemeClr val="accent6">
                  <a:lumMod val="50000"/>
                </a:schemeClr>
              </a:solidFill>
              <a:latin typeface="Times New Roman"/>
              <a:cs typeface="Times New Roman"/>
            </a:endParaRPr>
          </a:p>
        </p:txBody>
      </p:sp>
      <p:sp>
        <p:nvSpPr>
          <p:cNvPr id="3" name="Content Placeholder 2"/>
          <p:cNvSpPr>
            <a:spLocks noGrp="1"/>
          </p:cNvSpPr>
          <p:nvPr>
            <p:ph idx="1"/>
          </p:nvPr>
        </p:nvSpPr>
        <p:spPr/>
        <p:txBody>
          <a:bodyPr>
            <a:normAutofit/>
          </a:bodyPr>
          <a:lstStyle/>
          <a:p>
            <a:pPr marL="0" indent="0">
              <a:buNone/>
            </a:pPr>
            <a:r>
              <a:rPr lang="en-US" sz="3200" b="1" dirty="0">
                <a:solidFill>
                  <a:schemeClr val="bg1">
                    <a:lumMod val="95000"/>
                    <a:lumOff val="5000"/>
                  </a:schemeClr>
                </a:solidFill>
              </a:rPr>
              <a:t>In our project we have mainly 3 users</a:t>
            </a:r>
          </a:p>
          <a:p>
            <a:pPr marL="0" indent="0">
              <a:buNone/>
            </a:pPr>
            <a:r>
              <a:rPr lang="en-US" sz="3200" b="1" i="1" dirty="0">
                <a:solidFill>
                  <a:schemeClr val="accent6">
                    <a:lumMod val="75000"/>
                  </a:schemeClr>
                </a:solidFill>
              </a:rPr>
              <a:t>1. </a:t>
            </a:r>
            <a:r>
              <a:rPr lang="en-US" sz="3200" dirty="0">
                <a:solidFill>
                  <a:schemeClr val="bg1">
                    <a:lumMod val="95000"/>
                    <a:lumOff val="5000"/>
                  </a:schemeClr>
                </a:solidFill>
              </a:rPr>
              <a:t>Admin</a:t>
            </a:r>
          </a:p>
          <a:p>
            <a:pPr marL="0" indent="0">
              <a:buNone/>
            </a:pPr>
            <a:r>
              <a:rPr lang="en-US" sz="3200" b="1" i="1" dirty="0">
                <a:solidFill>
                  <a:schemeClr val="accent6">
                    <a:lumMod val="75000"/>
                  </a:schemeClr>
                </a:solidFill>
              </a:rPr>
              <a:t>2.</a:t>
            </a:r>
            <a:r>
              <a:rPr lang="en-US" sz="3200" dirty="0">
                <a:solidFill>
                  <a:schemeClr val="accent6">
                    <a:lumMod val="75000"/>
                  </a:schemeClr>
                </a:solidFill>
              </a:rPr>
              <a:t> </a:t>
            </a:r>
            <a:r>
              <a:rPr lang="en-US" sz="3200" dirty="0">
                <a:solidFill>
                  <a:schemeClr val="bg1">
                    <a:lumMod val="95000"/>
                    <a:lumOff val="5000"/>
                  </a:schemeClr>
                </a:solidFill>
              </a:rPr>
              <a:t>Orphans Manager</a:t>
            </a:r>
          </a:p>
          <a:p>
            <a:pPr marL="0" indent="0">
              <a:buNone/>
            </a:pPr>
            <a:r>
              <a:rPr lang="en-US" sz="3200" b="1" i="1" dirty="0">
                <a:solidFill>
                  <a:schemeClr val="accent6">
                    <a:lumMod val="75000"/>
                  </a:schemeClr>
                </a:solidFill>
              </a:rPr>
              <a:t>3.</a:t>
            </a:r>
            <a:r>
              <a:rPr lang="en-US" sz="3200" dirty="0">
                <a:solidFill>
                  <a:schemeClr val="accent6">
                    <a:lumMod val="75000"/>
                  </a:schemeClr>
                </a:solidFill>
              </a:rPr>
              <a:t> </a:t>
            </a:r>
            <a:r>
              <a:rPr lang="en-US" sz="3200" dirty="0">
                <a:solidFill>
                  <a:schemeClr val="bg1">
                    <a:lumMod val="95000"/>
                    <a:lumOff val="5000"/>
                  </a:schemeClr>
                </a:solidFill>
              </a:rPr>
              <a:t>Client</a:t>
            </a:r>
          </a:p>
          <a:p>
            <a:pPr marL="0" indent="0">
              <a:buNone/>
            </a:pPr>
            <a:endParaRPr lang="en-US" sz="1400" dirty="0"/>
          </a:p>
        </p:txBody>
      </p:sp>
      <p:sp>
        <p:nvSpPr>
          <p:cNvPr id="4" name="Rectangle: Rounded Corners 3">
            <a:extLst>
              <a:ext uri="{FF2B5EF4-FFF2-40B4-BE49-F238E27FC236}">
                <a16:creationId xmlns:a16="http://schemas.microsoft.com/office/drawing/2014/main" id="{70C90742-5E31-445D-8556-2599A9041DEA}"/>
              </a:ext>
            </a:extLst>
          </p:cNvPr>
          <p:cNvSpPr/>
          <p:nvPr/>
        </p:nvSpPr>
        <p:spPr>
          <a:xfrm>
            <a:off x="6096000" y="3043239"/>
            <a:ext cx="4982764" cy="2943224"/>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1BA3E57-AD5F-4E4A-AE98-F133D08813E2}"/>
              </a:ext>
            </a:extLst>
          </p:cNvPr>
          <p:cNvSpPr/>
          <p:nvPr/>
        </p:nvSpPr>
        <p:spPr>
          <a:xfrm>
            <a:off x="6400801" y="3243263"/>
            <a:ext cx="4329112" cy="2632605"/>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830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5825" y="645654"/>
            <a:ext cx="6101808" cy="643336"/>
          </a:xfrm>
        </p:spPr>
        <p:txBody>
          <a:bodyPr/>
          <a:lstStyle/>
          <a:p>
            <a:pPr algn="l"/>
            <a:r>
              <a:rPr lang="en-US" b="1" i="1" u="sng" dirty="0">
                <a:solidFill>
                  <a:schemeClr val="accent6">
                    <a:lumMod val="50000"/>
                  </a:schemeClr>
                </a:solidFill>
                <a:latin typeface="Times New Roman"/>
                <a:cs typeface="Times New Roman"/>
              </a:rPr>
              <a:t>ADMIN </a:t>
            </a:r>
            <a:endParaRPr lang="en-US" b="1" i="1" u="sng" dirty="0">
              <a:solidFill>
                <a:schemeClr val="accent6">
                  <a:lumMod val="50000"/>
                </a:schemeClr>
              </a:solidFill>
            </a:endParaRPr>
          </a:p>
        </p:txBody>
      </p:sp>
      <p:sp>
        <p:nvSpPr>
          <p:cNvPr id="4" name="Text Placeholder 3"/>
          <p:cNvSpPr>
            <a:spLocks noGrp="1"/>
          </p:cNvSpPr>
          <p:nvPr>
            <p:ph type="body" sz="half" idx="2"/>
          </p:nvPr>
        </p:nvSpPr>
        <p:spPr>
          <a:xfrm>
            <a:off x="885825" y="1618406"/>
            <a:ext cx="5385502" cy="4396027"/>
          </a:xfrm>
        </p:spPr>
        <p:txBody>
          <a:bodyPr>
            <a:normAutofit fontScale="92500" lnSpcReduction="10000"/>
          </a:bodyPr>
          <a:lstStyle/>
          <a:p>
            <a:pPr algn="l"/>
            <a:r>
              <a:rPr lang="en-US" sz="2400" dirty="0">
                <a:solidFill>
                  <a:schemeClr val="bg1">
                    <a:lumMod val="95000"/>
                    <a:lumOff val="5000"/>
                  </a:schemeClr>
                </a:solidFill>
              </a:rPr>
              <a:t>Through this system admin first have to log in to the system after login admin responsibility to   add new clients  , also can see orphans details and donation information client details, admin also have ability to update time schedule.</a:t>
            </a:r>
          </a:p>
          <a:p>
            <a:pPr algn="l"/>
            <a:r>
              <a:rPr lang="en-US" sz="2400" dirty="0">
                <a:solidFill>
                  <a:schemeClr val="bg1">
                    <a:lumMod val="95000"/>
                    <a:lumOff val="5000"/>
                  </a:schemeClr>
                </a:solidFill>
              </a:rPr>
              <a:t>So, the functionality of admins are</a:t>
            </a:r>
          </a:p>
          <a:p>
            <a:pPr algn="l"/>
            <a:r>
              <a:rPr lang="en-US" sz="1900" b="1" dirty="0">
                <a:solidFill>
                  <a:srgbClr val="FF0000"/>
                </a:solidFill>
              </a:rPr>
              <a:t>1. Login</a:t>
            </a:r>
          </a:p>
          <a:p>
            <a:pPr algn="l"/>
            <a:r>
              <a:rPr lang="en-US" sz="1900" b="1" dirty="0">
                <a:solidFill>
                  <a:srgbClr val="FF0000"/>
                </a:solidFill>
              </a:rPr>
              <a:t>2. Add new clients</a:t>
            </a:r>
          </a:p>
          <a:p>
            <a:pPr algn="l"/>
            <a:r>
              <a:rPr lang="en-US" sz="1900" b="1" dirty="0">
                <a:solidFill>
                  <a:srgbClr val="FF0000"/>
                </a:solidFill>
              </a:rPr>
              <a:t>3. View orphans details</a:t>
            </a:r>
          </a:p>
          <a:p>
            <a:pPr algn="l"/>
            <a:r>
              <a:rPr lang="en-US" sz="1900" b="1" dirty="0">
                <a:solidFill>
                  <a:srgbClr val="FF0000"/>
                </a:solidFill>
              </a:rPr>
              <a:t>4. View donation details</a:t>
            </a:r>
          </a:p>
          <a:p>
            <a:pPr algn="l"/>
            <a:r>
              <a:rPr lang="en-US" sz="1900" b="1" dirty="0">
                <a:solidFill>
                  <a:srgbClr val="FF0000"/>
                </a:solidFill>
              </a:rPr>
              <a:t>5. Update time schedule</a:t>
            </a:r>
          </a:p>
          <a:p>
            <a:pPr algn="l"/>
            <a:r>
              <a:rPr lang="en-US" sz="1900" b="1" dirty="0">
                <a:solidFill>
                  <a:srgbClr val="FF0000"/>
                </a:solidFill>
              </a:rPr>
              <a:t>6. Logout</a:t>
            </a:r>
          </a:p>
          <a:p>
            <a:pPr algn="l"/>
            <a:endParaRPr lang="en-US" dirty="0">
              <a:solidFill>
                <a:srgbClr val="D35151"/>
              </a:solidFill>
            </a:endParaRPr>
          </a:p>
        </p:txBody>
      </p:sp>
      <p:sp>
        <p:nvSpPr>
          <p:cNvPr id="3" name="Rectangle 2">
            <a:extLst>
              <a:ext uri="{FF2B5EF4-FFF2-40B4-BE49-F238E27FC236}">
                <a16:creationId xmlns:a16="http://schemas.microsoft.com/office/drawing/2014/main" id="{E539D4E4-7E44-41D5-BBC1-118EAC5C8AD0}"/>
              </a:ext>
            </a:extLst>
          </p:cNvPr>
          <p:cNvSpPr/>
          <p:nvPr/>
        </p:nvSpPr>
        <p:spPr>
          <a:xfrm>
            <a:off x="6271327" y="843567"/>
            <a:ext cx="5174856" cy="517086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718" y="958696"/>
            <a:ext cx="4278073" cy="4940607"/>
          </a:xfrm>
          <a:prstGeom prst="rect">
            <a:avLst/>
          </a:prstGeom>
        </p:spPr>
      </p:pic>
    </p:spTree>
    <p:extLst>
      <p:ext uri="{BB962C8B-B14F-4D97-AF65-F5344CB8AC3E}">
        <p14:creationId xmlns:p14="http://schemas.microsoft.com/office/powerpoint/2010/main" val="51508390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0396" y="585788"/>
            <a:ext cx="6241816" cy="770986"/>
          </a:xfrm>
        </p:spPr>
        <p:txBody>
          <a:bodyPr>
            <a:normAutofit/>
          </a:bodyPr>
          <a:lstStyle/>
          <a:p>
            <a:pPr algn="l"/>
            <a:r>
              <a:rPr lang="en-US" sz="3200" b="1" i="1" u="sng" dirty="0">
                <a:solidFill>
                  <a:schemeClr val="accent6">
                    <a:lumMod val="50000"/>
                  </a:schemeClr>
                </a:solidFill>
                <a:latin typeface="Times New Roman"/>
                <a:cs typeface="Times New Roman"/>
              </a:rPr>
              <a:t>Orphans Manager</a:t>
            </a:r>
          </a:p>
        </p:txBody>
      </p:sp>
      <p:sp>
        <p:nvSpPr>
          <p:cNvPr id="4" name="Text Placeholder 3"/>
          <p:cNvSpPr>
            <a:spLocks noGrp="1"/>
          </p:cNvSpPr>
          <p:nvPr>
            <p:ph type="body" sz="half" idx="2"/>
          </p:nvPr>
        </p:nvSpPr>
        <p:spPr>
          <a:xfrm>
            <a:off x="870396" y="1443038"/>
            <a:ext cx="5627508" cy="4614862"/>
          </a:xfrm>
        </p:spPr>
        <p:txBody>
          <a:bodyPr>
            <a:normAutofit/>
          </a:bodyPr>
          <a:lstStyle/>
          <a:p>
            <a:pPr algn="l"/>
            <a:r>
              <a:rPr lang="en-US" sz="2400" dirty="0">
                <a:solidFill>
                  <a:schemeClr val="bg1">
                    <a:lumMod val="95000"/>
                    <a:lumOff val="5000"/>
                  </a:schemeClr>
                </a:solidFill>
              </a:rPr>
              <a:t>Orphans manager </a:t>
            </a:r>
            <a:r>
              <a:rPr lang="en-US" sz="2400" b="1" u="sng" dirty="0">
                <a:solidFill>
                  <a:schemeClr val="accent6">
                    <a:lumMod val="50000"/>
                  </a:schemeClr>
                </a:solidFill>
              </a:rPr>
              <a:t>main responsibility</a:t>
            </a:r>
            <a:r>
              <a:rPr lang="en-US" sz="2400" b="1" dirty="0">
                <a:solidFill>
                  <a:schemeClr val="accent6">
                    <a:lumMod val="50000"/>
                  </a:schemeClr>
                </a:solidFill>
              </a:rPr>
              <a:t> </a:t>
            </a:r>
            <a:r>
              <a:rPr lang="en-US" sz="2400" dirty="0">
                <a:solidFill>
                  <a:schemeClr val="accent6">
                    <a:lumMod val="50000"/>
                  </a:schemeClr>
                </a:solidFill>
              </a:rPr>
              <a:t>is to </a:t>
            </a:r>
            <a:r>
              <a:rPr lang="en-US" sz="2400" b="1" u="sng" dirty="0">
                <a:solidFill>
                  <a:schemeClr val="accent6">
                    <a:lumMod val="50000"/>
                  </a:schemeClr>
                </a:solidFill>
              </a:rPr>
              <a:t>manage the orphans details </a:t>
            </a:r>
            <a:r>
              <a:rPr lang="en-US" sz="2400" dirty="0">
                <a:solidFill>
                  <a:schemeClr val="accent6">
                    <a:lumMod val="50000"/>
                  </a:schemeClr>
                </a:solidFill>
              </a:rPr>
              <a:t>.</a:t>
            </a:r>
            <a:r>
              <a:rPr lang="en-US" sz="2400" dirty="0">
                <a:solidFill>
                  <a:schemeClr val="bg1">
                    <a:lumMod val="95000"/>
                    <a:lumOff val="5000"/>
                  </a:schemeClr>
                </a:solidFill>
              </a:rPr>
              <a:t> Orphans manager can add new orphans , Mange adopted orphan's details also can see requested appointment.</a:t>
            </a:r>
            <a:endParaRPr lang="en-US" dirty="0">
              <a:solidFill>
                <a:schemeClr val="bg1">
                  <a:lumMod val="95000"/>
                  <a:lumOff val="5000"/>
                </a:schemeClr>
              </a:solidFill>
            </a:endParaRPr>
          </a:p>
          <a:p>
            <a:pPr algn="l"/>
            <a:r>
              <a:rPr lang="en-US" sz="2400" dirty="0">
                <a:solidFill>
                  <a:schemeClr val="bg1">
                    <a:lumMod val="95000"/>
                    <a:lumOff val="5000"/>
                  </a:schemeClr>
                </a:solidFill>
              </a:rPr>
              <a:t>So, the functionality of orphans manager are</a:t>
            </a:r>
            <a:endParaRPr lang="en-US" dirty="0">
              <a:solidFill>
                <a:schemeClr val="bg1">
                  <a:lumMod val="95000"/>
                  <a:lumOff val="5000"/>
                </a:schemeClr>
              </a:solidFill>
            </a:endParaRPr>
          </a:p>
          <a:p>
            <a:pPr algn="l"/>
            <a:r>
              <a:rPr lang="en-US" b="1" dirty="0">
                <a:solidFill>
                  <a:srgbClr val="FF0000"/>
                </a:solidFill>
              </a:rPr>
              <a:t>1. Log in</a:t>
            </a:r>
          </a:p>
          <a:p>
            <a:pPr algn="l"/>
            <a:r>
              <a:rPr lang="en-US" b="1" dirty="0">
                <a:solidFill>
                  <a:srgbClr val="FF0000"/>
                </a:solidFill>
              </a:rPr>
              <a:t>2. Orphans details</a:t>
            </a:r>
          </a:p>
          <a:p>
            <a:pPr algn="l"/>
            <a:r>
              <a:rPr lang="en-US" b="1" dirty="0">
                <a:solidFill>
                  <a:srgbClr val="FF0000"/>
                </a:solidFill>
              </a:rPr>
              <a:t>3. Adopted Orphans </a:t>
            </a:r>
          </a:p>
          <a:p>
            <a:pPr algn="l"/>
            <a:r>
              <a:rPr lang="en-US" b="1" dirty="0">
                <a:solidFill>
                  <a:srgbClr val="FF0000"/>
                </a:solidFill>
              </a:rPr>
              <a:t>4. View Requested Appointment</a:t>
            </a:r>
          </a:p>
          <a:p>
            <a:pPr algn="l"/>
            <a:r>
              <a:rPr lang="en-US" b="1" dirty="0">
                <a:solidFill>
                  <a:srgbClr val="FF0000"/>
                </a:solidFill>
              </a:rPr>
              <a:t>5. Logout</a:t>
            </a:r>
          </a:p>
        </p:txBody>
      </p:sp>
      <p:sp>
        <p:nvSpPr>
          <p:cNvPr id="3" name="Rectangle 2">
            <a:extLst>
              <a:ext uri="{FF2B5EF4-FFF2-40B4-BE49-F238E27FC236}">
                <a16:creationId xmlns:a16="http://schemas.microsoft.com/office/drawing/2014/main" id="{08F8264D-44DF-4AA5-AB20-943AEA76F729}"/>
              </a:ext>
            </a:extLst>
          </p:cNvPr>
          <p:cNvSpPr/>
          <p:nvPr/>
        </p:nvSpPr>
        <p:spPr>
          <a:xfrm>
            <a:off x="6497904" y="800100"/>
            <a:ext cx="4823699" cy="52578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a:extLst>
              <a:ext uri="{FF2B5EF4-FFF2-40B4-BE49-F238E27FC236}">
                <a16:creationId xmlns:a16="http://schemas.microsoft.com/office/drawing/2014/main" id="{B03B8A6B-C257-4259-A752-767F9E6D311B}"/>
              </a:ext>
            </a:extLst>
          </p:cNvPr>
          <p:cNvPicPr>
            <a:picLocks noChangeAspect="1"/>
          </p:cNvPicPr>
          <p:nvPr/>
        </p:nvPicPr>
        <p:blipFill>
          <a:blip r:embed="rId3"/>
          <a:stretch>
            <a:fillRect/>
          </a:stretch>
        </p:blipFill>
        <p:spPr>
          <a:xfrm>
            <a:off x="6636589" y="1036045"/>
            <a:ext cx="4540369" cy="4785910"/>
          </a:xfrm>
          <a:prstGeom prst="rect">
            <a:avLst/>
          </a:prstGeom>
        </p:spPr>
      </p:pic>
    </p:spTree>
    <p:extLst>
      <p:ext uri="{BB962C8B-B14F-4D97-AF65-F5344CB8AC3E}">
        <p14:creationId xmlns:p14="http://schemas.microsoft.com/office/powerpoint/2010/main" val="419215462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6832-0802-4A3B-82A0-A3FEBAEC159B}"/>
              </a:ext>
            </a:extLst>
          </p:cNvPr>
          <p:cNvSpPr>
            <a:spLocks noGrp="1"/>
          </p:cNvSpPr>
          <p:nvPr>
            <p:ph type="title"/>
          </p:nvPr>
        </p:nvSpPr>
        <p:spPr>
          <a:xfrm>
            <a:off x="942976" y="728663"/>
            <a:ext cx="2043652" cy="599447"/>
          </a:xfrm>
        </p:spPr>
        <p:txBody>
          <a:bodyPr/>
          <a:lstStyle/>
          <a:p>
            <a:r>
              <a:rPr lang="en-US" b="1" i="1" u="sng" dirty="0">
                <a:solidFill>
                  <a:schemeClr val="accent6">
                    <a:lumMod val="50000"/>
                  </a:schemeClr>
                </a:solidFill>
                <a:latin typeface="Times New Roman"/>
                <a:cs typeface="Times New Roman"/>
              </a:rPr>
              <a:t>CLIENT</a:t>
            </a:r>
            <a:endParaRPr lang="en-US" dirty="0">
              <a:solidFill>
                <a:schemeClr val="accent6">
                  <a:lumMod val="50000"/>
                </a:schemeClr>
              </a:solidFill>
              <a:latin typeface="Times New Roman"/>
              <a:cs typeface="Times New Roman"/>
            </a:endParaRPr>
          </a:p>
        </p:txBody>
      </p:sp>
      <p:sp>
        <p:nvSpPr>
          <p:cNvPr id="4" name="Text Placeholder 3">
            <a:extLst>
              <a:ext uri="{FF2B5EF4-FFF2-40B4-BE49-F238E27FC236}">
                <a16:creationId xmlns:a16="http://schemas.microsoft.com/office/drawing/2014/main" id="{CD968EE5-4D11-4AC9-BDDF-41F61CDCAB86}"/>
              </a:ext>
            </a:extLst>
          </p:cNvPr>
          <p:cNvSpPr>
            <a:spLocks noGrp="1"/>
          </p:cNvSpPr>
          <p:nvPr>
            <p:ph type="body" sz="half" idx="2"/>
          </p:nvPr>
        </p:nvSpPr>
        <p:spPr>
          <a:xfrm>
            <a:off x="942977" y="1370523"/>
            <a:ext cx="5370752" cy="4758816"/>
          </a:xfrm>
          <a:effectLst/>
        </p:spPr>
        <p:txBody>
          <a:bodyPr>
            <a:normAutofit fontScale="85000" lnSpcReduction="20000"/>
          </a:bodyPr>
          <a:lstStyle/>
          <a:p>
            <a:pPr algn="l"/>
            <a:r>
              <a:rPr lang="en-US" sz="2400" dirty="0">
                <a:solidFill>
                  <a:schemeClr val="bg1">
                    <a:lumMod val="95000"/>
                    <a:lumOff val="5000"/>
                  </a:schemeClr>
                </a:solidFill>
              </a:rPr>
              <a:t>After Login Client can see </a:t>
            </a:r>
            <a:r>
              <a:rPr lang="en-US" sz="2400" b="1" u="sng" dirty="0">
                <a:solidFill>
                  <a:schemeClr val="accent6">
                    <a:lumMod val="50000"/>
                  </a:schemeClr>
                </a:solidFill>
              </a:rPr>
              <a:t>Two Option  Donation and  Adoption Appointment  </a:t>
            </a:r>
          </a:p>
          <a:p>
            <a:pPr algn="l"/>
            <a:r>
              <a:rPr lang="en-US" sz="2400" dirty="0">
                <a:solidFill>
                  <a:schemeClr val="bg1">
                    <a:lumMod val="95000"/>
                    <a:lumOff val="5000"/>
                  </a:schemeClr>
                </a:solidFill>
              </a:rPr>
              <a:t>So if  client choose Donation option  than there will be some online </a:t>
            </a:r>
            <a:r>
              <a:rPr lang="en-US" sz="2400" b="1" u="sng" dirty="0">
                <a:solidFill>
                  <a:schemeClr val="accent6">
                    <a:lumMod val="50000"/>
                  </a:schemeClr>
                </a:solidFill>
              </a:rPr>
              <a:t>Banking System Option </a:t>
            </a:r>
            <a:r>
              <a:rPr lang="en-US" sz="2400" dirty="0">
                <a:solidFill>
                  <a:schemeClr val="bg1">
                    <a:lumMod val="95000"/>
                    <a:lumOff val="5000"/>
                  </a:schemeClr>
                </a:solidFill>
              </a:rPr>
              <a:t>will be given through which client can do their online donation If the client choose adoption option then for taking appointment client can</a:t>
            </a:r>
            <a:r>
              <a:rPr lang="en-US" sz="2400" dirty="0">
                <a:solidFill>
                  <a:schemeClr val="accent6">
                    <a:lumMod val="50000"/>
                  </a:schemeClr>
                </a:solidFill>
              </a:rPr>
              <a:t> </a:t>
            </a:r>
            <a:r>
              <a:rPr lang="en-US" sz="2400" b="1" u="sng" dirty="0">
                <a:solidFill>
                  <a:schemeClr val="accent6">
                    <a:lumMod val="50000"/>
                  </a:schemeClr>
                </a:solidFill>
              </a:rPr>
              <a:t>select the appointment time through time schedule</a:t>
            </a:r>
            <a:r>
              <a:rPr lang="en-US" sz="2400" dirty="0">
                <a:solidFill>
                  <a:schemeClr val="accent6">
                    <a:lumMod val="75000"/>
                  </a:schemeClr>
                </a:solidFill>
              </a:rPr>
              <a:t> </a:t>
            </a:r>
            <a:r>
              <a:rPr lang="en-US" sz="2400" dirty="0">
                <a:solidFill>
                  <a:schemeClr val="bg1">
                    <a:lumMod val="95000"/>
                    <a:lumOff val="5000"/>
                  </a:schemeClr>
                </a:solidFill>
              </a:rPr>
              <a:t>which will be provided by the system. Client can also see the</a:t>
            </a:r>
            <a:r>
              <a:rPr lang="en-US" sz="2400" dirty="0">
                <a:solidFill>
                  <a:schemeClr val="accent6">
                    <a:lumMod val="50000"/>
                  </a:schemeClr>
                </a:solidFill>
              </a:rPr>
              <a:t> </a:t>
            </a:r>
            <a:r>
              <a:rPr lang="en-US" sz="2400" b="1" u="sng" dirty="0">
                <a:solidFill>
                  <a:schemeClr val="accent6">
                    <a:lumMod val="50000"/>
                  </a:schemeClr>
                </a:solidFill>
              </a:rPr>
              <a:t>orphans details.</a:t>
            </a:r>
          </a:p>
          <a:p>
            <a:pPr algn="l"/>
            <a:r>
              <a:rPr lang="en-US" sz="2400" dirty="0">
                <a:solidFill>
                  <a:schemeClr val="bg1">
                    <a:lumMod val="95000"/>
                    <a:lumOff val="5000"/>
                  </a:schemeClr>
                </a:solidFill>
              </a:rPr>
              <a:t>So , The Functionalities of clients are</a:t>
            </a:r>
          </a:p>
          <a:p>
            <a:pPr algn="l"/>
            <a:r>
              <a:rPr lang="en-US" sz="1900" b="1" dirty="0">
                <a:solidFill>
                  <a:srgbClr val="FF0000"/>
                </a:solidFill>
              </a:rPr>
              <a:t>1</a:t>
            </a:r>
            <a:r>
              <a:rPr lang="en-US" sz="2400" b="1" dirty="0">
                <a:solidFill>
                  <a:srgbClr val="FF0000"/>
                </a:solidFill>
              </a:rPr>
              <a:t>. Log in</a:t>
            </a:r>
          </a:p>
          <a:p>
            <a:pPr algn="l"/>
            <a:r>
              <a:rPr lang="en-US" sz="2400" b="1" dirty="0">
                <a:solidFill>
                  <a:srgbClr val="FF0000"/>
                </a:solidFill>
              </a:rPr>
              <a:t>2. Make Donation</a:t>
            </a:r>
          </a:p>
          <a:p>
            <a:pPr algn="l"/>
            <a:r>
              <a:rPr lang="en-US" sz="2400" b="1" dirty="0">
                <a:solidFill>
                  <a:srgbClr val="FF0000"/>
                </a:solidFill>
              </a:rPr>
              <a:t>3.Take Appointment </a:t>
            </a:r>
          </a:p>
          <a:p>
            <a:pPr algn="l"/>
            <a:r>
              <a:rPr lang="en-US" sz="2400" b="1" dirty="0">
                <a:solidFill>
                  <a:srgbClr val="FF0000"/>
                </a:solidFill>
              </a:rPr>
              <a:t>4. Logout</a:t>
            </a:r>
          </a:p>
          <a:p>
            <a:endParaRPr lang="en-US" dirty="0"/>
          </a:p>
        </p:txBody>
      </p:sp>
      <p:sp>
        <p:nvSpPr>
          <p:cNvPr id="3" name="Rectangle 2">
            <a:extLst>
              <a:ext uri="{FF2B5EF4-FFF2-40B4-BE49-F238E27FC236}">
                <a16:creationId xmlns:a16="http://schemas.microsoft.com/office/drawing/2014/main" id="{656B9A3D-5658-4331-8C4E-87C85AD9A599}"/>
              </a:ext>
            </a:extLst>
          </p:cNvPr>
          <p:cNvSpPr/>
          <p:nvPr/>
        </p:nvSpPr>
        <p:spPr>
          <a:xfrm>
            <a:off x="6311786" y="728663"/>
            <a:ext cx="5195103" cy="550648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248A2B09-004E-4EF0-80E3-D2DFA6B4CD2E}"/>
              </a:ext>
            </a:extLst>
          </p:cNvPr>
          <p:cNvPicPr>
            <a:picLocks noChangeAspect="1"/>
          </p:cNvPicPr>
          <p:nvPr/>
        </p:nvPicPr>
        <p:blipFill>
          <a:blip r:embed="rId3"/>
          <a:stretch>
            <a:fillRect/>
          </a:stretch>
        </p:blipFill>
        <p:spPr>
          <a:xfrm>
            <a:off x="6305911" y="735703"/>
            <a:ext cx="5201726" cy="5501612"/>
          </a:xfrm>
          <a:prstGeom prst="rect">
            <a:avLst/>
          </a:prstGeom>
        </p:spPr>
      </p:pic>
    </p:spTree>
    <p:extLst>
      <p:ext uri="{BB962C8B-B14F-4D97-AF65-F5344CB8AC3E}">
        <p14:creationId xmlns:p14="http://schemas.microsoft.com/office/powerpoint/2010/main" val="18382949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610</TotalTime>
  <Words>427</Words>
  <Application>Microsoft Office PowerPoint</Application>
  <PresentationFormat>Widescreen</PresentationFormat>
  <Paragraphs>75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PowerPoint Presentation</vt:lpstr>
      <vt:lpstr>PowerPoint Presentation</vt:lpstr>
      <vt:lpstr>Project Motivation</vt:lpstr>
      <vt:lpstr>Project Objective</vt:lpstr>
      <vt:lpstr> Project Details </vt:lpstr>
      <vt:lpstr>USERS </vt:lpstr>
      <vt:lpstr>ADMIN </vt:lpstr>
      <vt:lpstr>Orphans Manager</vt:lpstr>
      <vt:lpstr>CLIENT</vt:lpstr>
      <vt:lpstr>PowerPoint Presentation</vt:lpstr>
      <vt:lpstr>Limitation</vt:lpstr>
      <vt:lpstr>FEEDBACK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Slide Title - 3</dc:title>
  <dc:creator>HP</dc:creator>
  <cp:lastModifiedBy>HP</cp:lastModifiedBy>
  <cp:revision>232</cp:revision>
  <dcterms:created xsi:type="dcterms:W3CDTF">2021-04-01T14:41:43Z</dcterms:created>
  <dcterms:modified xsi:type="dcterms:W3CDTF">2021-05-03T04:25:33Z</dcterms:modified>
</cp:coreProperties>
</file>