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4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EF90-314B-A241-8796-FEAF287A6F62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CE3-75EB-4249-A8CF-A8486D9F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5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EF90-314B-A241-8796-FEAF287A6F62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CE3-75EB-4249-A8CF-A8486D9F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9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EF90-314B-A241-8796-FEAF287A6F62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CE3-75EB-4249-A8CF-A8486D9F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EF90-314B-A241-8796-FEAF287A6F62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CE3-75EB-4249-A8CF-A8486D9F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5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EF90-314B-A241-8796-FEAF287A6F62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CE3-75EB-4249-A8CF-A8486D9F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3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EF90-314B-A241-8796-FEAF287A6F62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CE3-75EB-4249-A8CF-A8486D9F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2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EF90-314B-A241-8796-FEAF287A6F62}" type="datetimeFigureOut">
              <a:rPr lang="en-US" smtClean="0"/>
              <a:t>4/27/15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CE3-75EB-4249-A8CF-A8486D9F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8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EF90-314B-A241-8796-FEAF287A6F62}" type="datetimeFigureOut">
              <a:rPr lang="en-US" smtClean="0"/>
              <a:t>4/27/15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CE3-75EB-4249-A8CF-A8486D9F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2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EF90-314B-A241-8796-FEAF287A6F62}" type="datetimeFigureOut">
              <a:rPr lang="en-US" smtClean="0"/>
              <a:t>4/27/15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CE3-75EB-4249-A8CF-A8486D9F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1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EF90-314B-A241-8796-FEAF287A6F62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CE3-75EB-4249-A8CF-A8486D9F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3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EF90-314B-A241-8796-FEAF287A6F62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CE3-75EB-4249-A8CF-A8486D9F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2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9EF90-314B-A241-8796-FEAF287A6F62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77CE3-75EB-4249-A8CF-A8486D9F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Assignment #5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0149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For this in class exercise you’ll write a </a:t>
            </a:r>
            <a:r>
              <a:rPr lang="en-US" dirty="0"/>
              <a:t>function. Download the starter file off the </a:t>
            </a:r>
            <a:r>
              <a:rPr lang="en-US" dirty="0" err="1"/>
              <a:t>moodle</a:t>
            </a:r>
            <a:r>
              <a:rPr lang="en-US" dirty="0"/>
              <a:t> </a:t>
            </a:r>
            <a:r>
              <a:rPr lang="en-US" dirty="0" smtClean="0"/>
              <a:t>page</a:t>
            </a:r>
            <a:r>
              <a:rPr lang="en-US" dirty="0"/>
              <a:t> </a:t>
            </a:r>
            <a:r>
              <a:rPr lang="en-US" dirty="0" smtClean="0"/>
              <a:t>and read the  function description. Example runs are shown below.</a:t>
            </a:r>
          </a:p>
          <a:p>
            <a:r>
              <a:rPr lang="en-US" dirty="0" smtClean="0"/>
              <a:t>Your </a:t>
            </a:r>
            <a:r>
              <a:rPr lang="en-US" dirty="0"/>
              <a:t>program must be named: </a:t>
            </a:r>
            <a:r>
              <a:rPr lang="en-US" b="1" dirty="0" smtClean="0"/>
              <a:t>ic5.py</a:t>
            </a:r>
            <a:r>
              <a:rPr lang="en-US" b="1" dirty="0"/>
              <a:t>. </a:t>
            </a:r>
            <a:r>
              <a:rPr lang="en-US" b="1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assignment will only be graded for completion. You have to submit something, but as long as it’s an honest attempt you’ll get credit.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0804" y="2803633"/>
            <a:ext cx="70335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008000"/>
                </a:solidFill>
                <a:latin typeface="Courier New"/>
                <a:cs typeface="Courier New"/>
              </a:rPr>
              <a:t>&gt;&gt;&gt; l = [1, 3, 4, 5, 15, 20]</a:t>
            </a:r>
          </a:p>
          <a:p>
            <a:r>
              <a:rPr lang="ro-RO" sz="2000" b="1" dirty="0">
                <a:solidFill>
                  <a:srgbClr val="008000"/>
                </a:solidFill>
                <a:latin typeface="Courier New"/>
                <a:cs typeface="Courier New"/>
              </a:rPr>
              <a:t>&gt;&gt;&gt; sumMultiple(l, 5)</a:t>
            </a:r>
          </a:p>
          <a:p>
            <a:r>
              <a:rPr lang="ro-RO" sz="2000" b="1" dirty="0">
                <a:solidFill>
                  <a:srgbClr val="008000"/>
                </a:solidFill>
                <a:latin typeface="Courier New"/>
                <a:cs typeface="Courier New"/>
              </a:rPr>
              <a:t>40</a:t>
            </a:r>
          </a:p>
          <a:p>
            <a:r>
              <a:rPr lang="ro-RO" sz="2000" b="1" dirty="0">
                <a:solidFill>
                  <a:srgbClr val="008000"/>
                </a:solidFill>
                <a:latin typeface="Courier New"/>
                <a:cs typeface="Courier New"/>
              </a:rPr>
              <a:t>&gt;&gt;&gt; sumMultiple(l, 3)</a:t>
            </a:r>
          </a:p>
          <a:p>
            <a:r>
              <a:rPr lang="ro-RO" sz="2000" b="1" dirty="0">
                <a:solidFill>
                  <a:srgbClr val="008000"/>
                </a:solidFill>
                <a:latin typeface="Courier New"/>
                <a:cs typeface="Courier New"/>
              </a:rPr>
              <a:t>18</a:t>
            </a:r>
          </a:p>
          <a:p>
            <a:r>
              <a:rPr lang="ro-RO" sz="2000" b="1" dirty="0">
                <a:solidFill>
                  <a:srgbClr val="008000"/>
                </a:solidFill>
                <a:latin typeface="Courier New"/>
                <a:cs typeface="Courier New"/>
              </a:rPr>
              <a:t>&gt;&gt;&gt; sumMultiple(l, 1)</a:t>
            </a:r>
          </a:p>
          <a:p>
            <a:r>
              <a:rPr lang="ro-RO" sz="2000" b="1" dirty="0">
                <a:solidFill>
                  <a:srgbClr val="008000"/>
                </a:solidFill>
                <a:latin typeface="Courier New"/>
                <a:cs typeface="Courier New"/>
              </a:rPr>
              <a:t>48</a:t>
            </a:r>
            <a:endParaRPr lang="en-US" sz="2000" b="1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83199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In-class Assignment #5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In-class Assignment #5</dc:title>
  <dc:creator>Henry Monti</dc:creator>
  <cp:lastModifiedBy>Henry Monti</cp:lastModifiedBy>
  <cp:revision>1</cp:revision>
  <dcterms:created xsi:type="dcterms:W3CDTF">2015-04-27T16:26:04Z</dcterms:created>
  <dcterms:modified xsi:type="dcterms:W3CDTF">2015-04-27T16:26:15Z</dcterms:modified>
</cp:coreProperties>
</file>