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59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2" r:id="rId18"/>
    <p:sldId id="303" r:id="rId19"/>
    <p:sldId id="348" r:id="rId20"/>
    <p:sldId id="349" r:id="rId21"/>
    <p:sldId id="360" r:id="rId22"/>
    <p:sldId id="304" r:id="rId23"/>
    <p:sldId id="305" r:id="rId24"/>
    <p:sldId id="351" r:id="rId25"/>
    <p:sldId id="353" r:id="rId26"/>
    <p:sldId id="350" r:id="rId27"/>
    <p:sldId id="354" r:id="rId28"/>
    <p:sldId id="352" r:id="rId29"/>
    <p:sldId id="355" r:id="rId30"/>
    <p:sldId id="306" r:id="rId31"/>
    <p:sldId id="307" r:id="rId32"/>
    <p:sldId id="321" r:id="rId33"/>
    <p:sldId id="322" r:id="rId34"/>
    <p:sldId id="337" r:id="rId35"/>
    <p:sldId id="338" r:id="rId36"/>
    <p:sldId id="336" r:id="rId37"/>
    <p:sldId id="340" r:id="rId38"/>
    <p:sldId id="339" r:id="rId39"/>
    <p:sldId id="341" r:id="rId40"/>
    <p:sldId id="342" r:id="rId41"/>
    <p:sldId id="308" r:id="rId42"/>
    <p:sldId id="309" r:id="rId43"/>
    <p:sldId id="310" r:id="rId44"/>
    <p:sldId id="356" r:id="rId45"/>
    <p:sldId id="357" r:id="rId46"/>
    <p:sldId id="358" r:id="rId47"/>
    <p:sldId id="343" r:id="rId48"/>
    <p:sldId id="344" r:id="rId49"/>
    <p:sldId id="345" r:id="rId50"/>
    <p:sldId id="347" r:id="rId51"/>
    <p:sldId id="346" r:id="rId52"/>
    <p:sldId id="311" r:id="rId53"/>
    <p:sldId id="312" r:id="rId54"/>
    <p:sldId id="313" r:id="rId55"/>
    <p:sldId id="314" r:id="rId56"/>
    <p:sldId id="320" r:id="rId57"/>
    <p:sldId id="315" r:id="rId58"/>
    <p:sldId id="316" r:id="rId59"/>
    <p:sldId id="317" r:id="rId60"/>
    <p:sldId id="318" r:id="rId61"/>
    <p:sldId id="319" r:id="rId62"/>
    <p:sldId id="323" r:id="rId63"/>
    <p:sldId id="324" r:id="rId64"/>
    <p:sldId id="325" r:id="rId65"/>
    <p:sldId id="326" r:id="rId66"/>
    <p:sldId id="361" r:id="rId67"/>
    <p:sldId id="362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4F64-80B9-4287-AEFA-0BB6618CE53F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F47D-C727-41AF-80E1-D7C2C9F553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Nilanjana G. </a:t>
            </a:r>
            <a:r>
              <a:rPr lang="en-US" dirty="0" err="1" smtClean="0"/>
              <a:t>Basu</a:t>
            </a:r>
            <a:r>
              <a:rPr lang="en-US" dirty="0" smtClean="0"/>
              <a:t>, HIT, Kolkata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Friend function and class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584" y="1143000"/>
            <a:ext cx="6152831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 of friend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scope of a friend function is not limited to the class in which it has been declared as a friend</a:t>
            </a:r>
          </a:p>
          <a:p>
            <a:r>
              <a:rPr lang="en-IN" dirty="0" smtClean="0"/>
              <a:t>A friend function cannot be called using the object of that class. It can be called like an independent function</a:t>
            </a:r>
          </a:p>
          <a:p>
            <a:r>
              <a:rPr lang="en-IN" dirty="0" smtClean="0"/>
              <a:t>It cannot access class members directly. It can use the object and the dot operator</a:t>
            </a:r>
          </a:p>
          <a:p>
            <a:r>
              <a:rPr lang="en-IN" dirty="0" smtClean="0"/>
              <a:t>It can be either declared in the private or protected part of a class without affecting its meaning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2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/>
              <a:t>#include&lt;</a:t>
            </a:r>
            <a:r>
              <a:rPr lang="en-IN" b="1" dirty="0" err="1" smtClean="0"/>
              <a:t>iostream</a:t>
            </a:r>
            <a:r>
              <a:rPr lang="en-IN" b="1" dirty="0" smtClean="0"/>
              <a:t>&gt;</a:t>
            </a:r>
          </a:p>
          <a:p>
            <a:r>
              <a:rPr lang="en-IN" b="1" dirty="0" smtClean="0"/>
              <a:t>using namespace std;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faculty_ece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faculty_cse</a:t>
            </a:r>
            <a:r>
              <a:rPr lang="en-IN" b="1" dirty="0" smtClean="0"/>
              <a:t>{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faclty_id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friend void </a:t>
            </a:r>
            <a:r>
              <a:rPr lang="en-IN" b="1" dirty="0" err="1" smtClean="0"/>
              <a:t>hod</a:t>
            </a:r>
            <a:r>
              <a:rPr lang="en-IN" b="1" dirty="0" smtClean="0"/>
              <a:t>(</a:t>
            </a:r>
            <a:r>
              <a:rPr lang="en-IN" b="1" dirty="0" err="1" smtClean="0"/>
              <a:t>faculty_cse</a:t>
            </a:r>
            <a:r>
              <a:rPr lang="en-IN" b="1" dirty="0" smtClean="0"/>
              <a:t> </a:t>
            </a:r>
            <a:r>
              <a:rPr lang="en-IN" b="1" dirty="0" err="1" smtClean="0"/>
              <a:t>obj</a:t>
            </a:r>
            <a:r>
              <a:rPr lang="en-IN" b="1" dirty="0" smtClean="0"/>
              <a:t>){</a:t>
            </a:r>
            <a:r>
              <a:rPr lang="en-IN" b="1" dirty="0" err="1" smtClean="0"/>
              <a:t>cout</a:t>
            </a:r>
            <a:r>
              <a:rPr lang="en-IN" b="1" dirty="0" smtClean="0"/>
              <a:t>&lt;&lt;"inside </a:t>
            </a:r>
            <a:r>
              <a:rPr lang="en-IN" b="1" dirty="0" err="1" smtClean="0"/>
              <a:t>hod</a:t>
            </a:r>
            <a:r>
              <a:rPr lang="en-IN" b="1" dirty="0" smtClean="0"/>
              <a:t> function "&lt;&lt;</a:t>
            </a:r>
            <a:r>
              <a:rPr lang="en-IN" b="1" dirty="0" err="1" smtClean="0"/>
              <a:t>obj.faclty_id</a:t>
            </a:r>
            <a:r>
              <a:rPr lang="en-IN" b="1" dirty="0" smtClean="0"/>
              <a:t>&lt;&lt;</a:t>
            </a:r>
            <a:r>
              <a:rPr lang="en-IN" b="1" dirty="0" err="1" smtClean="0"/>
              <a:t>endl</a:t>
            </a:r>
            <a:r>
              <a:rPr lang="en-IN" b="1" dirty="0" smtClean="0"/>
              <a:t>;}</a:t>
            </a:r>
          </a:p>
          <a:p>
            <a:r>
              <a:rPr lang="en-IN" b="1" dirty="0" smtClean="0"/>
              <a:t>friend void swap(</a:t>
            </a:r>
            <a:r>
              <a:rPr lang="en-IN" b="1" dirty="0" err="1" smtClean="0"/>
              <a:t>faculty_cse</a:t>
            </a:r>
            <a:r>
              <a:rPr lang="en-IN" b="1" dirty="0" smtClean="0"/>
              <a:t> &amp;, </a:t>
            </a:r>
            <a:r>
              <a:rPr lang="en-IN" b="1" dirty="0" err="1" smtClean="0"/>
              <a:t>faculty_ece</a:t>
            </a:r>
            <a:r>
              <a:rPr lang="en-IN" b="1" dirty="0" smtClean="0"/>
              <a:t> &amp;);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/>
              <a:t>public:</a:t>
            </a:r>
          </a:p>
          <a:p>
            <a:r>
              <a:rPr lang="en-IN" b="1" dirty="0" smtClean="0"/>
              <a:t>    string </a:t>
            </a:r>
            <a:r>
              <a:rPr lang="en-IN" b="1" dirty="0" err="1" smtClean="0"/>
              <a:t>dep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    void </a:t>
            </a:r>
            <a:r>
              <a:rPr lang="en-IN" b="1" dirty="0" err="1" smtClean="0"/>
              <a:t>setdata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a, string d){</a:t>
            </a:r>
            <a:r>
              <a:rPr lang="en-IN" b="1" dirty="0" err="1" smtClean="0"/>
              <a:t>faclty_id</a:t>
            </a:r>
            <a:r>
              <a:rPr lang="en-IN" b="1" dirty="0" smtClean="0"/>
              <a:t>=</a:t>
            </a:r>
            <a:r>
              <a:rPr lang="en-IN" b="1" dirty="0" err="1" smtClean="0"/>
              <a:t>a;dep</a:t>
            </a:r>
            <a:r>
              <a:rPr lang="en-IN" b="1" dirty="0" smtClean="0"/>
              <a:t>=d;}</a:t>
            </a:r>
          </a:p>
          <a:p>
            <a:r>
              <a:rPr lang="en-IN" b="1" dirty="0" smtClean="0"/>
              <a:t>void </a:t>
            </a:r>
            <a:r>
              <a:rPr lang="en-IN" b="1" dirty="0" err="1" smtClean="0"/>
              <a:t>showdata</a:t>
            </a:r>
            <a:r>
              <a:rPr lang="en-IN" b="1" dirty="0" smtClean="0"/>
              <a:t>(){</a:t>
            </a:r>
            <a:r>
              <a:rPr lang="en-IN" b="1" dirty="0" err="1" smtClean="0"/>
              <a:t>cout</a:t>
            </a:r>
            <a:r>
              <a:rPr lang="en-IN" b="1" dirty="0" smtClean="0"/>
              <a:t>&lt;&lt;"inside </a:t>
            </a:r>
            <a:r>
              <a:rPr lang="en-IN" b="1" dirty="0" err="1" smtClean="0"/>
              <a:t>faculty_cse</a:t>
            </a:r>
            <a:r>
              <a:rPr lang="en-IN" b="1" dirty="0" smtClean="0"/>
              <a:t> "&lt;&lt;</a:t>
            </a:r>
            <a:r>
              <a:rPr lang="en-IN" b="1" dirty="0" err="1" smtClean="0"/>
              <a:t>faclty_id</a:t>
            </a:r>
            <a:r>
              <a:rPr lang="en-IN" b="1" dirty="0" smtClean="0"/>
              <a:t>&lt;&lt;" "&lt;&lt;</a:t>
            </a:r>
            <a:r>
              <a:rPr lang="en-IN" b="1" dirty="0" err="1" smtClean="0"/>
              <a:t>dep</a:t>
            </a:r>
            <a:r>
              <a:rPr lang="en-IN" b="1" dirty="0" smtClean="0"/>
              <a:t>&lt;&lt;</a:t>
            </a:r>
            <a:r>
              <a:rPr lang="en-IN" b="1" dirty="0" err="1" smtClean="0"/>
              <a:t>endl</a:t>
            </a:r>
            <a:r>
              <a:rPr lang="en-IN" b="1" dirty="0" smtClean="0"/>
              <a:t>;}</a:t>
            </a:r>
          </a:p>
          <a:p>
            <a:r>
              <a:rPr lang="en-IN" b="1" dirty="0" smtClean="0"/>
              <a:t>friend class A;</a:t>
            </a:r>
          </a:p>
          <a:p>
            <a:r>
              <a:rPr lang="en-IN" b="1" dirty="0" smtClean="0"/>
              <a:t>};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class </a:t>
            </a:r>
            <a:r>
              <a:rPr lang="en-IN" b="1" dirty="0" err="1" smtClean="0"/>
              <a:t>faculty_ece</a:t>
            </a:r>
            <a:r>
              <a:rPr lang="en-IN" b="1" dirty="0" smtClean="0"/>
              <a:t>{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faclty_id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public:</a:t>
            </a:r>
          </a:p>
          <a:p>
            <a:r>
              <a:rPr lang="en-IN" b="1" dirty="0" smtClean="0"/>
              <a:t>    string </a:t>
            </a:r>
            <a:r>
              <a:rPr lang="en-IN" b="1" dirty="0" err="1" smtClean="0"/>
              <a:t>dep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void </a:t>
            </a:r>
            <a:r>
              <a:rPr lang="en-IN" b="1" dirty="0" err="1" smtClean="0"/>
              <a:t>setdata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a, string d){</a:t>
            </a:r>
            <a:r>
              <a:rPr lang="en-IN" b="1" dirty="0" err="1" smtClean="0"/>
              <a:t>faclty_id</a:t>
            </a:r>
            <a:r>
              <a:rPr lang="en-IN" b="1" dirty="0" smtClean="0"/>
              <a:t>=</a:t>
            </a:r>
            <a:r>
              <a:rPr lang="en-IN" b="1" dirty="0" err="1" smtClean="0"/>
              <a:t>a;dep</a:t>
            </a:r>
            <a:r>
              <a:rPr lang="en-IN" b="1" dirty="0" smtClean="0"/>
              <a:t>=d;}</a:t>
            </a:r>
          </a:p>
          <a:p>
            <a:r>
              <a:rPr lang="en-IN" b="1" dirty="0" smtClean="0"/>
              <a:t>    void </a:t>
            </a:r>
            <a:r>
              <a:rPr lang="en-IN" b="1" dirty="0" err="1" smtClean="0"/>
              <a:t>showdata</a:t>
            </a:r>
            <a:r>
              <a:rPr lang="en-IN" b="1" dirty="0" smtClean="0"/>
              <a:t>(){</a:t>
            </a:r>
            <a:r>
              <a:rPr lang="en-IN" b="1" dirty="0" err="1" smtClean="0"/>
              <a:t>cout</a:t>
            </a:r>
            <a:r>
              <a:rPr lang="en-IN" b="1" dirty="0" smtClean="0"/>
              <a:t>&lt;&lt;"inside </a:t>
            </a:r>
            <a:r>
              <a:rPr lang="en-IN" b="1" dirty="0" err="1" smtClean="0"/>
              <a:t>faculty_ece</a:t>
            </a:r>
            <a:r>
              <a:rPr lang="en-IN" b="1" dirty="0" smtClean="0"/>
              <a:t> "&lt;&lt;</a:t>
            </a:r>
            <a:r>
              <a:rPr lang="en-IN" b="1" dirty="0" err="1" smtClean="0"/>
              <a:t>faclty_id</a:t>
            </a:r>
            <a:r>
              <a:rPr lang="en-IN" b="1" dirty="0" smtClean="0"/>
              <a:t>&lt;&lt;" "&lt;&lt;</a:t>
            </a:r>
            <a:r>
              <a:rPr lang="en-IN" b="1" dirty="0" err="1" smtClean="0"/>
              <a:t>dep</a:t>
            </a:r>
            <a:r>
              <a:rPr lang="en-IN" b="1" dirty="0" smtClean="0"/>
              <a:t>&lt;&lt;</a:t>
            </a:r>
            <a:r>
              <a:rPr lang="en-IN" b="1" dirty="0" err="1" smtClean="0"/>
              <a:t>endl</a:t>
            </a:r>
            <a:r>
              <a:rPr lang="en-IN" b="1" dirty="0" smtClean="0"/>
              <a:t>;}</a:t>
            </a:r>
          </a:p>
          <a:p>
            <a:r>
              <a:rPr lang="en-IN" b="1" dirty="0" smtClean="0"/>
              <a:t>    friend void swap(</a:t>
            </a:r>
            <a:r>
              <a:rPr lang="en-IN" b="1" dirty="0" err="1" smtClean="0"/>
              <a:t>faculty_cse</a:t>
            </a:r>
            <a:r>
              <a:rPr lang="en-IN" b="1" dirty="0" smtClean="0"/>
              <a:t> &amp;, </a:t>
            </a:r>
            <a:r>
              <a:rPr lang="en-IN" b="1" dirty="0" err="1" smtClean="0"/>
              <a:t>faculty_ece</a:t>
            </a:r>
            <a:r>
              <a:rPr lang="en-IN" b="1" dirty="0" smtClean="0"/>
              <a:t> &amp;);</a:t>
            </a:r>
          </a:p>
          <a:p>
            <a:r>
              <a:rPr lang="en-IN" b="1" dirty="0" smtClean="0"/>
              <a:t>};</a:t>
            </a:r>
          </a:p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void swap(</a:t>
            </a:r>
            <a:r>
              <a:rPr lang="en-IN" b="1" dirty="0" err="1" smtClean="0"/>
              <a:t>faculty_cse</a:t>
            </a:r>
            <a:r>
              <a:rPr lang="en-IN" b="1" dirty="0" smtClean="0"/>
              <a:t> &amp; ob1, </a:t>
            </a:r>
            <a:r>
              <a:rPr lang="en-IN" b="1" dirty="0" err="1" smtClean="0"/>
              <a:t>faculty_ece</a:t>
            </a:r>
            <a:r>
              <a:rPr lang="en-IN" b="1" dirty="0" smtClean="0"/>
              <a:t> &amp; ob2){</a:t>
            </a:r>
            <a:r>
              <a:rPr lang="en-IN" b="1" dirty="0" err="1" smtClean="0"/>
              <a:t>int</a:t>
            </a:r>
            <a:r>
              <a:rPr lang="en-IN" b="1" dirty="0" smtClean="0"/>
              <a:t> temp;</a:t>
            </a:r>
          </a:p>
          <a:p>
            <a:r>
              <a:rPr lang="en-IN" b="1" dirty="0" smtClean="0"/>
              <a:t>temp=ob1.faclty_id;</a:t>
            </a:r>
          </a:p>
          <a:p>
            <a:r>
              <a:rPr lang="en-IN" b="1" dirty="0" smtClean="0"/>
              <a:t>ob1.faclty_id=ob2.faclty_id;</a:t>
            </a:r>
          </a:p>
          <a:p>
            <a:r>
              <a:rPr lang="en-IN" b="1" dirty="0" smtClean="0"/>
              <a:t>ob2.faclty_id=temp;</a:t>
            </a:r>
          </a:p>
          <a:p>
            <a:r>
              <a:rPr lang="en-IN" b="1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class A{</a:t>
            </a:r>
          </a:p>
          <a:p>
            <a:r>
              <a:rPr lang="en-IN" b="1" dirty="0" smtClean="0"/>
              <a:t>public:</a:t>
            </a:r>
          </a:p>
          <a:p>
            <a:r>
              <a:rPr lang="en-IN" b="1" dirty="0" smtClean="0"/>
              <a:t>    void </a:t>
            </a:r>
            <a:r>
              <a:rPr lang="en-IN" b="1" dirty="0" err="1" smtClean="0"/>
              <a:t>showdata</a:t>
            </a:r>
            <a:r>
              <a:rPr lang="en-IN" b="1" dirty="0" smtClean="0"/>
              <a:t>(){ </a:t>
            </a:r>
            <a:r>
              <a:rPr lang="en-IN" b="1" dirty="0" err="1" smtClean="0"/>
              <a:t>faculty_cse</a:t>
            </a:r>
            <a:r>
              <a:rPr lang="en-IN" b="1" dirty="0" smtClean="0"/>
              <a:t> ob1;ob1.setdata(1,"IT"); </a:t>
            </a:r>
            <a:r>
              <a:rPr lang="en-IN" b="1" dirty="0" err="1" smtClean="0"/>
              <a:t>cout</a:t>
            </a:r>
            <a:r>
              <a:rPr lang="en-IN" b="1" dirty="0" smtClean="0"/>
              <a:t>&lt;&lt;"Inside A "&lt;&lt;ob1.faclty_id&lt;&lt;" "&lt;&lt;ob1.dep&lt;&lt;</a:t>
            </a:r>
            <a:r>
              <a:rPr lang="en-IN" b="1" dirty="0" err="1" smtClean="0"/>
              <a:t>endl</a:t>
            </a:r>
            <a:r>
              <a:rPr lang="en-IN" b="1" dirty="0" smtClean="0"/>
              <a:t>;}</a:t>
            </a:r>
          </a:p>
          <a:p>
            <a:r>
              <a:rPr lang="en-IN" b="1" dirty="0" smtClean="0"/>
              <a:t>};</a:t>
            </a:r>
          </a:p>
          <a:p>
            <a:endParaRPr lang="en-IN" b="1" dirty="0" smtClean="0"/>
          </a:p>
          <a:p>
            <a:r>
              <a:rPr lang="en-IN" b="1" dirty="0" err="1" smtClean="0"/>
              <a:t>int</a:t>
            </a:r>
            <a:r>
              <a:rPr lang="en-IN" b="1" dirty="0" smtClean="0"/>
              <a:t> main(){</a:t>
            </a:r>
          </a:p>
          <a:p>
            <a:r>
              <a:rPr lang="en-IN" b="1" dirty="0" err="1" smtClean="0"/>
              <a:t>faculty_cse</a:t>
            </a:r>
            <a:r>
              <a:rPr lang="en-IN" b="1" dirty="0" smtClean="0"/>
              <a:t> f1;</a:t>
            </a:r>
          </a:p>
          <a:p>
            <a:r>
              <a:rPr lang="en-IN" b="1" dirty="0" smtClean="0"/>
              <a:t>f1.setdata(123, "n/w");</a:t>
            </a:r>
          </a:p>
          <a:p>
            <a:r>
              <a:rPr lang="en-IN" b="1" dirty="0" smtClean="0"/>
              <a:t>f1.showdata();</a:t>
            </a:r>
          </a:p>
          <a:p>
            <a:endParaRPr lang="en-IN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err="1" smtClean="0"/>
              <a:t>faculty_ece</a:t>
            </a:r>
            <a:r>
              <a:rPr lang="en-IN" b="1" dirty="0" smtClean="0"/>
              <a:t> f2;</a:t>
            </a:r>
          </a:p>
          <a:p>
            <a:r>
              <a:rPr lang="en-IN" b="1" dirty="0" smtClean="0"/>
              <a:t>f2.setdata(456,"communication");</a:t>
            </a:r>
          </a:p>
          <a:p>
            <a:r>
              <a:rPr lang="en-IN" b="1" dirty="0" smtClean="0"/>
              <a:t>f2.showdata();</a:t>
            </a:r>
          </a:p>
          <a:p>
            <a:endParaRPr lang="en-IN" b="1" dirty="0" smtClean="0"/>
          </a:p>
          <a:p>
            <a:r>
              <a:rPr lang="en-IN" b="1" dirty="0" err="1" smtClean="0"/>
              <a:t>hod</a:t>
            </a:r>
            <a:r>
              <a:rPr lang="en-IN" b="1" dirty="0" smtClean="0"/>
              <a:t>(f1);</a:t>
            </a:r>
          </a:p>
          <a:p>
            <a:endParaRPr lang="en-IN" b="1" dirty="0" smtClean="0"/>
          </a:p>
          <a:p>
            <a:r>
              <a:rPr lang="en-IN" b="1" dirty="0" smtClean="0"/>
              <a:t>swap(f1,f2);</a:t>
            </a:r>
          </a:p>
          <a:p>
            <a:r>
              <a:rPr lang="en-IN" b="1" dirty="0" smtClean="0"/>
              <a:t>f1.showdata();</a:t>
            </a:r>
          </a:p>
          <a:p>
            <a:r>
              <a:rPr lang="en-IN" b="1" dirty="0" smtClean="0"/>
              <a:t>f2.showdata();</a:t>
            </a:r>
          </a:p>
          <a:p>
            <a:endParaRPr lang="en-IN" b="1" dirty="0" smtClean="0"/>
          </a:p>
          <a:p>
            <a:r>
              <a:rPr lang="en-IN" b="1" dirty="0" smtClean="0"/>
              <a:t>A </a:t>
            </a:r>
            <a:r>
              <a:rPr lang="en-IN" b="1" dirty="0" err="1" smtClean="0"/>
              <a:t>obj</a:t>
            </a:r>
            <a:r>
              <a:rPr lang="en-IN" b="1" dirty="0" smtClean="0"/>
              <a:t>;</a:t>
            </a:r>
          </a:p>
          <a:p>
            <a:r>
              <a:rPr lang="en-IN" b="1" dirty="0" err="1" smtClean="0"/>
              <a:t>obj.showdata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return 0;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Output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70258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Points to be remembered about friend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Friendship is not transitive</a:t>
            </a:r>
          </a:p>
          <a:p>
            <a:r>
              <a:rPr lang="en-IN" b="1" dirty="0" smtClean="0"/>
              <a:t>Friendship is not symmetric</a:t>
            </a:r>
          </a:p>
          <a:p>
            <a:r>
              <a:rPr lang="en-IN" b="1" dirty="0" smtClean="0"/>
              <a:t>Friendship is not inherited</a:t>
            </a:r>
          </a:p>
          <a:p>
            <a:r>
              <a:rPr lang="en-IN" b="1" dirty="0" smtClean="0"/>
              <a:t>Friendship should be used only where it is absolutely necessary as otherwise it creates exceptions to the rule of data hiding</a:t>
            </a:r>
          </a:p>
          <a:p>
            <a:r>
              <a:rPr lang="en-IN" b="1" dirty="0" smtClean="0"/>
              <a:t>Connecting two different classes as a bridge, is the ideal scenario to use friend function</a:t>
            </a:r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36770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#include&lt;</a:t>
            </a:r>
            <a:r>
              <a:rPr lang="en-IN" b="1" dirty="0" err="1" smtClean="0"/>
              <a:t>iostream</a:t>
            </a:r>
            <a:r>
              <a:rPr lang="en-IN" b="1" dirty="0" smtClean="0"/>
              <a:t>&gt;</a:t>
            </a:r>
          </a:p>
          <a:p>
            <a:r>
              <a:rPr lang="en-IN" b="1" dirty="0" smtClean="0"/>
              <a:t>using namespace std;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faculty_cse</a:t>
            </a:r>
            <a:r>
              <a:rPr lang="en-IN" b="1" dirty="0" smtClean="0"/>
              <a:t>{</a:t>
            </a:r>
          </a:p>
          <a:p>
            <a:r>
              <a:rPr lang="en-IN" b="1" dirty="0" smtClean="0"/>
              <a:t>public:</a:t>
            </a:r>
          </a:p>
          <a:p>
            <a:r>
              <a:rPr lang="en-IN" b="1" dirty="0" smtClean="0"/>
              <a:t>//static string </a:t>
            </a:r>
            <a:r>
              <a:rPr lang="en-IN" b="1" dirty="0" err="1" smtClean="0"/>
              <a:t>dep</a:t>
            </a:r>
            <a:r>
              <a:rPr lang="en-IN" b="1" dirty="0" smtClean="0"/>
              <a:t>="CSE";</a:t>
            </a:r>
          </a:p>
          <a:p>
            <a:r>
              <a:rPr lang="en-IN" b="1" dirty="0" smtClean="0"/>
              <a:t>static string </a:t>
            </a:r>
            <a:r>
              <a:rPr lang="en-IN" b="1" dirty="0" err="1" smtClean="0"/>
              <a:t>dep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string name;</a:t>
            </a:r>
          </a:p>
          <a:p>
            <a:r>
              <a:rPr lang="en-IN" b="1" dirty="0" smtClean="0"/>
              <a:t>static void show(){</a:t>
            </a:r>
          </a:p>
          <a:p>
            <a:r>
              <a:rPr lang="en-IN" b="1" dirty="0" smtClean="0"/>
              <a:t>//</a:t>
            </a:r>
            <a:r>
              <a:rPr lang="en-IN" b="1" dirty="0" err="1" smtClean="0"/>
              <a:t>cout</a:t>
            </a:r>
            <a:r>
              <a:rPr lang="en-IN" b="1" dirty="0" smtClean="0"/>
              <a:t>&lt;&lt;name&lt;&lt;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err="1" smtClean="0"/>
              <a:t>cout</a:t>
            </a:r>
            <a:r>
              <a:rPr lang="en-IN" b="1" dirty="0" smtClean="0"/>
              <a:t>&lt;&lt;</a:t>
            </a:r>
            <a:r>
              <a:rPr lang="en-IN" b="1" dirty="0" err="1" smtClean="0"/>
              <a:t>dep</a:t>
            </a:r>
            <a:r>
              <a:rPr lang="en-IN" b="1" dirty="0" smtClean="0"/>
              <a:t>&lt;&lt;</a:t>
            </a:r>
            <a:r>
              <a:rPr lang="en-IN" b="1" dirty="0" err="1" smtClean="0"/>
              <a:t>endl</a:t>
            </a:r>
            <a:r>
              <a:rPr lang="en-IN" b="1" dirty="0" smtClean="0"/>
              <a:t>;}</a:t>
            </a:r>
          </a:p>
          <a:p>
            <a:r>
              <a:rPr lang="en-IN" b="1" dirty="0" smtClean="0"/>
              <a:t>};</a:t>
            </a:r>
          </a:p>
          <a:p>
            <a:r>
              <a:rPr lang="en-IN" b="1" dirty="0" smtClean="0"/>
              <a:t>string </a:t>
            </a:r>
            <a:r>
              <a:rPr lang="en-IN" b="1" dirty="0" err="1" smtClean="0"/>
              <a:t>faculty_cse</a:t>
            </a:r>
            <a:r>
              <a:rPr lang="en-IN" b="1" dirty="0" smtClean="0"/>
              <a:t>::</a:t>
            </a:r>
            <a:r>
              <a:rPr lang="en-IN" b="1" dirty="0" err="1" smtClean="0"/>
              <a:t>dep</a:t>
            </a:r>
            <a:r>
              <a:rPr lang="en-IN" b="1" dirty="0" smtClean="0"/>
              <a:t>="CSE</a:t>
            </a:r>
            <a:r>
              <a:rPr lang="en-IN" b="1" dirty="0" smtClean="0"/>
              <a:t>";</a:t>
            </a:r>
            <a:endParaRPr lang="en-IN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err="1" smtClean="0"/>
              <a:t>int</a:t>
            </a:r>
            <a:r>
              <a:rPr lang="en-IN" b="1" dirty="0" smtClean="0"/>
              <a:t> main(){</a:t>
            </a:r>
          </a:p>
          <a:p>
            <a:r>
              <a:rPr lang="en-IN" b="1" dirty="0" err="1" smtClean="0"/>
              <a:t>faculty_cse</a:t>
            </a:r>
            <a:r>
              <a:rPr lang="en-IN" b="1" dirty="0" smtClean="0"/>
              <a:t> f1;</a:t>
            </a:r>
          </a:p>
          <a:p>
            <a:r>
              <a:rPr lang="en-IN" b="1" dirty="0" smtClean="0"/>
              <a:t>f1.name="</a:t>
            </a:r>
            <a:r>
              <a:rPr lang="en-IN" b="1" dirty="0" err="1" smtClean="0"/>
              <a:t>Nilanjana</a:t>
            </a:r>
            <a:r>
              <a:rPr lang="en-IN" b="1" dirty="0" smtClean="0"/>
              <a:t>";</a:t>
            </a:r>
          </a:p>
          <a:p>
            <a:r>
              <a:rPr lang="en-IN" b="1" dirty="0" smtClean="0"/>
              <a:t>f1.show();</a:t>
            </a:r>
          </a:p>
          <a:p>
            <a:r>
              <a:rPr lang="en-IN" b="1" dirty="0" smtClean="0"/>
              <a:t>f1.dep="IT";</a:t>
            </a:r>
          </a:p>
          <a:p>
            <a:r>
              <a:rPr lang="en-IN" b="1" dirty="0" smtClean="0"/>
              <a:t>f1.show();</a:t>
            </a:r>
          </a:p>
          <a:p>
            <a:r>
              <a:rPr lang="en-IN" b="1" dirty="0" err="1" smtClean="0"/>
              <a:t>cout</a:t>
            </a:r>
            <a:r>
              <a:rPr lang="en-IN" b="1" dirty="0" smtClean="0"/>
              <a:t>&lt;&lt;</a:t>
            </a:r>
            <a:r>
              <a:rPr lang="en-IN" b="1" dirty="0" err="1" smtClean="0"/>
              <a:t>faculty_cse</a:t>
            </a:r>
            <a:r>
              <a:rPr lang="en-IN" b="1" dirty="0" smtClean="0"/>
              <a:t>::</a:t>
            </a:r>
            <a:r>
              <a:rPr lang="en-IN" b="1" dirty="0" err="1" smtClean="0"/>
              <a:t>dep</a:t>
            </a:r>
            <a:r>
              <a:rPr lang="en-IN" b="1" dirty="0" smtClean="0"/>
              <a:t>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return 0;</a:t>
            </a:r>
          </a:p>
          <a:p>
            <a:r>
              <a:rPr lang="en-IN" b="1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student{</a:t>
            </a:r>
          </a:p>
          <a:p>
            <a:r>
              <a:rPr lang="en-US" b="1" dirty="0" smtClean="0"/>
              <a:t>private:</a:t>
            </a:r>
          </a:p>
          <a:p>
            <a:r>
              <a:rPr lang="en-US" b="1" dirty="0" smtClean="0"/>
              <a:t>string name;</a:t>
            </a:r>
          </a:p>
          <a:p>
            <a:r>
              <a:rPr lang="en-US" b="1" dirty="0" smtClean="0"/>
              <a:t>string roll;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age;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void display(){// definition  inside class and considered inline by default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 "Name: "&lt;&lt;name &lt;&lt;</a:t>
            </a:r>
            <a:r>
              <a:rPr lang="en-US" b="1" dirty="0" err="1" smtClean="0"/>
              <a:t>endl</a:t>
            </a:r>
            <a:r>
              <a:rPr lang="en-US" b="1" dirty="0" smtClean="0"/>
              <a:t> &lt;&lt; "Roll: "&lt;&lt;roll &lt;&lt;</a:t>
            </a:r>
            <a:r>
              <a:rPr lang="en-US" b="1" dirty="0" err="1" smtClean="0"/>
              <a:t>endl</a:t>
            </a:r>
            <a:r>
              <a:rPr lang="en-US" b="1" dirty="0" smtClean="0"/>
              <a:t> &lt;&lt;"Age: "&lt;&lt; age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void input(); //definition outside class</a:t>
            </a:r>
          </a:p>
          <a:p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0652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Persistence: it remains in memory until the end of the program.</a:t>
            </a:r>
          </a:p>
          <a:p>
            <a:r>
              <a:rPr lang="en-IN" dirty="0" smtClean="0"/>
              <a:t>File scope: it can be seen only </a:t>
            </a:r>
            <a:r>
              <a:rPr lang="en-IN" dirty="0" smtClean="0"/>
              <a:t>within </a:t>
            </a:r>
            <a:r>
              <a:rPr lang="en-IN" dirty="0" smtClean="0"/>
              <a:t>a file where it's defined.</a:t>
            </a:r>
          </a:p>
          <a:p>
            <a:r>
              <a:rPr lang="en-IN" dirty="0" smtClean="0"/>
              <a:t>Visibility: if it is defined within a function/block, it's scope is limited to the function/block. It cannot be accessed outside of the function/block.</a:t>
            </a:r>
          </a:p>
          <a:p>
            <a:r>
              <a:rPr lang="en-IN" dirty="0" smtClean="0"/>
              <a:t>Class: static members exist as members of the class rather than as an instance in each object of the class. So, </a:t>
            </a:r>
            <a:r>
              <a:rPr lang="en-IN" b="1" dirty="0" smtClean="0"/>
              <a:t>this</a:t>
            </a:r>
            <a:r>
              <a:rPr lang="en-IN" dirty="0" smtClean="0"/>
              <a:t> keyword is not available in a static member function. Such functions may access only static data members. There is only a single instance of each static data member for the entire class:</a:t>
            </a:r>
            <a:br>
              <a:rPr lang="en-IN" dirty="0" smtClean="0"/>
            </a:br>
            <a:r>
              <a:rPr lang="en-IN" dirty="0" smtClean="0"/>
              <a:t>A static data member : class variable </a:t>
            </a:r>
            <a:br>
              <a:rPr lang="en-IN" dirty="0" smtClean="0"/>
            </a:br>
            <a:r>
              <a:rPr lang="en-IN" dirty="0" smtClean="0"/>
              <a:t>A non-static data member : instance variable </a:t>
            </a:r>
          </a:p>
          <a:p>
            <a:r>
              <a:rPr lang="en-IN" dirty="0" smtClean="0"/>
              <a:t>Static member function: it can only access static member data, or other static member functions while non-static member functions can access all data members of the class: static and non-static.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for </a:t>
            </a:r>
            <a:r>
              <a:rPr lang="en-IN" smtClean="0"/>
              <a:t>static data</a:t>
            </a:r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6305" y="1600200"/>
            <a:ext cx="48713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for functions</a:t>
            </a:r>
            <a:endParaRPr lang="en-IN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7576" y="1600200"/>
            <a:ext cx="48288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std;</a:t>
            </a:r>
          </a:p>
          <a:p>
            <a:r>
              <a:rPr lang="en-IN" dirty="0" smtClean="0"/>
              <a:t>class student{</a:t>
            </a:r>
          </a:p>
          <a:p>
            <a:r>
              <a:rPr lang="en-IN" dirty="0" smtClean="0"/>
              <a:t>private:</a:t>
            </a:r>
          </a:p>
          <a:p>
            <a:r>
              <a:rPr lang="en-IN" dirty="0" smtClean="0"/>
              <a:t>string name;//instance variables</a:t>
            </a:r>
          </a:p>
          <a:p>
            <a:r>
              <a:rPr lang="en-IN" dirty="0" smtClean="0"/>
              <a:t>string roll;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marks[3];</a:t>
            </a:r>
          </a:p>
          <a:p>
            <a:r>
              <a:rPr lang="en-IN" dirty="0" smtClean="0"/>
              <a:t>public: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total=0;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getName</a:t>
            </a:r>
            <a:r>
              <a:rPr lang="en-IN" dirty="0" smtClean="0"/>
              <a:t>(){return name</a:t>
            </a:r>
            <a:r>
              <a:rPr lang="en-IN" dirty="0" smtClean="0"/>
              <a:t>;}</a:t>
            </a:r>
            <a:endParaRPr lang="en-I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void display(){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endl</a:t>
            </a:r>
            <a:r>
              <a:rPr lang="en-IN" dirty="0" smtClean="0"/>
              <a:t> &lt;&lt; "Name: "&lt;&lt;name &lt;&lt;</a:t>
            </a:r>
            <a:r>
              <a:rPr lang="en-IN" dirty="0" err="1" smtClean="0"/>
              <a:t>endl</a:t>
            </a:r>
            <a:r>
              <a:rPr lang="en-IN" dirty="0" smtClean="0"/>
              <a:t> &lt;&lt; "Roll: "&lt;&lt;roll 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=0;i&lt;3;i++)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&lt;&lt;"marks of subject["&lt;&lt;i+1&lt;&lt;"] "&lt;&lt;marks[</a:t>
            </a:r>
            <a:r>
              <a:rPr lang="en-IN" dirty="0" err="1" smtClean="0"/>
              <a:t>i</a:t>
            </a:r>
            <a:r>
              <a:rPr lang="en-IN" dirty="0" smtClean="0"/>
              <a:t>]&lt;&lt;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&lt;&lt;"Total marks"&lt;&lt;total&lt;&lt;</a:t>
            </a:r>
            <a:r>
              <a:rPr lang="en-IN" dirty="0" err="1" smtClean="0"/>
              <a:t>endl</a:t>
            </a:r>
            <a:r>
              <a:rPr lang="en-IN" dirty="0" smtClean="0"/>
              <a:t>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void input();</a:t>
            </a:r>
          </a:p>
          <a:p>
            <a:r>
              <a:rPr lang="en-IN" dirty="0" smtClean="0"/>
              <a:t>static </a:t>
            </a:r>
            <a:r>
              <a:rPr lang="en-IN" dirty="0" err="1" smtClean="0"/>
              <a:t>int</a:t>
            </a:r>
            <a:r>
              <a:rPr lang="en-IN" dirty="0" smtClean="0"/>
              <a:t> topper(student *);</a:t>
            </a:r>
          </a:p>
          <a:p>
            <a:r>
              <a:rPr lang="en-IN" dirty="0" smtClean="0"/>
              <a:t>};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void student::input(){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 "Enter Input" 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 "Enter Name" 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getline</a:t>
            </a:r>
            <a:r>
              <a:rPr lang="en-IN" dirty="0" smtClean="0"/>
              <a:t>(</a:t>
            </a:r>
            <a:r>
              <a:rPr lang="en-IN" dirty="0" err="1" smtClean="0"/>
              <a:t>cin</a:t>
            </a:r>
            <a:r>
              <a:rPr lang="en-IN" dirty="0" smtClean="0"/>
              <a:t>, name);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 "Enter Roll" 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getline</a:t>
            </a:r>
            <a:r>
              <a:rPr lang="en-IN" dirty="0" smtClean="0"/>
              <a:t>(</a:t>
            </a:r>
            <a:r>
              <a:rPr lang="en-IN" dirty="0" err="1" smtClean="0"/>
              <a:t>cin</a:t>
            </a:r>
            <a:r>
              <a:rPr lang="en-IN" dirty="0" smtClean="0"/>
              <a:t>, roll);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=0;i&lt;3;i++)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&lt;&lt;"Enter marks of subject["&lt;&lt;i+1&lt;&lt;"]"&lt;&lt;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cin</a:t>
            </a:r>
            <a:r>
              <a:rPr lang="en-IN" dirty="0" smtClean="0"/>
              <a:t>&gt;&gt;marks[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r>
              <a:rPr lang="en-IN" dirty="0" smtClean="0"/>
              <a:t>total+=marks[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cin.ignore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student::topper(student *</a:t>
            </a:r>
            <a:r>
              <a:rPr lang="en-IN" dirty="0" err="1" smtClean="0"/>
              <a:t>obj</a:t>
            </a:r>
            <a:r>
              <a:rPr lang="en-IN" dirty="0" smtClean="0"/>
              <a:t>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t=0;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=1;i&lt;3;i++)</a:t>
            </a:r>
          </a:p>
          <a:p>
            <a:r>
              <a:rPr lang="en-IN" dirty="0" smtClean="0"/>
              <a:t>if(</a:t>
            </a:r>
            <a:r>
              <a:rPr lang="en-IN" dirty="0" err="1" smtClean="0"/>
              <a:t>obj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].total&gt;</a:t>
            </a:r>
            <a:r>
              <a:rPr lang="en-IN" dirty="0" err="1" smtClean="0"/>
              <a:t>obj</a:t>
            </a:r>
            <a:r>
              <a:rPr lang="en-IN" dirty="0" smtClean="0"/>
              <a:t>[t].total)</a:t>
            </a:r>
          </a:p>
          <a:p>
            <a:r>
              <a:rPr lang="en-IN" dirty="0" smtClean="0"/>
              <a:t>    t=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r>
              <a:rPr lang="en-IN" dirty="0" smtClean="0"/>
              <a:t>return t;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main(){</a:t>
            </a:r>
          </a:p>
          <a:p>
            <a:r>
              <a:rPr lang="en-IN" dirty="0" smtClean="0"/>
              <a:t>student s[3];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=0;i&lt;3;i++)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s[</a:t>
            </a:r>
            <a:r>
              <a:rPr lang="en-IN" dirty="0" err="1" smtClean="0"/>
              <a:t>i</a:t>
            </a:r>
            <a:r>
              <a:rPr lang="en-IN" dirty="0" smtClean="0"/>
              <a:t>].input();//s[</a:t>
            </a:r>
            <a:r>
              <a:rPr lang="en-IN" dirty="0" err="1" smtClean="0"/>
              <a:t>i</a:t>
            </a:r>
            <a:r>
              <a:rPr lang="en-IN" dirty="0" smtClean="0"/>
              <a:t>] is an instance of the class student</a:t>
            </a:r>
          </a:p>
          <a:p>
            <a:r>
              <a:rPr lang="en-IN" dirty="0" smtClean="0"/>
              <a:t>    s[</a:t>
            </a:r>
            <a:r>
              <a:rPr lang="en-IN" dirty="0" err="1" smtClean="0"/>
              <a:t>i</a:t>
            </a:r>
            <a:r>
              <a:rPr lang="en-IN" dirty="0" smtClean="0"/>
              <a:t>].display();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&lt;&lt;"Topper is "&lt;&lt;s[student::topper(s)].</a:t>
            </a:r>
            <a:r>
              <a:rPr lang="en-IN" dirty="0" err="1" smtClean="0"/>
              <a:t>getName</a:t>
            </a:r>
            <a:r>
              <a:rPr lang="en-IN" dirty="0" smtClean="0"/>
              <a:t>()&lt;&lt;", with marks "&lt;&lt;s[student::topper(s)].total;</a:t>
            </a:r>
          </a:p>
          <a:p>
            <a:r>
              <a:rPr lang="en-IN" dirty="0" smtClean="0"/>
              <a:t>return 0;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5867400" cy="543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u="sng" dirty="0" smtClean="0"/>
              <a:t>void student::input(){   //inline should be mentioned if </a:t>
            </a:r>
            <a:r>
              <a:rPr lang="en-US" b="1" u="sng" dirty="0" err="1" smtClean="0"/>
              <a:t>inlining</a:t>
            </a:r>
            <a:r>
              <a:rPr lang="en-US" b="1" u="sng" dirty="0" smtClean="0"/>
              <a:t> is needed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 "Enter Input" 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getline</a:t>
            </a:r>
            <a:r>
              <a:rPr lang="en-US" b="1" dirty="0" smtClean="0"/>
              <a:t>(</a:t>
            </a:r>
            <a:r>
              <a:rPr lang="en-US" b="1" dirty="0" err="1" smtClean="0"/>
              <a:t>cin</a:t>
            </a:r>
            <a:r>
              <a:rPr lang="en-US" b="1" dirty="0" smtClean="0"/>
              <a:t>, name);</a:t>
            </a:r>
          </a:p>
          <a:p>
            <a:r>
              <a:rPr lang="en-US" b="1" dirty="0" err="1" smtClean="0"/>
              <a:t>getline</a:t>
            </a:r>
            <a:r>
              <a:rPr lang="en-US" b="1" dirty="0" smtClean="0"/>
              <a:t>(</a:t>
            </a:r>
            <a:r>
              <a:rPr lang="en-US" b="1" dirty="0" err="1" smtClean="0"/>
              <a:t>cin</a:t>
            </a:r>
            <a:r>
              <a:rPr lang="en-US" b="1" dirty="0" smtClean="0"/>
              <a:t>, roll);</a:t>
            </a:r>
          </a:p>
          <a:p>
            <a:r>
              <a:rPr lang="en-US" b="1" dirty="0" err="1" smtClean="0"/>
              <a:t>cin</a:t>
            </a:r>
            <a:r>
              <a:rPr lang="en-US" b="1" dirty="0" smtClean="0"/>
              <a:t>&gt;&gt; age;</a:t>
            </a:r>
          </a:p>
          <a:p>
            <a:r>
              <a:rPr lang="en-US" b="1" dirty="0" err="1" smtClean="0"/>
              <a:t>cin.ignore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main(){student s[5];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 s[</a:t>
            </a:r>
            <a:r>
              <a:rPr lang="en-US" b="1" dirty="0" err="1" smtClean="0"/>
              <a:t>i</a:t>
            </a:r>
            <a:r>
              <a:rPr lang="en-US" b="1" dirty="0" smtClean="0"/>
              <a:t>].input();</a:t>
            </a:r>
          </a:p>
          <a:p>
            <a:r>
              <a:rPr lang="en-US" b="1" dirty="0" smtClean="0"/>
              <a:t>    s[</a:t>
            </a:r>
            <a:r>
              <a:rPr lang="en-US" b="1" dirty="0" err="1" smtClean="0"/>
              <a:t>i</a:t>
            </a:r>
            <a:r>
              <a:rPr lang="en-US" b="1" dirty="0" smtClean="0"/>
              <a:t>].display();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return 0;}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	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066" y="2209800"/>
            <a:ext cx="8931643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class test{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num; string name;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test(</a:t>
            </a:r>
            <a:r>
              <a:rPr lang="en-US" b="1" dirty="0" err="1" smtClean="0"/>
              <a:t>int</a:t>
            </a:r>
            <a:r>
              <a:rPr lang="en-US" b="1" dirty="0" smtClean="0"/>
              <a:t> a) : num(a){}</a:t>
            </a:r>
          </a:p>
          <a:p>
            <a:r>
              <a:rPr lang="en-US" b="1" dirty="0" smtClean="0"/>
              <a:t>test(){ num=0;}</a:t>
            </a:r>
          </a:p>
          <a:p>
            <a:r>
              <a:rPr lang="en-US" b="1" dirty="0" smtClean="0"/>
              <a:t>test(</a:t>
            </a:r>
            <a:r>
              <a:rPr lang="en-US" b="1" dirty="0" err="1" smtClean="0"/>
              <a:t>int</a:t>
            </a:r>
            <a:r>
              <a:rPr lang="en-US" b="1" dirty="0" smtClean="0"/>
              <a:t> a, string b);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test::test(</a:t>
            </a:r>
            <a:r>
              <a:rPr lang="en-US" b="1" dirty="0" err="1" smtClean="0"/>
              <a:t>int</a:t>
            </a:r>
            <a:r>
              <a:rPr lang="en-US" b="1" dirty="0" smtClean="0"/>
              <a:t>  a, string b):num(a),name(b){}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test one;</a:t>
            </a:r>
          </a:p>
          <a:p>
            <a:r>
              <a:rPr lang="en-US" b="1" dirty="0" smtClean="0"/>
              <a:t>test two(12);</a:t>
            </a:r>
          </a:p>
          <a:p>
            <a:r>
              <a:rPr lang="en-US" b="1" dirty="0" smtClean="0"/>
              <a:t>test three(100, “ABC”);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Initializer</a:t>
            </a:r>
            <a:r>
              <a:rPr lang="en-US" dirty="0" smtClean="0"/>
              <a:t> list </a:t>
            </a:r>
            <a:r>
              <a:rPr lang="en-US" dirty="0" err="1" smtClean="0"/>
              <a:t>vs</a:t>
            </a:r>
            <a:r>
              <a:rPr lang="en-US" dirty="0" smtClean="0"/>
              <a:t> initializing inside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Using the </a:t>
            </a:r>
            <a:r>
              <a:rPr lang="en-US" sz="2400" dirty="0" err="1" smtClean="0"/>
              <a:t>initializer</a:t>
            </a:r>
            <a:r>
              <a:rPr lang="en-US" sz="2400" dirty="0" smtClean="0"/>
              <a:t> list, the members are created and initialized only once, with the given value.</a:t>
            </a:r>
          </a:p>
          <a:p>
            <a:r>
              <a:rPr lang="en-US" sz="2400" dirty="0" smtClean="0"/>
              <a:t>Using assignment, the members are initialized with a default value, </a:t>
            </a:r>
            <a:r>
              <a:rPr lang="en-US" sz="2400" i="1" dirty="0" smtClean="0"/>
              <a:t>then</a:t>
            </a:r>
            <a:r>
              <a:rPr lang="en-US" sz="2400" dirty="0" smtClean="0"/>
              <a:t> reassigned in the constructor body.</a:t>
            </a:r>
          </a:p>
          <a:p>
            <a:r>
              <a:rPr lang="en-US" sz="2400" dirty="0" smtClean="0"/>
              <a:t>In some cases (constants, references) you can only use initialization lists because these must be initialized with a valid value, and once they are constructed, reassigning them is illegal.</a:t>
            </a:r>
          </a:p>
          <a:p>
            <a:r>
              <a:rPr lang="en-US" sz="2400" dirty="0" smtClean="0"/>
              <a:t>In other cases, even though assignment is possible, initialization list is still preferable as it avoids extra work (double initialization, which can be costly for some types) and adheres to a common idiom, making your code easier to understand and maintain.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Initializer</a:t>
            </a:r>
            <a:r>
              <a:rPr lang="en-US" dirty="0" smtClean="0"/>
              <a:t>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of initialization of members is defined by their order of declaration, </a:t>
            </a:r>
            <a:r>
              <a:rPr lang="en-US" b="1" dirty="0" smtClean="0"/>
              <a:t>not</a:t>
            </a:r>
            <a:r>
              <a:rPr lang="en-US" dirty="0" smtClean="0"/>
              <a:t> by the order in which they are listed in the initialization list</a:t>
            </a:r>
          </a:p>
          <a:p>
            <a:r>
              <a:rPr lang="en-US" dirty="0" smtClean="0"/>
              <a:t>class Example { </a:t>
            </a:r>
            <a:r>
              <a:rPr lang="en-US" dirty="0" err="1" smtClean="0"/>
              <a:t>int</a:t>
            </a:r>
            <a:r>
              <a:rPr lang="en-US" dirty="0" smtClean="0"/>
              <a:t> a, b, c; </a:t>
            </a:r>
          </a:p>
          <a:p>
            <a:r>
              <a:rPr lang="en-US" dirty="0" smtClean="0"/>
              <a:t>                            public:</a:t>
            </a:r>
          </a:p>
          <a:p>
            <a:pPr>
              <a:buNone/>
            </a:pPr>
            <a:r>
              <a:rPr lang="en-US" dirty="0" smtClean="0"/>
              <a:t>                              Example() : a(1), c(2), b(4) {}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using namespace std;</a:t>
            </a:r>
          </a:p>
          <a:p>
            <a:r>
              <a:rPr lang="en-US" sz="2000" b="1" dirty="0" smtClean="0"/>
              <a:t>class B{</a:t>
            </a:r>
          </a:p>
          <a:p>
            <a:r>
              <a:rPr lang="en-US" sz="2000" b="1" dirty="0" smtClean="0"/>
              <a:t>private: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a,b,c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public:</a:t>
            </a:r>
          </a:p>
          <a:p>
            <a:r>
              <a:rPr lang="en-US" sz="2000" b="1" dirty="0" smtClean="0"/>
              <a:t>B(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y):a(x),b(y),c(2*b){}</a:t>
            </a:r>
          </a:p>
          <a:p>
            <a:r>
              <a:rPr lang="en-US" sz="2000" b="1" dirty="0" smtClean="0"/>
              <a:t>//B(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y):a(x),c(y),b(c){}</a:t>
            </a:r>
          </a:p>
          <a:p>
            <a:r>
              <a:rPr lang="en-US" sz="2000" b="1" dirty="0" smtClean="0"/>
              <a:t>void show(){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&lt;&lt;a&lt;&lt;" "&lt;&lt;b&lt;&lt;" "&lt;&lt;c&lt;&lt;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;}</a:t>
            </a:r>
          </a:p>
          <a:p>
            <a:r>
              <a:rPr lang="en-US" sz="2000" b="1" dirty="0" smtClean="0"/>
              <a:t>};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main(){</a:t>
            </a:r>
          </a:p>
          <a:p>
            <a:r>
              <a:rPr lang="en-US" sz="2000" b="1" dirty="0" smtClean="0"/>
              <a:t>B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(10,20);</a:t>
            </a:r>
          </a:p>
          <a:p>
            <a:r>
              <a:rPr lang="en-US" sz="2000" b="1" dirty="0" err="1" smtClean="0"/>
              <a:t>obj.show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Erroneous 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3947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scope in switch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class B{</a:t>
            </a:r>
          </a:p>
          <a:p>
            <a:r>
              <a:rPr lang="en-US" dirty="0" smtClean="0"/>
              <a:t>private: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B(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y):a(x),b(y),c(2*b){}</a:t>
            </a:r>
          </a:p>
          <a:p>
            <a:r>
              <a:rPr lang="en-US" dirty="0" smtClean="0"/>
              <a:t>void show(){</a:t>
            </a:r>
            <a:r>
              <a:rPr lang="en-US" dirty="0" err="1" smtClean="0"/>
              <a:t>cout</a:t>
            </a:r>
            <a:r>
              <a:rPr lang="en-US" dirty="0" smtClean="0"/>
              <a:t>&lt;&lt;a&lt;&lt;" "&lt;&lt;b&lt;&lt;" "&lt;&lt;c&lt;&lt;</a:t>
            </a:r>
            <a:r>
              <a:rPr lang="en-US" dirty="0" err="1" smtClean="0"/>
              <a:t>endl</a:t>
            </a:r>
            <a:r>
              <a:rPr lang="en-US" dirty="0" smtClean="0"/>
              <a:t>;}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switch(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r>
              <a:rPr lang="en-US" dirty="0" smtClean="0"/>
              <a:t>case 1: B </a:t>
            </a:r>
            <a:r>
              <a:rPr lang="en-US" dirty="0" err="1" smtClean="0"/>
              <a:t>obj</a:t>
            </a:r>
            <a:r>
              <a:rPr lang="en-US" dirty="0" smtClean="0"/>
              <a:t>(10,20); </a:t>
            </a:r>
            <a:r>
              <a:rPr lang="en-US" dirty="0" err="1" smtClean="0"/>
              <a:t>obj.show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case 2: B obj2(20,30); obj2.show();</a:t>
            </a:r>
          </a:p>
          <a:p>
            <a:r>
              <a:rPr lang="en-US" dirty="0" smtClean="0"/>
              <a:t>default: exit(0);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Erroneous </a:t>
            </a:r>
            <a:r>
              <a:rPr lang="en-US" dirty="0" err="1" smtClean="0"/>
              <a:t>msgs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5373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switch(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r>
              <a:rPr lang="en-US" dirty="0" smtClean="0"/>
              <a:t>case 1: {B </a:t>
            </a:r>
            <a:r>
              <a:rPr lang="en-US" dirty="0" err="1" smtClean="0"/>
              <a:t>obj</a:t>
            </a:r>
            <a:r>
              <a:rPr lang="en-US" dirty="0" smtClean="0"/>
              <a:t>(10,20); </a:t>
            </a:r>
            <a:r>
              <a:rPr lang="en-US" dirty="0" err="1" smtClean="0"/>
              <a:t>obj.show</a:t>
            </a:r>
            <a:r>
              <a:rPr lang="en-US" dirty="0" smtClean="0"/>
              <a:t>();}</a:t>
            </a:r>
          </a:p>
          <a:p>
            <a:r>
              <a:rPr lang="en-US" dirty="0" smtClean="0"/>
              <a:t>case 2: {B obj2(20,30); obj2.show();}</a:t>
            </a:r>
          </a:p>
          <a:p>
            <a:r>
              <a:rPr lang="en-US" dirty="0" smtClean="0"/>
              <a:t>default: exit(0);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 outside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517354" cy="218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865" y="2057400"/>
            <a:ext cx="89428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class test{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test(){ </a:t>
            </a:r>
            <a:r>
              <a:rPr lang="en-US" b="1" dirty="0" err="1" smtClean="0"/>
              <a:t>cout</a:t>
            </a:r>
            <a:r>
              <a:rPr lang="en-US" b="1" dirty="0" smtClean="0"/>
              <a:t>&lt;&lt;"Cons"&lt;&lt;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~test(){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</a:t>
            </a:r>
            <a:r>
              <a:rPr lang="en-US" b="1" dirty="0" err="1" smtClean="0"/>
              <a:t>dest</a:t>
            </a:r>
            <a:r>
              <a:rPr lang="en-US" b="1" dirty="0" smtClean="0"/>
              <a:t>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&lt;&lt;"First"&lt;&lt;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test one;</a:t>
            </a:r>
          </a:p>
          <a:p>
            <a:r>
              <a:rPr lang="en-US" b="1" dirty="0" smtClean="0"/>
              <a:t>{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&lt;&lt;"Second"&lt;&lt;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test two;</a:t>
            </a:r>
          </a:p>
          <a:p>
            <a:r>
              <a:rPr lang="en-US" b="1" dirty="0" smtClean="0"/>
              <a:t>   {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&lt;&lt;"Third"&lt;&lt;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test three;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&lt;&lt;"Third"&lt;&lt;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&lt;&lt;"Second"&lt;&lt;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&lt;&lt;"First"&lt;&lt;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30533"/>
            <a:ext cx="8839537" cy="446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Static objects </a:t>
            </a:r>
            <a:r>
              <a:rPr lang="en-IN" dirty="0" smtClean="0"/>
              <a:t>are initialized only once and stored in the static storage area.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 smtClean="0"/>
              <a:t>are only destroyed when the program terminates i.e. they live until program termination.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#include&lt;</a:t>
            </a:r>
            <a:r>
              <a:rPr lang="en-IN" b="1" dirty="0" err="1" smtClean="0"/>
              <a:t>iostream</a:t>
            </a:r>
            <a:r>
              <a:rPr lang="en-IN" b="1" dirty="0" smtClean="0"/>
              <a:t>&gt;</a:t>
            </a:r>
          </a:p>
          <a:p>
            <a:r>
              <a:rPr lang="en-IN" b="1" dirty="0" smtClean="0"/>
              <a:t>using namespace std;</a:t>
            </a:r>
          </a:p>
          <a:p>
            <a:r>
              <a:rPr lang="en-IN" b="1" dirty="0" smtClean="0"/>
              <a:t>class A{string name;</a:t>
            </a:r>
          </a:p>
          <a:p>
            <a:r>
              <a:rPr lang="en-IN" b="1" dirty="0" smtClean="0"/>
              <a:t>public:</a:t>
            </a:r>
          </a:p>
          <a:p>
            <a:r>
              <a:rPr lang="en-IN" b="1" dirty="0" smtClean="0"/>
              <a:t>A(string n):name(n){</a:t>
            </a:r>
            <a:r>
              <a:rPr lang="en-IN" b="1" dirty="0" err="1" smtClean="0"/>
              <a:t>cout</a:t>
            </a:r>
            <a:r>
              <a:rPr lang="en-IN" b="1" dirty="0" smtClean="0"/>
              <a:t>&lt;&lt;"CONS "&lt;&lt;name&lt;&lt;</a:t>
            </a:r>
            <a:r>
              <a:rPr lang="en-IN" b="1" dirty="0" err="1" smtClean="0"/>
              <a:t>endl</a:t>
            </a:r>
            <a:r>
              <a:rPr lang="en-IN" b="1" dirty="0" smtClean="0"/>
              <a:t>;}</a:t>
            </a:r>
          </a:p>
          <a:p>
            <a:r>
              <a:rPr lang="en-IN" b="1" dirty="0" smtClean="0"/>
              <a:t>~A(){</a:t>
            </a:r>
            <a:r>
              <a:rPr lang="en-IN" b="1" dirty="0" err="1" smtClean="0"/>
              <a:t>cout</a:t>
            </a:r>
            <a:r>
              <a:rPr lang="en-IN" b="1" dirty="0" smtClean="0"/>
              <a:t>&lt;&lt;"DEST "&lt;&lt;name&lt;&lt;</a:t>
            </a:r>
            <a:r>
              <a:rPr lang="en-IN" b="1" dirty="0" err="1" smtClean="0"/>
              <a:t>endl</a:t>
            </a:r>
            <a:r>
              <a:rPr lang="en-IN" b="1" dirty="0" smtClean="0"/>
              <a:t>;}</a:t>
            </a:r>
          </a:p>
          <a:p>
            <a:r>
              <a:rPr lang="en-IN" b="1" dirty="0" smtClean="0"/>
              <a:t>};</a:t>
            </a:r>
          </a:p>
          <a:p>
            <a:endParaRPr lang="en-IN" b="1" dirty="0" smtClean="0"/>
          </a:p>
          <a:p>
            <a:r>
              <a:rPr lang="en-IN" b="1" dirty="0" smtClean="0"/>
              <a:t>void </a:t>
            </a:r>
            <a:r>
              <a:rPr lang="en-IN" b="1" dirty="0" err="1" smtClean="0"/>
              <a:t>func</a:t>
            </a:r>
            <a:r>
              <a:rPr lang="en-IN" b="1" dirty="0" smtClean="0"/>
              <a:t>(){static A </a:t>
            </a:r>
            <a:r>
              <a:rPr lang="en-IN" b="1" dirty="0" err="1" smtClean="0"/>
              <a:t>obj</a:t>
            </a:r>
            <a:r>
              <a:rPr lang="en-IN" b="1" dirty="0" smtClean="0"/>
              <a:t>("</a:t>
            </a:r>
            <a:r>
              <a:rPr lang="en-IN" b="1" dirty="0" err="1" smtClean="0"/>
              <a:t>obj</a:t>
            </a:r>
            <a:r>
              <a:rPr lang="en-IN" b="1" dirty="0" smtClean="0"/>
              <a:t>");</a:t>
            </a:r>
            <a:r>
              <a:rPr lang="en-IN" b="1" dirty="0" err="1" smtClean="0"/>
              <a:t>cout</a:t>
            </a:r>
            <a:r>
              <a:rPr lang="en-IN" b="1" dirty="0" smtClean="0"/>
              <a:t>&lt;&lt;"</a:t>
            </a:r>
            <a:r>
              <a:rPr lang="en-IN" b="1" dirty="0" err="1" smtClean="0"/>
              <a:t>func</a:t>
            </a:r>
            <a:r>
              <a:rPr lang="en-IN" b="1" dirty="0" smtClean="0"/>
              <a:t> exits"&lt;&lt;</a:t>
            </a:r>
            <a:r>
              <a:rPr lang="en-IN" b="1" dirty="0" err="1" smtClean="0"/>
              <a:t>endl</a:t>
            </a:r>
            <a:r>
              <a:rPr lang="en-IN" b="1" dirty="0" smtClean="0"/>
              <a:t>;}</a:t>
            </a:r>
          </a:p>
          <a:p>
            <a:r>
              <a:rPr lang="en-IN" b="1" dirty="0" smtClean="0"/>
              <a:t>static A obj3("obj3");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main(){</a:t>
            </a:r>
            <a:r>
              <a:rPr lang="en-IN" b="1" dirty="0" err="1" smtClean="0"/>
              <a:t>func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{static A obj2("obj2");}</a:t>
            </a:r>
          </a:p>
          <a:p>
            <a:r>
              <a:rPr lang="en-IN" b="1" dirty="0" err="1" smtClean="0"/>
              <a:t>cout</a:t>
            </a:r>
            <a:r>
              <a:rPr lang="en-IN" b="1" dirty="0" smtClean="0"/>
              <a:t>&lt;&lt;"main exits"&lt;&lt;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return 0</a:t>
            </a:r>
            <a:r>
              <a:rPr lang="en-IN" b="1" dirty="0" smtClean="0"/>
              <a:t>;}</a:t>
            </a:r>
            <a:endParaRPr lang="en-IN" b="1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305800" cy="415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Constant objects and constant </a:t>
            </a:r>
            <a:r>
              <a:rPr lang="en-IN" dirty="0" smtClean="0"/>
              <a:t>member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#include&lt;</a:t>
            </a:r>
            <a:r>
              <a:rPr lang="en-IN" b="1" dirty="0" err="1" smtClean="0"/>
              <a:t>iostream</a:t>
            </a:r>
            <a:r>
              <a:rPr lang="en-IN" b="1" dirty="0" smtClean="0"/>
              <a:t>&gt;</a:t>
            </a:r>
          </a:p>
          <a:p>
            <a:r>
              <a:rPr lang="en-IN" b="1" dirty="0" smtClean="0"/>
              <a:t>using namespace std;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faculty_cse</a:t>
            </a:r>
            <a:r>
              <a:rPr lang="en-IN" b="1" dirty="0" smtClean="0"/>
              <a:t>{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faclty_id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public:</a:t>
            </a:r>
          </a:p>
          <a:p>
            <a:r>
              <a:rPr lang="en-IN" b="1" dirty="0" smtClean="0"/>
              <a:t>    string </a:t>
            </a:r>
            <a:r>
              <a:rPr lang="en-IN" b="1" dirty="0" err="1" smtClean="0"/>
              <a:t>dep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faculty_cse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a, string d){</a:t>
            </a:r>
            <a:r>
              <a:rPr lang="en-IN" b="1" dirty="0" err="1" smtClean="0"/>
              <a:t>faclty_id</a:t>
            </a:r>
            <a:r>
              <a:rPr lang="en-IN" b="1" dirty="0" smtClean="0"/>
              <a:t>=</a:t>
            </a:r>
            <a:r>
              <a:rPr lang="en-IN" b="1" dirty="0" err="1" smtClean="0"/>
              <a:t>a;dep</a:t>
            </a:r>
            <a:r>
              <a:rPr lang="en-IN" b="1" dirty="0" smtClean="0"/>
              <a:t>=d;}</a:t>
            </a:r>
          </a:p>
          <a:p>
            <a:r>
              <a:rPr lang="en-IN" b="1" dirty="0" smtClean="0"/>
              <a:t>    void </a:t>
            </a:r>
            <a:r>
              <a:rPr lang="en-IN" b="1" dirty="0" err="1" smtClean="0"/>
              <a:t>showdata</a:t>
            </a:r>
            <a:r>
              <a:rPr lang="en-IN" b="1" dirty="0" smtClean="0"/>
              <a:t>()const{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cout</a:t>
            </a:r>
            <a:r>
              <a:rPr lang="en-IN" b="1" dirty="0" smtClean="0"/>
              <a:t>&lt;&lt;"inside </a:t>
            </a:r>
            <a:r>
              <a:rPr lang="en-IN" b="1" dirty="0" err="1" smtClean="0"/>
              <a:t>faculty_cse</a:t>
            </a:r>
            <a:r>
              <a:rPr lang="en-IN" b="1" dirty="0" smtClean="0"/>
              <a:t> "&lt;&lt;</a:t>
            </a:r>
            <a:r>
              <a:rPr lang="en-IN" b="1" dirty="0" err="1" smtClean="0"/>
              <a:t>faclty_id</a:t>
            </a:r>
            <a:r>
              <a:rPr lang="en-IN" b="1" dirty="0" smtClean="0"/>
              <a:t>&lt;&lt;" "&lt;&lt;</a:t>
            </a:r>
            <a:r>
              <a:rPr lang="en-IN" b="1" dirty="0" err="1" smtClean="0"/>
              <a:t>dep</a:t>
            </a:r>
            <a:r>
              <a:rPr lang="en-IN" b="1" dirty="0" smtClean="0"/>
              <a:t>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    //</a:t>
            </a:r>
            <a:r>
              <a:rPr lang="en-IN" b="1" dirty="0" err="1" smtClean="0"/>
              <a:t>faclty_id</a:t>
            </a:r>
            <a:r>
              <a:rPr lang="en-IN" b="1" dirty="0" smtClean="0"/>
              <a:t>=222;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    void </a:t>
            </a:r>
            <a:r>
              <a:rPr lang="en-IN" b="1" dirty="0" err="1" smtClean="0"/>
              <a:t>change_dept</a:t>
            </a:r>
            <a:r>
              <a:rPr lang="en-IN" b="1" dirty="0" smtClean="0"/>
              <a:t>(string </a:t>
            </a:r>
            <a:r>
              <a:rPr lang="en-IN" b="1" dirty="0" err="1" smtClean="0"/>
              <a:t>dep</a:t>
            </a:r>
            <a:r>
              <a:rPr lang="en-IN" b="1" dirty="0" smtClean="0"/>
              <a:t>){this-&gt;</a:t>
            </a:r>
            <a:r>
              <a:rPr lang="en-IN" b="1" dirty="0" err="1" smtClean="0"/>
              <a:t>dep</a:t>
            </a:r>
            <a:r>
              <a:rPr lang="en-IN" b="1" dirty="0" smtClean="0"/>
              <a:t>=</a:t>
            </a:r>
            <a:r>
              <a:rPr lang="en-IN" b="1" dirty="0" err="1" smtClean="0"/>
              <a:t>dep</a:t>
            </a:r>
            <a:r>
              <a:rPr lang="en-IN" b="1" dirty="0" smtClean="0"/>
              <a:t>;}</a:t>
            </a:r>
          </a:p>
          <a:p>
            <a:r>
              <a:rPr lang="en-IN" b="1" dirty="0" smtClean="0"/>
              <a:t>    </a:t>
            </a:r>
            <a:r>
              <a:rPr lang="en-IN" b="1" dirty="0" smtClean="0"/>
              <a:t>};</a:t>
            </a:r>
            <a:endParaRPr lang="en-IN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IN" b="1" dirty="0" smtClean="0"/>
          </a:p>
          <a:p>
            <a:r>
              <a:rPr lang="en-IN" b="1" dirty="0" err="1" smtClean="0"/>
              <a:t>int</a:t>
            </a:r>
            <a:r>
              <a:rPr lang="en-IN" b="1" dirty="0" smtClean="0"/>
              <a:t> main(){</a:t>
            </a:r>
          </a:p>
          <a:p>
            <a:r>
              <a:rPr lang="en-IN" b="1" dirty="0" err="1" smtClean="0"/>
              <a:t>faculty_cse</a:t>
            </a:r>
            <a:r>
              <a:rPr lang="en-IN" b="1" dirty="0" smtClean="0"/>
              <a:t> f1(123,"n/w");</a:t>
            </a:r>
          </a:p>
          <a:p>
            <a:r>
              <a:rPr lang="en-IN" b="1" dirty="0" smtClean="0"/>
              <a:t>f1.showdata();</a:t>
            </a:r>
          </a:p>
          <a:p>
            <a:r>
              <a:rPr lang="en-IN" b="1" dirty="0" smtClean="0"/>
              <a:t>f1.change_dept("ECE");</a:t>
            </a:r>
          </a:p>
          <a:p>
            <a:r>
              <a:rPr lang="en-IN" b="1" dirty="0" smtClean="0"/>
              <a:t>const </a:t>
            </a:r>
            <a:r>
              <a:rPr lang="en-IN" b="1" dirty="0" err="1" smtClean="0"/>
              <a:t>faculty_cse</a:t>
            </a:r>
            <a:r>
              <a:rPr lang="en-IN" b="1" dirty="0" smtClean="0"/>
              <a:t> f2(456,"n/w");</a:t>
            </a:r>
          </a:p>
          <a:p>
            <a:r>
              <a:rPr lang="en-IN" b="1" dirty="0" smtClean="0"/>
              <a:t>f2.showdata();</a:t>
            </a:r>
          </a:p>
          <a:p>
            <a:r>
              <a:rPr lang="en-IN" b="1" dirty="0" smtClean="0"/>
              <a:t>//f2.change_dept("AEIE");</a:t>
            </a:r>
          </a:p>
          <a:p>
            <a:r>
              <a:rPr lang="en-IN" b="1" dirty="0" smtClean="0"/>
              <a:t>return 0;</a:t>
            </a:r>
          </a:p>
          <a:p>
            <a:r>
              <a:rPr lang="en-IN" b="1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Erroneous </a:t>
            </a:r>
            <a:r>
              <a:rPr lang="en-IN" dirty="0" err="1" smtClean="0"/>
              <a:t>msgs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1537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IN" sz="1800" b="1" dirty="0" smtClean="0"/>
              <a:t>#include&lt;</a:t>
            </a:r>
            <a:r>
              <a:rPr lang="en-IN" sz="1800" b="1" dirty="0" err="1" smtClean="0"/>
              <a:t>iostream</a:t>
            </a:r>
            <a:r>
              <a:rPr lang="en-IN" sz="1800" b="1" dirty="0" smtClean="0"/>
              <a:t>&gt;</a:t>
            </a:r>
          </a:p>
          <a:p>
            <a:r>
              <a:rPr lang="en-IN" sz="1800" b="1" dirty="0" smtClean="0"/>
              <a:t>using namespace std;</a:t>
            </a:r>
          </a:p>
          <a:p>
            <a:endParaRPr lang="en-IN" sz="1800" b="1" dirty="0" smtClean="0"/>
          </a:p>
          <a:p>
            <a:r>
              <a:rPr lang="en-IN" sz="1800" b="1" dirty="0" smtClean="0"/>
              <a:t>class </a:t>
            </a:r>
            <a:r>
              <a:rPr lang="en-IN" sz="1800" b="1" dirty="0" err="1" smtClean="0"/>
              <a:t>faculty_cse</a:t>
            </a:r>
            <a:r>
              <a:rPr lang="en-IN" sz="1800" b="1" dirty="0" smtClean="0"/>
              <a:t>{</a:t>
            </a:r>
          </a:p>
          <a:p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faclty_id</a:t>
            </a:r>
            <a:r>
              <a:rPr lang="en-IN" sz="1800" b="1" dirty="0" smtClean="0"/>
              <a:t>;</a:t>
            </a:r>
          </a:p>
          <a:p>
            <a:r>
              <a:rPr lang="en-IN" sz="1800" b="1" dirty="0" smtClean="0"/>
              <a:t>public:</a:t>
            </a:r>
          </a:p>
          <a:p>
            <a:r>
              <a:rPr lang="en-IN" sz="1800" b="1" dirty="0" smtClean="0"/>
              <a:t>    string </a:t>
            </a:r>
            <a:r>
              <a:rPr lang="en-IN" sz="1800" b="1" dirty="0" err="1" smtClean="0"/>
              <a:t>dep</a:t>
            </a:r>
            <a:r>
              <a:rPr lang="en-IN" sz="1800" b="1" dirty="0" smtClean="0"/>
              <a:t>;</a:t>
            </a:r>
          </a:p>
          <a:p>
            <a:r>
              <a:rPr lang="en-IN" sz="1800" b="1" dirty="0" smtClean="0"/>
              <a:t>    void </a:t>
            </a:r>
            <a:r>
              <a:rPr lang="en-IN" sz="1800" b="1" dirty="0" err="1" smtClean="0"/>
              <a:t>setdata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int</a:t>
            </a:r>
            <a:r>
              <a:rPr lang="en-IN" sz="1800" b="1" dirty="0" smtClean="0"/>
              <a:t> a, string d){</a:t>
            </a:r>
            <a:r>
              <a:rPr lang="en-IN" sz="1800" b="1" dirty="0" err="1" smtClean="0"/>
              <a:t>faclty_id</a:t>
            </a:r>
            <a:r>
              <a:rPr lang="en-IN" sz="1800" b="1" dirty="0" smtClean="0"/>
              <a:t>=</a:t>
            </a:r>
            <a:r>
              <a:rPr lang="en-IN" sz="1800" b="1" dirty="0" err="1" smtClean="0"/>
              <a:t>a;dep</a:t>
            </a:r>
            <a:r>
              <a:rPr lang="en-IN" sz="1800" b="1" dirty="0" smtClean="0"/>
              <a:t>=d;}</a:t>
            </a:r>
          </a:p>
          <a:p>
            <a:r>
              <a:rPr lang="en-IN" sz="1800" b="1" dirty="0" smtClean="0"/>
              <a:t>    void </a:t>
            </a:r>
            <a:r>
              <a:rPr lang="en-IN" sz="1800" b="1" dirty="0" err="1" smtClean="0"/>
              <a:t>showdata</a:t>
            </a:r>
            <a:r>
              <a:rPr lang="en-IN" sz="1800" b="1" dirty="0" smtClean="0"/>
              <a:t>()const{</a:t>
            </a:r>
          </a:p>
          <a:p>
            <a:r>
              <a:rPr lang="en-IN" sz="1800" b="1" dirty="0" smtClean="0"/>
              <a:t>    </a:t>
            </a:r>
            <a:r>
              <a:rPr lang="en-IN" sz="1800" b="1" dirty="0" err="1" smtClean="0"/>
              <a:t>cout</a:t>
            </a:r>
            <a:r>
              <a:rPr lang="en-IN" sz="1800" b="1" dirty="0" smtClean="0"/>
              <a:t>&lt;&lt;"inside </a:t>
            </a:r>
            <a:r>
              <a:rPr lang="en-IN" sz="1800" b="1" dirty="0" err="1" smtClean="0"/>
              <a:t>faculty_cse</a:t>
            </a:r>
            <a:r>
              <a:rPr lang="en-IN" sz="1800" b="1" dirty="0" smtClean="0"/>
              <a:t> "&lt;&lt;</a:t>
            </a:r>
            <a:r>
              <a:rPr lang="en-IN" sz="1800" b="1" dirty="0" err="1" smtClean="0"/>
              <a:t>faclty_id</a:t>
            </a:r>
            <a:r>
              <a:rPr lang="en-IN" sz="1800" b="1" dirty="0" smtClean="0"/>
              <a:t>&lt;&lt;" "&lt;&lt;</a:t>
            </a:r>
            <a:r>
              <a:rPr lang="en-IN" sz="1800" b="1" dirty="0" err="1" smtClean="0"/>
              <a:t>dep</a:t>
            </a:r>
            <a:r>
              <a:rPr lang="en-IN" sz="1800" b="1" dirty="0" smtClean="0"/>
              <a:t>&lt;&lt;</a:t>
            </a:r>
            <a:r>
              <a:rPr lang="en-IN" sz="1800" b="1" dirty="0" err="1" smtClean="0"/>
              <a:t>endl</a:t>
            </a:r>
            <a:r>
              <a:rPr lang="en-IN" sz="1800" b="1" dirty="0" smtClean="0"/>
              <a:t>;</a:t>
            </a:r>
          </a:p>
          <a:p>
            <a:r>
              <a:rPr lang="en-IN" sz="1800" b="1" dirty="0" smtClean="0"/>
              <a:t>    </a:t>
            </a:r>
            <a:r>
              <a:rPr lang="en-IN" sz="1800" b="1" dirty="0" smtClean="0"/>
              <a:t>}</a:t>
            </a:r>
            <a:endParaRPr lang="en-IN" sz="1800" b="1" dirty="0" smtClean="0"/>
          </a:p>
          <a:p>
            <a:r>
              <a:rPr lang="en-IN" sz="1800" b="1" dirty="0" smtClean="0"/>
              <a:t>    void </a:t>
            </a:r>
            <a:r>
              <a:rPr lang="en-IN" sz="1800" b="1" dirty="0" err="1" smtClean="0"/>
              <a:t>join_dep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faculty_cse</a:t>
            </a:r>
            <a:r>
              <a:rPr lang="en-IN" sz="1800" b="1" dirty="0" smtClean="0"/>
              <a:t> const f){</a:t>
            </a:r>
          </a:p>
          <a:p>
            <a:r>
              <a:rPr lang="en-IN" sz="1800" b="1" dirty="0" smtClean="0"/>
              <a:t>    //f.dep="BT"; //this line will give compiler error in next slide</a:t>
            </a:r>
          </a:p>
          <a:p>
            <a:r>
              <a:rPr lang="en-IN" sz="1800" b="1" dirty="0" smtClean="0"/>
              <a:t>    </a:t>
            </a:r>
            <a:r>
              <a:rPr lang="en-IN" sz="1800" b="1" dirty="0" err="1" smtClean="0"/>
              <a:t>dep</a:t>
            </a:r>
            <a:r>
              <a:rPr lang="en-IN" sz="1800" b="1" dirty="0" smtClean="0"/>
              <a:t>=</a:t>
            </a:r>
            <a:r>
              <a:rPr lang="en-IN" sz="1800" b="1" dirty="0" err="1" smtClean="0"/>
              <a:t>f.dep;faclty_id</a:t>
            </a:r>
            <a:r>
              <a:rPr lang="en-IN" sz="1800" b="1" dirty="0" smtClean="0"/>
              <a:t>=f.faclty_id+10;}</a:t>
            </a:r>
          </a:p>
          <a:p>
            <a:r>
              <a:rPr lang="en-IN" sz="1800" b="1" dirty="0" smtClean="0"/>
              <a:t>};</a:t>
            </a:r>
            <a:endParaRPr lang="en-IN" sz="18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 to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#include&lt;</a:t>
            </a:r>
            <a:r>
              <a:rPr lang="en-US" sz="2400" b="1" dirty="0" err="1" smtClean="0"/>
              <a:t>iostream</a:t>
            </a:r>
            <a:r>
              <a:rPr lang="en-US" sz="2400" b="1" dirty="0" smtClean="0"/>
              <a:t>&gt;</a:t>
            </a:r>
          </a:p>
          <a:p>
            <a:r>
              <a:rPr lang="en-US" sz="2400" b="1" dirty="0" smtClean="0"/>
              <a:t>using namespace std;</a:t>
            </a:r>
          </a:p>
          <a:p>
            <a:r>
              <a:rPr lang="en-US" sz="2400" b="1" dirty="0" smtClean="0"/>
              <a:t>class A{</a:t>
            </a:r>
          </a:p>
          <a:p>
            <a:r>
              <a:rPr lang="en-US" sz="2400" b="1" dirty="0" smtClean="0"/>
              <a:t>public:</a:t>
            </a: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a,b</a:t>
            </a:r>
            <a:r>
              <a:rPr lang="en-US" sz="2400" b="1" dirty="0" smtClean="0"/>
              <a:t>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void add(A ob){</a:t>
            </a:r>
          </a:p>
          <a:p>
            <a:r>
              <a:rPr lang="en-US" sz="2400" b="1" dirty="0" err="1" smtClean="0"/>
              <a:t>ob.a</a:t>
            </a:r>
            <a:r>
              <a:rPr lang="en-US" sz="2400" b="1" dirty="0" smtClean="0"/>
              <a:t>+=a;</a:t>
            </a:r>
          </a:p>
          <a:p>
            <a:r>
              <a:rPr lang="en-US" sz="2400" b="1" dirty="0" err="1" smtClean="0"/>
              <a:t>ob.b</a:t>
            </a:r>
            <a:r>
              <a:rPr lang="en-US" sz="2400" b="1" dirty="0" smtClean="0"/>
              <a:t>+=b;</a:t>
            </a:r>
          </a:p>
          <a:p>
            <a:r>
              <a:rPr lang="en-US" sz="2400" b="1" dirty="0" smtClean="0"/>
              <a:t>//a+=</a:t>
            </a:r>
            <a:r>
              <a:rPr lang="en-US" sz="2400" b="1" dirty="0" err="1" smtClean="0"/>
              <a:t>ob.a;b</a:t>
            </a:r>
            <a:r>
              <a:rPr lang="en-US" sz="2400" b="1" dirty="0" smtClean="0"/>
              <a:t>+=</a:t>
            </a:r>
            <a:r>
              <a:rPr lang="en-US" sz="2400" b="1" dirty="0" err="1" smtClean="0"/>
              <a:t>ob.b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}</a:t>
            </a:r>
          </a:p>
          <a:p>
            <a:endParaRPr lang="en-US" sz="2400" b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add_ref</a:t>
            </a:r>
            <a:r>
              <a:rPr lang="en-US" b="1" dirty="0" smtClean="0"/>
              <a:t>(A &amp; ob){</a:t>
            </a:r>
          </a:p>
          <a:p>
            <a:r>
              <a:rPr lang="en-US" b="1" dirty="0" err="1" smtClean="0"/>
              <a:t>ob.a</a:t>
            </a:r>
            <a:r>
              <a:rPr lang="en-US" b="1" dirty="0" smtClean="0"/>
              <a:t>+=a;</a:t>
            </a:r>
          </a:p>
          <a:p>
            <a:r>
              <a:rPr lang="en-US" b="1" dirty="0" err="1" smtClean="0"/>
              <a:t>ob.b</a:t>
            </a:r>
            <a:r>
              <a:rPr lang="en-US" b="1" dirty="0" smtClean="0"/>
              <a:t>+=b;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void add( A * ob){</a:t>
            </a:r>
          </a:p>
          <a:p>
            <a:r>
              <a:rPr lang="en-US" b="1" dirty="0" smtClean="0"/>
              <a:t>ob-&gt;a+=a;</a:t>
            </a:r>
          </a:p>
          <a:p>
            <a:r>
              <a:rPr lang="en-US" b="1" dirty="0" smtClean="0"/>
              <a:t>ob-&gt;b+=b;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void show(){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&lt;&lt;a&lt;&lt;</a:t>
            </a:r>
            <a:r>
              <a:rPr lang="en-US" b="1" dirty="0" err="1" smtClean="0"/>
              <a:t>endl</a:t>
            </a:r>
            <a:r>
              <a:rPr lang="en-US" b="1" dirty="0" smtClean="0"/>
              <a:t>&lt;&lt;b&lt;&lt;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};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3886200" cy="4953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648200" y="1600200"/>
            <a:ext cx="3886200" cy="4953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err="1" smtClean="0"/>
              <a:t>int</a:t>
            </a:r>
            <a:r>
              <a:rPr lang="en-IN" b="1" dirty="0" smtClean="0"/>
              <a:t> main(){</a:t>
            </a:r>
          </a:p>
          <a:p>
            <a:r>
              <a:rPr lang="en-IN" b="1" dirty="0" err="1" smtClean="0"/>
              <a:t>faculty_cse</a:t>
            </a:r>
            <a:r>
              <a:rPr lang="en-IN" b="1" dirty="0" smtClean="0"/>
              <a:t> f1;</a:t>
            </a:r>
          </a:p>
          <a:p>
            <a:r>
              <a:rPr lang="en-IN" b="1" dirty="0" smtClean="0"/>
              <a:t>f1.setdata(123, "n/w");</a:t>
            </a:r>
          </a:p>
          <a:p>
            <a:r>
              <a:rPr lang="en-IN" b="1" dirty="0" smtClean="0"/>
              <a:t>f1.showdata();</a:t>
            </a:r>
          </a:p>
          <a:p>
            <a:r>
              <a:rPr lang="en-IN" b="1" dirty="0" err="1" smtClean="0"/>
              <a:t>faculty_cse</a:t>
            </a:r>
            <a:r>
              <a:rPr lang="en-IN" b="1" dirty="0" smtClean="0"/>
              <a:t> f2;</a:t>
            </a:r>
          </a:p>
          <a:p>
            <a:r>
              <a:rPr lang="en-IN" b="1" dirty="0" smtClean="0"/>
              <a:t>f2.join_dep(f1);</a:t>
            </a:r>
          </a:p>
          <a:p>
            <a:r>
              <a:rPr lang="en-IN" b="1" dirty="0" smtClean="0"/>
              <a:t>f2.showdata();</a:t>
            </a:r>
          </a:p>
          <a:p>
            <a:r>
              <a:rPr lang="en-IN" b="1" dirty="0" smtClean="0"/>
              <a:t>return 0;</a:t>
            </a:r>
          </a:p>
          <a:p>
            <a:r>
              <a:rPr lang="en-IN" b="1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</a:t>
            </a:r>
            <a:r>
              <a:rPr lang="en-IN" dirty="0" err="1" smtClean="0"/>
              <a:t>msgs</a:t>
            </a:r>
            <a:endParaRPr lang="en-IN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892968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alive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test{</a:t>
            </a:r>
          </a:p>
          <a:p>
            <a:r>
              <a:rPr lang="en-US" b="1" dirty="0" smtClean="0"/>
              <a:t>    static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obj_count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static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obj_alive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test(){ </a:t>
            </a:r>
            <a:r>
              <a:rPr lang="en-US" b="1" dirty="0" err="1" smtClean="0"/>
              <a:t>obj_count</a:t>
            </a:r>
            <a:r>
              <a:rPr lang="en-US" b="1" dirty="0" smtClean="0"/>
              <a:t>++;</a:t>
            </a:r>
            <a:r>
              <a:rPr lang="en-US" b="1" dirty="0" err="1" smtClean="0"/>
              <a:t>obj_alive</a:t>
            </a:r>
            <a:r>
              <a:rPr lang="en-US" b="1" dirty="0" smtClean="0"/>
              <a:t>++;}</a:t>
            </a:r>
          </a:p>
          <a:p>
            <a:r>
              <a:rPr lang="en-US" b="1" dirty="0" smtClean="0"/>
              <a:t>~test(){</a:t>
            </a:r>
            <a:r>
              <a:rPr lang="en-US" b="1" dirty="0" err="1" smtClean="0"/>
              <a:t>obj_alive</a:t>
            </a:r>
            <a:r>
              <a:rPr lang="en-US" b="1" dirty="0" smtClean="0"/>
              <a:t>--;}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obj_count</a:t>
            </a:r>
            <a:r>
              <a:rPr lang="en-US" b="1" dirty="0" smtClean="0"/>
              <a:t>&lt;&lt;"         " &lt;&lt; </a:t>
            </a:r>
            <a:r>
              <a:rPr lang="en-US" b="1" dirty="0" err="1" smtClean="0"/>
              <a:t>obj_alive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test:: </a:t>
            </a:r>
            <a:r>
              <a:rPr lang="en-US" b="1" dirty="0" err="1" smtClean="0"/>
              <a:t>obj_count</a:t>
            </a:r>
            <a:r>
              <a:rPr lang="en-US" b="1" dirty="0" smtClean="0"/>
              <a:t>, test:: </a:t>
            </a:r>
            <a:r>
              <a:rPr lang="en-US" b="1" dirty="0" err="1" smtClean="0"/>
              <a:t>obj_alive</a:t>
            </a:r>
            <a:r>
              <a:rPr lang="en-US" b="1" dirty="0" smtClean="0"/>
              <a:t>=0;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cout</a:t>
            </a:r>
            <a:r>
              <a:rPr lang="en-US" b="1" dirty="0" smtClean="0"/>
              <a:t>&lt;&lt;"Created"&lt;&lt;" "&lt;&lt;"Alive"&lt;&lt;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test one;</a:t>
            </a:r>
          </a:p>
          <a:p>
            <a:r>
              <a:rPr lang="en-US" b="1" dirty="0" err="1" smtClean="0"/>
              <a:t>one.show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 test two;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two.show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 {</a:t>
            </a:r>
          </a:p>
          <a:p>
            <a:r>
              <a:rPr lang="en-US" b="1" dirty="0" smtClean="0"/>
              <a:t>      test three;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three.show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 }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two.show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one.show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onstructor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constructor name is same as the class name while name of the destructor is prefixed with a tilde(~) with class name</a:t>
            </a:r>
          </a:p>
          <a:p>
            <a:r>
              <a:rPr lang="en-US" dirty="0" smtClean="0"/>
              <a:t>Destructors cannot be overloaded because destructor cannot take any argument and also there can be only one destructor in a class</a:t>
            </a:r>
          </a:p>
          <a:p>
            <a:r>
              <a:rPr lang="en-US" dirty="0" smtClean="0"/>
              <a:t>Other than the above destructor can be virtual, constructors cannot be virtual</a:t>
            </a:r>
          </a:p>
          <a:p>
            <a:r>
              <a:rPr lang="en-US" dirty="0" smtClean="0"/>
              <a:t>Destructor is called when the object goes out of scope and no longer needed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#include&lt;</a:t>
            </a:r>
            <a:r>
              <a:rPr lang="en-US" b="1" dirty="0" err="1" smtClean="0"/>
              <a:t>cstring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test{</a:t>
            </a:r>
          </a:p>
          <a:p>
            <a:r>
              <a:rPr lang="en-US" b="1" dirty="0" smtClean="0"/>
              <a:t>     char *b;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test(){  b=new char[10]; </a:t>
            </a:r>
            <a:r>
              <a:rPr lang="en-US" b="1" dirty="0" err="1" smtClean="0"/>
              <a:t>strcpy</a:t>
            </a:r>
            <a:r>
              <a:rPr lang="en-US" b="1" dirty="0" smtClean="0"/>
              <a:t>(b,"CSE_2020"); </a:t>
            </a:r>
            <a:r>
              <a:rPr lang="en-US" b="1" dirty="0" err="1" smtClean="0"/>
              <a:t>cout</a:t>
            </a:r>
            <a:r>
              <a:rPr lang="en-US" b="1" dirty="0" smtClean="0"/>
              <a:t>&lt;&lt;b&lt;&lt;"  “ &lt;&lt;"</a:t>
            </a:r>
            <a:r>
              <a:rPr lang="en-US" b="1" dirty="0" err="1" smtClean="0"/>
              <a:t>noparam</a:t>
            </a:r>
            <a:r>
              <a:rPr lang="en-US" b="1" dirty="0" smtClean="0"/>
              <a:t>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test(char * </a:t>
            </a:r>
            <a:r>
              <a:rPr lang="en-US" b="1" dirty="0" err="1" smtClean="0"/>
              <a:t>str</a:t>
            </a:r>
            <a:r>
              <a:rPr lang="en-US" b="1" dirty="0" smtClean="0"/>
              <a:t>){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=</a:t>
            </a:r>
            <a:r>
              <a:rPr lang="en-US" b="1" dirty="0" err="1" smtClean="0"/>
              <a:t>strlen</a:t>
            </a:r>
            <a:r>
              <a:rPr lang="en-US" b="1" dirty="0" smtClean="0"/>
              <a:t>(</a:t>
            </a:r>
            <a:r>
              <a:rPr lang="en-US" b="1" dirty="0" err="1" smtClean="0"/>
              <a:t>str</a:t>
            </a:r>
            <a:r>
              <a:rPr lang="en-US" b="1" dirty="0" smtClean="0"/>
              <a:t>)+1; b=new char[</a:t>
            </a:r>
            <a:r>
              <a:rPr lang="en-US" b="1" dirty="0" err="1" smtClean="0"/>
              <a:t>len</a:t>
            </a:r>
            <a:r>
              <a:rPr lang="en-US" b="1" dirty="0" smtClean="0"/>
              <a:t>]; </a:t>
            </a:r>
            <a:r>
              <a:rPr lang="en-US" b="1" dirty="0" err="1" smtClean="0"/>
              <a:t>strcpy</a:t>
            </a:r>
            <a:r>
              <a:rPr lang="en-US" b="1" dirty="0" smtClean="0"/>
              <a:t>(</a:t>
            </a:r>
            <a:r>
              <a:rPr lang="en-US" b="1" dirty="0" err="1" smtClean="0"/>
              <a:t>b,str</a:t>
            </a:r>
            <a:r>
              <a:rPr lang="en-US" b="1" dirty="0" smtClean="0"/>
              <a:t>); </a:t>
            </a:r>
            <a:r>
              <a:rPr lang="en-US" b="1" dirty="0" err="1" smtClean="0"/>
              <a:t>cout</a:t>
            </a:r>
            <a:r>
              <a:rPr lang="en-US" b="1" dirty="0" smtClean="0"/>
              <a:t>&lt;&lt;b&lt;&lt;"  "&lt;&lt;"</a:t>
            </a:r>
            <a:r>
              <a:rPr lang="en-US" b="1" dirty="0" err="1" smtClean="0"/>
              <a:t>param</a:t>
            </a:r>
            <a:r>
              <a:rPr lang="en-US" b="1" dirty="0" smtClean="0"/>
              <a:t>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~test();</a:t>
            </a:r>
          </a:p>
          <a:p>
            <a:r>
              <a:rPr lang="en-US" b="1" dirty="0" smtClean="0"/>
              <a:t>void show(){ 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test::~test(){ </a:t>
            </a:r>
            <a:r>
              <a:rPr lang="en-US" b="1" dirty="0" err="1" smtClean="0"/>
              <a:t>cout</a:t>
            </a:r>
            <a:r>
              <a:rPr lang="en-US" b="1" dirty="0" smtClean="0"/>
              <a:t>&lt;&lt;b&lt;&lt;"   "&lt;&lt;"</a:t>
            </a:r>
            <a:r>
              <a:rPr lang="en-US" b="1" dirty="0" err="1" smtClean="0"/>
              <a:t>dest</a:t>
            </a:r>
            <a:r>
              <a:rPr lang="en-US" b="1" dirty="0" smtClean="0"/>
              <a:t>"&lt;&lt;</a:t>
            </a:r>
            <a:r>
              <a:rPr lang="en-US" b="1" dirty="0" err="1" smtClean="0"/>
              <a:t>endl;delete</a:t>
            </a:r>
            <a:r>
              <a:rPr lang="en-US" b="1" dirty="0" smtClean="0"/>
              <a:t> </a:t>
            </a:r>
            <a:r>
              <a:rPr lang="en-US" b="1" dirty="0" smtClean="0"/>
              <a:t>b; }</a:t>
            </a:r>
          </a:p>
          <a:p>
            <a:endParaRPr lang="en-US" b="1" dirty="0" smtClean="0"/>
          </a:p>
          <a:p>
            <a:r>
              <a:rPr lang="en-US" b="1" dirty="0" smtClean="0"/>
              <a:t>void </a:t>
            </a:r>
            <a:r>
              <a:rPr lang="en-US" b="1" dirty="0" err="1" smtClean="0"/>
              <a:t>func</a:t>
            </a:r>
            <a:r>
              <a:rPr lang="en-US" b="1" dirty="0" smtClean="0"/>
              <a:t>(){ </a:t>
            </a:r>
            <a:r>
              <a:rPr lang="en-US" b="1" dirty="0" err="1" smtClean="0"/>
              <a:t>cout</a:t>
            </a:r>
            <a:r>
              <a:rPr lang="en-US" b="1" dirty="0" smtClean="0"/>
              <a:t>&lt;&lt; "Function"&lt;&lt;</a:t>
            </a:r>
            <a:r>
              <a:rPr lang="en-US" b="1" dirty="0" err="1" smtClean="0"/>
              <a:t>endl;test</a:t>
            </a:r>
            <a:r>
              <a:rPr lang="en-US" b="1" dirty="0" smtClean="0"/>
              <a:t> </a:t>
            </a:r>
            <a:r>
              <a:rPr lang="en-US" b="1" dirty="0" err="1" smtClean="0"/>
              <a:t>obj</a:t>
            </a:r>
            <a:r>
              <a:rPr lang="en-US" b="1" dirty="0" smtClean="0"/>
              <a:t>;}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test one;</a:t>
            </a:r>
          </a:p>
          <a:p>
            <a:r>
              <a:rPr lang="en-US" b="1" dirty="0" smtClean="0"/>
              <a:t>test two("HI");</a:t>
            </a:r>
          </a:p>
          <a:p>
            <a:r>
              <a:rPr lang="en-US" b="1" dirty="0" err="1" smtClean="0"/>
              <a:t>func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test t; test t2("Global");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5978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 with default arguments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309" y="2057400"/>
            <a:ext cx="909789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Erroneous code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4953000" cy="36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0"/>
            <a:ext cx="86868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A one;</a:t>
            </a:r>
          </a:p>
          <a:p>
            <a:r>
              <a:rPr lang="en-US" b="1" dirty="0" err="1" smtClean="0"/>
              <a:t>one.a</a:t>
            </a:r>
            <a:r>
              <a:rPr lang="en-US" b="1" dirty="0" smtClean="0"/>
              <a:t>=10;one.b=20;</a:t>
            </a:r>
          </a:p>
          <a:p>
            <a:r>
              <a:rPr lang="en-US" b="1" dirty="0" smtClean="0"/>
              <a:t>A two;</a:t>
            </a:r>
          </a:p>
          <a:p>
            <a:r>
              <a:rPr lang="en-US" b="1" dirty="0" err="1" smtClean="0"/>
              <a:t>two.a</a:t>
            </a:r>
            <a:r>
              <a:rPr lang="en-US" b="1" dirty="0" smtClean="0"/>
              <a:t>=10;two.b=20;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&lt;&lt;"Call by value"&lt;&lt;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one.add</a:t>
            </a:r>
            <a:r>
              <a:rPr lang="en-US" b="1" dirty="0" smtClean="0"/>
              <a:t>(two);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&lt;&lt;"showing one"&lt;&lt;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one.show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&lt;&lt;"showing two"&lt;&lt;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two.show</a:t>
            </a:r>
            <a:r>
              <a:rPr lang="en-US" b="1" dirty="0" smtClean="0"/>
              <a:t>();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cout</a:t>
            </a:r>
            <a:r>
              <a:rPr lang="en-US" b="1" dirty="0" smtClean="0"/>
              <a:t>&lt;&lt;"Call by reference"&lt;&lt;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one.add_ref</a:t>
            </a:r>
            <a:r>
              <a:rPr lang="en-US" b="1" dirty="0" smtClean="0"/>
              <a:t>(two);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&lt;&lt;"showing one"&lt;&lt;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one.show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&lt;&lt;"showing two"&lt;&lt;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two.show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&lt;&lt;"Call by address"&lt;&lt;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one.add</a:t>
            </a:r>
            <a:r>
              <a:rPr lang="en-US" b="1" dirty="0" smtClean="0"/>
              <a:t>(&amp;two);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&lt;&lt;"showing one"&lt;&lt;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one.show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&lt;&lt;"showing two"&lt;&lt;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two.show</a:t>
            </a:r>
            <a:r>
              <a:rPr lang="en-US" b="1" dirty="0" smtClean="0"/>
              <a:t>(); return 0;</a:t>
            </a:r>
          </a:p>
          <a:p>
            <a:r>
              <a:rPr lang="en-US" b="1" dirty="0" smtClean="0"/>
              <a:t>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3886200" cy="4343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48200" y="1447800"/>
            <a:ext cx="3886200" cy="4343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Nameless Objects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90800"/>
            <a:ext cx="4572000" cy="190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343400"/>
            <a:ext cx="762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782" y="2209800"/>
            <a:ext cx="840402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complex{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*real,*</a:t>
            </a:r>
            <a:r>
              <a:rPr lang="en-US" b="1" dirty="0" err="1" smtClean="0"/>
              <a:t>imag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complex(){</a:t>
            </a:r>
          </a:p>
          <a:p>
            <a:r>
              <a:rPr lang="en-US" b="1" dirty="0" smtClean="0"/>
              <a:t>real=new </a:t>
            </a:r>
            <a:r>
              <a:rPr lang="en-US" b="1" dirty="0" err="1" smtClean="0"/>
              <a:t>int</a:t>
            </a:r>
            <a:r>
              <a:rPr lang="en-US" b="1" dirty="0" smtClean="0"/>
              <a:t>; </a:t>
            </a:r>
            <a:r>
              <a:rPr lang="en-US" b="1" dirty="0" err="1" smtClean="0"/>
              <a:t>imag</a:t>
            </a:r>
            <a:r>
              <a:rPr lang="en-US" b="1" dirty="0" smtClean="0"/>
              <a:t>=new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*real=0; *</a:t>
            </a:r>
            <a:r>
              <a:rPr lang="en-US" b="1" dirty="0" err="1" smtClean="0"/>
              <a:t>imag</a:t>
            </a:r>
            <a:r>
              <a:rPr lang="en-US" b="1" dirty="0" smtClean="0"/>
              <a:t>=0;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complex(</a:t>
            </a:r>
            <a:r>
              <a:rPr lang="en-US" b="1" dirty="0" err="1" smtClean="0"/>
              <a:t>int</a:t>
            </a:r>
            <a:r>
              <a:rPr lang="en-US" b="1" dirty="0" smtClean="0"/>
              <a:t> a, </a:t>
            </a:r>
            <a:r>
              <a:rPr lang="en-US" b="1" dirty="0" err="1" smtClean="0"/>
              <a:t>int</a:t>
            </a:r>
            <a:r>
              <a:rPr lang="en-US" b="1" dirty="0" smtClean="0"/>
              <a:t> b){</a:t>
            </a:r>
          </a:p>
          <a:p>
            <a:r>
              <a:rPr lang="en-US" b="1" dirty="0" smtClean="0"/>
              <a:t>real=new </a:t>
            </a:r>
            <a:r>
              <a:rPr lang="en-US" b="1" dirty="0" err="1" smtClean="0"/>
              <a:t>int</a:t>
            </a:r>
            <a:r>
              <a:rPr lang="en-US" b="1" dirty="0" smtClean="0"/>
              <a:t>; </a:t>
            </a:r>
            <a:r>
              <a:rPr lang="en-US" b="1" dirty="0" err="1" smtClean="0"/>
              <a:t>imag</a:t>
            </a:r>
            <a:r>
              <a:rPr lang="en-US" b="1" dirty="0" smtClean="0"/>
              <a:t>=new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*real=a; *</a:t>
            </a:r>
            <a:r>
              <a:rPr lang="en-US" b="1" dirty="0" err="1" smtClean="0"/>
              <a:t>imag</a:t>
            </a:r>
            <a:r>
              <a:rPr lang="en-US" b="1" dirty="0" smtClean="0"/>
              <a:t>=b;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complex(const complex &amp; ob){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&lt;&lt;"copy"&lt;&lt;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real=new </a:t>
            </a:r>
            <a:r>
              <a:rPr lang="en-US" b="1" dirty="0" err="1" smtClean="0"/>
              <a:t>int</a:t>
            </a:r>
            <a:r>
              <a:rPr lang="en-US" b="1" dirty="0" smtClean="0"/>
              <a:t>; </a:t>
            </a:r>
            <a:r>
              <a:rPr lang="en-US" b="1" dirty="0" err="1" smtClean="0"/>
              <a:t>imag</a:t>
            </a:r>
            <a:r>
              <a:rPr lang="en-US" b="1" dirty="0" smtClean="0"/>
              <a:t>=new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*real=*</a:t>
            </a:r>
            <a:r>
              <a:rPr lang="en-US" b="1" dirty="0" err="1" smtClean="0"/>
              <a:t>ob.real</a:t>
            </a:r>
            <a:r>
              <a:rPr lang="en-US" b="1" dirty="0" smtClean="0"/>
              <a:t>; *</a:t>
            </a:r>
            <a:r>
              <a:rPr lang="en-US" b="1" dirty="0" err="1" smtClean="0"/>
              <a:t>imag</a:t>
            </a:r>
            <a:r>
              <a:rPr lang="en-US" b="1" dirty="0" smtClean="0"/>
              <a:t>=*</a:t>
            </a:r>
            <a:r>
              <a:rPr lang="en-US" b="1" dirty="0" err="1" smtClean="0"/>
              <a:t>ob.imag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524000"/>
            <a:ext cx="365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Copy constructor may be called in the following cases: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When an object is passed as an argument by value to a function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When an object is returned by value from a function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When an object is constructed based on another object of the same </a:t>
            </a:r>
            <a:r>
              <a:rPr lang="en-IN" sz="2000" b="1" dirty="0" smtClean="0"/>
              <a:t>class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When compiler generates a temporary object.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648200" y="1371600"/>
            <a:ext cx="3962400" cy="426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complex add(complex </a:t>
            </a:r>
            <a:r>
              <a:rPr lang="en-US" b="1" dirty="0" err="1" smtClean="0"/>
              <a:t>obj</a:t>
            </a:r>
            <a:r>
              <a:rPr lang="en-US" b="1" dirty="0" smtClean="0"/>
              <a:t>){complex c;</a:t>
            </a:r>
          </a:p>
          <a:p>
            <a:r>
              <a:rPr lang="en-US" b="1" dirty="0" smtClean="0"/>
              <a:t>*</a:t>
            </a:r>
            <a:r>
              <a:rPr lang="en-US" b="1" dirty="0" err="1" smtClean="0"/>
              <a:t>c.real</a:t>
            </a:r>
            <a:r>
              <a:rPr lang="en-US" b="1" dirty="0" smtClean="0"/>
              <a:t>=*real+*</a:t>
            </a:r>
            <a:r>
              <a:rPr lang="en-US" b="1" dirty="0" err="1" smtClean="0"/>
              <a:t>obj.real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*</a:t>
            </a:r>
            <a:r>
              <a:rPr lang="en-US" b="1" dirty="0" err="1" smtClean="0"/>
              <a:t>c.imag</a:t>
            </a:r>
            <a:r>
              <a:rPr lang="en-US" b="1" dirty="0" smtClean="0"/>
              <a:t>=*</a:t>
            </a:r>
            <a:r>
              <a:rPr lang="en-US" b="1" dirty="0" err="1" smtClean="0"/>
              <a:t>imag</a:t>
            </a:r>
            <a:r>
              <a:rPr lang="en-US" b="1" dirty="0" smtClean="0"/>
              <a:t>+*</a:t>
            </a:r>
            <a:r>
              <a:rPr lang="en-US" b="1" dirty="0" err="1" smtClean="0"/>
              <a:t>obj.imag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&lt;&lt;*</a:t>
            </a:r>
            <a:r>
              <a:rPr lang="en-US" b="1" dirty="0" err="1" smtClean="0"/>
              <a:t>c.real</a:t>
            </a:r>
            <a:r>
              <a:rPr lang="en-US" b="1" dirty="0" smtClean="0"/>
              <a:t>&lt;&lt;" " &lt;&lt;*</a:t>
            </a:r>
            <a:r>
              <a:rPr lang="en-US" b="1" dirty="0" err="1" smtClean="0"/>
              <a:t>c.imag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return c;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complex multiply(complex </a:t>
            </a:r>
            <a:r>
              <a:rPr lang="en-US" b="1" dirty="0" err="1" smtClean="0"/>
              <a:t>obj</a:t>
            </a:r>
            <a:r>
              <a:rPr lang="en-US" b="1" dirty="0" smtClean="0"/>
              <a:t>){complex c;</a:t>
            </a:r>
          </a:p>
          <a:p>
            <a:r>
              <a:rPr lang="en-US" b="1" dirty="0" smtClean="0"/>
              <a:t>*</a:t>
            </a:r>
            <a:r>
              <a:rPr lang="en-US" b="1" dirty="0" err="1" smtClean="0"/>
              <a:t>c.real</a:t>
            </a:r>
            <a:r>
              <a:rPr lang="en-US" b="1" dirty="0" smtClean="0"/>
              <a:t>=*real+*</a:t>
            </a:r>
            <a:r>
              <a:rPr lang="en-US" b="1" dirty="0" err="1" smtClean="0"/>
              <a:t>obj.real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*</a:t>
            </a:r>
            <a:r>
              <a:rPr lang="en-US" b="1" dirty="0" err="1" smtClean="0"/>
              <a:t>c.imag</a:t>
            </a:r>
            <a:r>
              <a:rPr lang="en-US" b="1" dirty="0" smtClean="0"/>
              <a:t>=*</a:t>
            </a:r>
            <a:r>
              <a:rPr lang="en-US" b="1" dirty="0" err="1" smtClean="0"/>
              <a:t>imag</a:t>
            </a:r>
            <a:r>
              <a:rPr lang="en-US" b="1" dirty="0" smtClean="0"/>
              <a:t>+*</a:t>
            </a:r>
            <a:r>
              <a:rPr lang="en-US" b="1" dirty="0" err="1" smtClean="0"/>
              <a:t>obj.imag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&lt;&lt;*</a:t>
            </a:r>
            <a:r>
              <a:rPr lang="en-US" b="1" dirty="0" err="1" smtClean="0"/>
              <a:t>c.real</a:t>
            </a:r>
            <a:r>
              <a:rPr lang="en-US" b="1" dirty="0" smtClean="0"/>
              <a:t>&lt;&lt;" " &lt;&lt;*</a:t>
            </a:r>
            <a:r>
              <a:rPr lang="en-US" b="1" dirty="0" err="1" smtClean="0"/>
              <a:t>c.imag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return c;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void show(){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&lt;&lt;*real&lt;&lt;" " &lt;&lt;*</a:t>
            </a:r>
            <a:r>
              <a:rPr lang="en-US" b="1" dirty="0" err="1" smtClean="0"/>
              <a:t>imag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~complex(){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&lt;&lt;"destructor"&lt;&lt;</a:t>
            </a:r>
            <a:r>
              <a:rPr lang="en-US" b="1" dirty="0" err="1" smtClean="0"/>
              <a:t>endl;delete</a:t>
            </a:r>
            <a:r>
              <a:rPr lang="en-US" b="1" dirty="0" smtClean="0"/>
              <a:t> real; delete </a:t>
            </a:r>
            <a:r>
              <a:rPr lang="en-US" b="1" dirty="0" err="1" smtClean="0"/>
              <a:t>imag</a:t>
            </a:r>
            <a:r>
              <a:rPr lang="en-US" b="1" dirty="0" smtClean="0"/>
              <a:t>;}</a:t>
            </a:r>
          </a:p>
          <a:p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complex a(1,2);</a:t>
            </a:r>
          </a:p>
          <a:p>
            <a:r>
              <a:rPr lang="en-US" b="1" dirty="0" smtClean="0"/>
              <a:t>complex b(2,3);</a:t>
            </a:r>
          </a:p>
          <a:p>
            <a:endParaRPr lang="en-US" b="1" dirty="0" smtClean="0"/>
          </a:p>
          <a:p>
            <a:r>
              <a:rPr lang="en-US" b="1" dirty="0" smtClean="0"/>
              <a:t>complex result(</a:t>
            </a:r>
            <a:r>
              <a:rPr lang="en-US" b="1" dirty="0" err="1" smtClean="0"/>
              <a:t>a.add</a:t>
            </a:r>
            <a:r>
              <a:rPr lang="en-US" b="1" dirty="0" smtClean="0"/>
              <a:t>(b));</a:t>
            </a:r>
          </a:p>
          <a:p>
            <a:r>
              <a:rPr lang="en-US" b="1" dirty="0" err="1" smtClean="0"/>
              <a:t>result.show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complex result1=</a:t>
            </a:r>
            <a:r>
              <a:rPr lang="en-US" b="1" dirty="0" err="1" smtClean="0"/>
              <a:t>a.multiply</a:t>
            </a:r>
            <a:r>
              <a:rPr lang="en-US" b="1" dirty="0" smtClean="0"/>
              <a:t>(b);</a:t>
            </a:r>
          </a:p>
          <a:p>
            <a:r>
              <a:rPr lang="en-US" b="1" dirty="0" smtClean="0"/>
              <a:t>result1.show();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3715" y="1752600"/>
            <a:ext cx="85979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do not write the Copy constructor?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5978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</a:t>
            </a:r>
            <a:r>
              <a:rPr lang="en-IN" dirty="0" smtClean="0"/>
              <a:t>ith default copy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I</a:t>
            </a:r>
            <a:r>
              <a:rPr lang="en-IN" dirty="0" smtClean="0"/>
              <a:t>n add function when we pass b as an argument to assign </a:t>
            </a:r>
            <a:r>
              <a:rPr lang="en-IN" dirty="0" err="1" smtClean="0"/>
              <a:t>obj</a:t>
            </a:r>
            <a:r>
              <a:rPr lang="en-IN" dirty="0" smtClean="0"/>
              <a:t>,</a:t>
            </a:r>
          </a:p>
          <a:p>
            <a:r>
              <a:rPr lang="en-IN" dirty="0" err="1" smtClean="0"/>
              <a:t>b.real</a:t>
            </a:r>
            <a:r>
              <a:rPr lang="en-IN" dirty="0" smtClean="0"/>
              <a:t>                   1000 (memory address)            </a:t>
            </a:r>
            <a:r>
              <a:rPr lang="en-IN" dirty="0" err="1" smtClean="0"/>
              <a:t>obj.real</a:t>
            </a:r>
            <a:r>
              <a:rPr lang="en-IN" dirty="0" smtClean="0"/>
              <a:t>  </a:t>
            </a:r>
          </a:p>
          <a:p>
            <a:r>
              <a:rPr lang="en-IN" dirty="0" err="1" smtClean="0"/>
              <a:t>b.imag</a:t>
            </a:r>
            <a:r>
              <a:rPr lang="en-IN" dirty="0" smtClean="0"/>
              <a:t>                 2000</a:t>
            </a:r>
            <a:r>
              <a:rPr lang="en-IN" dirty="0" smtClean="0"/>
              <a:t> (memory address</a:t>
            </a:r>
            <a:r>
              <a:rPr lang="en-IN" dirty="0" smtClean="0"/>
              <a:t>)          </a:t>
            </a:r>
            <a:r>
              <a:rPr lang="en-IN" dirty="0" err="1" smtClean="0"/>
              <a:t>obj.imag</a:t>
            </a:r>
            <a:endParaRPr lang="en-IN" dirty="0" smtClean="0"/>
          </a:p>
          <a:p>
            <a:r>
              <a:rPr lang="en-IN" dirty="0" smtClean="0"/>
              <a:t>When add function ends, after destructor call</a:t>
            </a:r>
          </a:p>
          <a:p>
            <a:r>
              <a:rPr lang="en-IN" dirty="0" smtClean="0"/>
              <a:t>1000, 2000 memory location is being </a:t>
            </a:r>
            <a:r>
              <a:rPr lang="en-IN" dirty="0" err="1" smtClean="0"/>
              <a:t>deallocated</a:t>
            </a:r>
            <a:endParaRPr lang="en-IN" dirty="0" smtClean="0"/>
          </a:p>
          <a:p>
            <a:r>
              <a:rPr lang="en-IN" dirty="0" smtClean="0"/>
              <a:t>S</a:t>
            </a:r>
            <a:r>
              <a:rPr lang="en-IN" dirty="0" smtClean="0"/>
              <a:t>o in the next call of multiply, object b is pointing to some memory location where garbage value is stored and so, object </a:t>
            </a:r>
            <a:r>
              <a:rPr lang="en-IN" dirty="0" err="1" smtClean="0"/>
              <a:t>obj</a:t>
            </a:r>
            <a:r>
              <a:rPr lang="en-IN" dirty="0" smtClean="0"/>
              <a:t> in multiply function is also not getting the intended value. </a:t>
            </a:r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81200" y="2667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6553200" y="2667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812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6477000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however, not guaranteed that a copy constructor will be called in all these cases, because the C++ Standard allows the compiler to optimize the copy away in certain cases, one example being the return value </a:t>
            </a:r>
            <a:r>
              <a:rPr lang="en-IN" dirty="0" smtClean="0"/>
              <a:t>optimization </a:t>
            </a:r>
            <a:r>
              <a:rPr lang="en-IN" dirty="0" smtClean="0"/>
              <a:t>(sometimes referred to as RVO</a:t>
            </a:r>
            <a:r>
              <a:rPr lang="en-IN" dirty="0" smtClean="0"/>
              <a:t>).</a:t>
            </a:r>
          </a:p>
          <a:p>
            <a:r>
              <a:rPr lang="en-IN" dirty="0" smtClean="0"/>
              <a:t>Assignment: study about RVO in C++</a:t>
            </a:r>
            <a:endParaRPr lang="en-I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test{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a;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test(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):a(</a:t>
            </a:r>
            <a:r>
              <a:rPr lang="en-US" b="1" dirty="0" err="1" smtClean="0"/>
              <a:t>i</a:t>
            </a:r>
            <a:r>
              <a:rPr lang="en-US" b="1" dirty="0" smtClean="0"/>
              <a:t>){}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&lt;&lt;"show "&lt;&lt;a&lt;&lt;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test t(12);</a:t>
            </a:r>
          </a:p>
          <a:p>
            <a:r>
              <a:rPr lang="en-US" b="1" dirty="0" smtClean="0"/>
              <a:t>test *t2=&amp;t;//pointer to object</a:t>
            </a:r>
          </a:p>
          <a:p>
            <a:r>
              <a:rPr lang="en-US" b="1" dirty="0" smtClean="0"/>
              <a:t>t2-&gt;show();</a:t>
            </a:r>
          </a:p>
          <a:p>
            <a:endParaRPr lang="en-US" b="1" dirty="0" smtClean="0"/>
          </a:p>
          <a:p>
            <a:r>
              <a:rPr lang="en-US" b="1" dirty="0" smtClean="0"/>
              <a:t>test &amp;t3=t;//reference to statically created object</a:t>
            </a:r>
          </a:p>
          <a:p>
            <a:r>
              <a:rPr lang="en-US" b="1" dirty="0" smtClean="0"/>
              <a:t>t3.show();</a:t>
            </a:r>
          </a:p>
          <a:p>
            <a:r>
              <a:rPr lang="en-US" b="1" dirty="0" smtClean="0"/>
              <a:t>test &amp;t4=*(new test(24));//reference to dynamically created object</a:t>
            </a:r>
          </a:p>
          <a:p>
            <a:r>
              <a:rPr lang="en-US" b="1" dirty="0" smtClean="0"/>
              <a:t>t4.show();</a:t>
            </a:r>
          </a:p>
          <a:p>
            <a:r>
              <a:rPr lang="en-US" b="1" dirty="0" smtClean="0"/>
              <a:t>delete t2;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739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test{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a;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test(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):a(</a:t>
            </a:r>
            <a:r>
              <a:rPr lang="en-US" b="1" dirty="0" err="1" smtClean="0"/>
              <a:t>i</a:t>
            </a:r>
            <a:r>
              <a:rPr lang="en-US" b="1" dirty="0" smtClean="0"/>
              <a:t>){}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&lt;&lt;"show "&lt;&lt;a&lt;&lt;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endParaRPr lang="en-US" b="1" dirty="0" smtClean="0"/>
          </a:p>
          <a:p>
            <a:r>
              <a:rPr lang="en-US" b="1" dirty="0" smtClean="0"/>
              <a:t>test *t2[2]={new test(3),new test(4)};//array of pointers to object</a:t>
            </a:r>
          </a:p>
          <a:p>
            <a:r>
              <a:rPr lang="en-US" b="1" dirty="0" smtClean="0"/>
              <a:t>t2[0]-&gt;show();//for loop can be used</a:t>
            </a:r>
          </a:p>
          <a:p>
            <a:r>
              <a:rPr lang="en-US" b="1" dirty="0" smtClean="0"/>
              <a:t>test *t3[3];</a:t>
            </a:r>
          </a:p>
          <a:p>
            <a:r>
              <a:rPr lang="en-US" b="1" dirty="0" smtClean="0"/>
              <a:t>t3[0]=new test(10);//for loop can be used</a:t>
            </a:r>
          </a:p>
          <a:p>
            <a:r>
              <a:rPr lang="en-US" b="1" dirty="0" smtClean="0"/>
              <a:t>t3[0]-&gt;show();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test t4[4]={test(15), test(16), test(17), test(18)};//array of objects</a:t>
            </a:r>
          </a:p>
          <a:p>
            <a:r>
              <a:rPr lang="en-US" b="1" dirty="0" smtClean="0"/>
              <a:t>t4[2].show();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pointer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05456" cy="486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complex{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*real,*</a:t>
            </a:r>
            <a:r>
              <a:rPr lang="en-US" b="1" dirty="0" err="1" smtClean="0"/>
              <a:t>imag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complex(){</a:t>
            </a:r>
          </a:p>
          <a:p>
            <a:r>
              <a:rPr lang="en-US" b="1" dirty="0" smtClean="0"/>
              <a:t>real=new </a:t>
            </a:r>
            <a:r>
              <a:rPr lang="en-US" b="1" dirty="0" err="1" smtClean="0"/>
              <a:t>int</a:t>
            </a:r>
            <a:r>
              <a:rPr lang="en-US" b="1" dirty="0" smtClean="0"/>
              <a:t>; </a:t>
            </a:r>
            <a:r>
              <a:rPr lang="en-US" b="1" dirty="0" err="1" smtClean="0"/>
              <a:t>imag</a:t>
            </a:r>
            <a:r>
              <a:rPr lang="en-US" b="1" dirty="0" smtClean="0"/>
              <a:t>=new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*real=0; *</a:t>
            </a:r>
            <a:r>
              <a:rPr lang="en-US" b="1" dirty="0" err="1" smtClean="0"/>
              <a:t>imag</a:t>
            </a:r>
            <a:r>
              <a:rPr lang="en-US" b="1" dirty="0" smtClean="0"/>
              <a:t>=0;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complex(</a:t>
            </a:r>
            <a:r>
              <a:rPr lang="en-US" b="1" dirty="0" err="1" smtClean="0"/>
              <a:t>int</a:t>
            </a:r>
            <a:r>
              <a:rPr lang="en-US" b="1" dirty="0" smtClean="0"/>
              <a:t> a, </a:t>
            </a:r>
            <a:r>
              <a:rPr lang="en-US" b="1" dirty="0" err="1" smtClean="0"/>
              <a:t>int</a:t>
            </a:r>
            <a:r>
              <a:rPr lang="en-US" b="1" dirty="0" smtClean="0"/>
              <a:t> b){</a:t>
            </a:r>
          </a:p>
          <a:p>
            <a:r>
              <a:rPr lang="en-US" b="1" dirty="0" smtClean="0"/>
              <a:t>real=new </a:t>
            </a:r>
            <a:r>
              <a:rPr lang="en-US" b="1" dirty="0" err="1" smtClean="0"/>
              <a:t>int</a:t>
            </a:r>
            <a:r>
              <a:rPr lang="en-US" b="1" dirty="0" smtClean="0"/>
              <a:t>; </a:t>
            </a:r>
            <a:r>
              <a:rPr lang="en-US" b="1" dirty="0" err="1" smtClean="0"/>
              <a:t>imag</a:t>
            </a:r>
            <a:r>
              <a:rPr lang="en-US" b="1" dirty="0" smtClean="0"/>
              <a:t>=new </a:t>
            </a:r>
            <a:r>
              <a:rPr lang="en-US" b="1" dirty="0" err="1" smtClean="0"/>
              <a:t>int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*real=a; *</a:t>
            </a:r>
            <a:r>
              <a:rPr lang="en-US" b="1" dirty="0" err="1" smtClean="0"/>
              <a:t>imag</a:t>
            </a:r>
            <a:r>
              <a:rPr lang="en-US" b="1" dirty="0" smtClean="0"/>
              <a:t>=b;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complex add(complex </a:t>
            </a:r>
            <a:r>
              <a:rPr lang="en-US" b="1" dirty="0" err="1" smtClean="0"/>
              <a:t>obj</a:t>
            </a:r>
            <a:r>
              <a:rPr lang="en-US" b="1" dirty="0" smtClean="0"/>
              <a:t>){</a:t>
            </a:r>
          </a:p>
          <a:p>
            <a:r>
              <a:rPr lang="en-US" b="1" dirty="0" smtClean="0"/>
              <a:t>*real=*real+*</a:t>
            </a:r>
            <a:r>
              <a:rPr lang="en-US" b="1" dirty="0" err="1" smtClean="0"/>
              <a:t>obj.real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*</a:t>
            </a:r>
            <a:r>
              <a:rPr lang="en-US" b="1" dirty="0" err="1" smtClean="0"/>
              <a:t>imag</a:t>
            </a:r>
            <a:r>
              <a:rPr lang="en-US" b="1" dirty="0" smtClean="0"/>
              <a:t>=*</a:t>
            </a:r>
            <a:r>
              <a:rPr lang="en-US" b="1" dirty="0" err="1" smtClean="0"/>
              <a:t>imag</a:t>
            </a:r>
            <a:r>
              <a:rPr lang="en-US" b="1" dirty="0" smtClean="0"/>
              <a:t>+*</a:t>
            </a:r>
            <a:r>
              <a:rPr lang="en-US" b="1" dirty="0" err="1" smtClean="0"/>
              <a:t>obj.imag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return *this;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void show(){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&lt;&lt;*real&lt;&lt;" " &lt;&lt;*</a:t>
            </a:r>
            <a:r>
              <a:rPr lang="en-US" b="1" dirty="0" err="1" smtClean="0"/>
              <a:t>imag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~complex(){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&lt;&lt;"destructor"&lt;&lt;</a:t>
            </a:r>
            <a:r>
              <a:rPr lang="en-US" b="1" dirty="0" err="1" smtClean="0"/>
              <a:t>endl;delete</a:t>
            </a:r>
            <a:r>
              <a:rPr lang="en-US" b="1" dirty="0" smtClean="0"/>
              <a:t> real; delete </a:t>
            </a:r>
            <a:r>
              <a:rPr lang="en-US" b="1" dirty="0" err="1" smtClean="0"/>
              <a:t>imag</a:t>
            </a:r>
            <a:r>
              <a:rPr lang="en-US" b="1" dirty="0" smtClean="0"/>
              <a:t>;}</a:t>
            </a:r>
          </a:p>
          <a:p>
            <a:endParaRPr lang="en-US" b="1" dirty="0" smtClean="0"/>
          </a:p>
          <a:p>
            <a:r>
              <a:rPr lang="en-US" b="1" dirty="0" smtClean="0"/>
              <a:t>};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complex a(1,2);</a:t>
            </a:r>
          </a:p>
          <a:p>
            <a:r>
              <a:rPr lang="en-US" dirty="0" smtClean="0"/>
              <a:t>complex b(2,3);</a:t>
            </a:r>
          </a:p>
          <a:p>
            <a:r>
              <a:rPr lang="en-US" dirty="0" smtClean="0"/>
              <a:t>complex result=</a:t>
            </a:r>
            <a:r>
              <a:rPr lang="en-US" dirty="0" err="1" smtClean="0"/>
              <a:t>a.add</a:t>
            </a:r>
            <a:r>
              <a:rPr lang="en-US" dirty="0" smtClean="0"/>
              <a:t>(b);</a:t>
            </a:r>
          </a:p>
          <a:p>
            <a:r>
              <a:rPr lang="en-US" dirty="0" err="1" smtClean="0"/>
              <a:t>result.show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752600"/>
            <a:ext cx="495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class A{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a,b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A add(A ob){</a:t>
            </a:r>
          </a:p>
          <a:p>
            <a:r>
              <a:rPr lang="en-US" b="1" dirty="0" smtClean="0"/>
              <a:t>A result;</a:t>
            </a:r>
          </a:p>
          <a:p>
            <a:r>
              <a:rPr lang="en-US" b="1" dirty="0" err="1" smtClean="0"/>
              <a:t>result.a</a:t>
            </a:r>
            <a:r>
              <a:rPr lang="en-US" b="1" dirty="0" smtClean="0"/>
              <a:t>=</a:t>
            </a:r>
            <a:r>
              <a:rPr lang="en-US" b="1" dirty="0" err="1" smtClean="0"/>
              <a:t>a+ob.a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result.b</a:t>
            </a:r>
            <a:r>
              <a:rPr lang="en-US" b="1" dirty="0" smtClean="0"/>
              <a:t>=</a:t>
            </a:r>
            <a:r>
              <a:rPr lang="en-US" b="1" dirty="0" err="1" smtClean="0"/>
              <a:t>b+ob.b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return result;</a:t>
            </a:r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void show(){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&lt;&lt;a&lt;&lt;</a:t>
            </a:r>
            <a:r>
              <a:rPr lang="en-US" b="1" dirty="0" err="1" smtClean="0"/>
              <a:t>endl</a:t>
            </a:r>
            <a:r>
              <a:rPr lang="en-US" b="1" dirty="0" smtClean="0"/>
              <a:t>&lt;&lt;b&lt;&lt;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};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A one;</a:t>
            </a:r>
          </a:p>
          <a:p>
            <a:r>
              <a:rPr lang="en-US" b="1" dirty="0" err="1" smtClean="0"/>
              <a:t>one.a</a:t>
            </a:r>
            <a:r>
              <a:rPr lang="en-US" b="1" dirty="0" smtClean="0"/>
              <a:t>=10;one.b=20;</a:t>
            </a:r>
          </a:p>
          <a:p>
            <a:r>
              <a:rPr lang="en-US" b="1" dirty="0" smtClean="0"/>
              <a:t>A two;</a:t>
            </a:r>
          </a:p>
          <a:p>
            <a:r>
              <a:rPr lang="en-US" b="1" dirty="0" err="1" smtClean="0"/>
              <a:t>two.a</a:t>
            </a:r>
            <a:r>
              <a:rPr lang="en-US" b="1" dirty="0" smtClean="0"/>
              <a:t>=10;two.b=20;</a:t>
            </a:r>
          </a:p>
          <a:p>
            <a:r>
              <a:rPr lang="en-US" b="1" dirty="0" smtClean="0"/>
              <a:t>A three=</a:t>
            </a:r>
            <a:r>
              <a:rPr lang="en-US" b="1" dirty="0" err="1" smtClean="0"/>
              <a:t>one.add</a:t>
            </a:r>
            <a:r>
              <a:rPr lang="en-US" b="1" dirty="0" smtClean="0"/>
              <a:t>(two);</a:t>
            </a:r>
          </a:p>
          <a:p>
            <a:r>
              <a:rPr lang="en-US" b="1" dirty="0" err="1" smtClean="0"/>
              <a:t>three.show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return 0;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11432</TotalTime>
  <Words>3129</Words>
  <Application>Microsoft Office PowerPoint</Application>
  <PresentationFormat>On-screen Show (4:3)</PresentationFormat>
  <Paragraphs>641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C++ Classes</vt:lpstr>
      <vt:lpstr>Program</vt:lpstr>
      <vt:lpstr>Program 1</vt:lpstr>
      <vt:lpstr>Function Definition outside class</vt:lpstr>
      <vt:lpstr>Passing object to functions</vt:lpstr>
      <vt:lpstr>continued </vt:lpstr>
      <vt:lpstr>Output</vt:lpstr>
      <vt:lpstr>Returning object</vt:lpstr>
      <vt:lpstr>Output</vt:lpstr>
      <vt:lpstr>Friend function and class</vt:lpstr>
      <vt:lpstr>Characteristics of friend functions</vt:lpstr>
      <vt:lpstr>Program 2 </vt:lpstr>
      <vt:lpstr>Contd..</vt:lpstr>
      <vt:lpstr>Contd..</vt:lpstr>
      <vt:lpstr>Output</vt:lpstr>
      <vt:lpstr>Points to be remembered about friend function</vt:lpstr>
      <vt:lpstr>Static member</vt:lpstr>
      <vt:lpstr>Program 1</vt:lpstr>
      <vt:lpstr>Contd..</vt:lpstr>
      <vt:lpstr>Output</vt:lpstr>
      <vt:lpstr>Points to remember</vt:lpstr>
      <vt:lpstr>Memory for static data</vt:lpstr>
      <vt:lpstr>Memory for functions</vt:lpstr>
      <vt:lpstr>Program 2</vt:lpstr>
      <vt:lpstr>Contd..</vt:lpstr>
      <vt:lpstr>Contd..</vt:lpstr>
      <vt:lpstr>Contd..</vt:lpstr>
      <vt:lpstr>Contd..</vt:lpstr>
      <vt:lpstr>output</vt:lpstr>
      <vt:lpstr>Constructor </vt:lpstr>
      <vt:lpstr>Program 1</vt:lpstr>
      <vt:lpstr>Initializer list vs initializing inside body</vt:lpstr>
      <vt:lpstr>Initializer list </vt:lpstr>
      <vt:lpstr>Program 1</vt:lpstr>
      <vt:lpstr>output</vt:lpstr>
      <vt:lpstr>Erroneous output</vt:lpstr>
      <vt:lpstr>Defining scope in switch case</vt:lpstr>
      <vt:lpstr>Erroneous msgs</vt:lpstr>
      <vt:lpstr>Corrected Program</vt:lpstr>
      <vt:lpstr>output</vt:lpstr>
      <vt:lpstr>Destructor</vt:lpstr>
      <vt:lpstr>Program 1</vt:lpstr>
      <vt:lpstr>Output</vt:lpstr>
      <vt:lpstr>Static Object</vt:lpstr>
      <vt:lpstr>Program 1</vt:lpstr>
      <vt:lpstr>Output</vt:lpstr>
      <vt:lpstr>Constant objects and constant member function</vt:lpstr>
      <vt:lpstr>Erroneous msgs</vt:lpstr>
      <vt:lpstr>Program 2</vt:lpstr>
      <vt:lpstr>Contd..</vt:lpstr>
      <vt:lpstr>Error msgs</vt:lpstr>
      <vt:lpstr>Counting alive objects</vt:lpstr>
      <vt:lpstr>Output</vt:lpstr>
      <vt:lpstr>Constructor vs Destructor</vt:lpstr>
      <vt:lpstr>Global objects </vt:lpstr>
      <vt:lpstr>Contd…</vt:lpstr>
      <vt:lpstr>Output</vt:lpstr>
      <vt:lpstr>Constructor with default arguments</vt:lpstr>
      <vt:lpstr>Erroneous code</vt:lpstr>
      <vt:lpstr>Nameless Objects</vt:lpstr>
      <vt:lpstr>Output</vt:lpstr>
      <vt:lpstr>Copy Constructor</vt:lpstr>
      <vt:lpstr>Contd..</vt:lpstr>
      <vt:lpstr>Output</vt:lpstr>
      <vt:lpstr>What if I do not write the Copy constructor?</vt:lpstr>
      <vt:lpstr>With default copy constructor</vt:lpstr>
      <vt:lpstr>Point to remember</vt:lpstr>
      <vt:lpstr>Pointer to objects</vt:lpstr>
      <vt:lpstr>contd..</vt:lpstr>
      <vt:lpstr>output</vt:lpstr>
      <vt:lpstr>Array of objects</vt:lpstr>
      <vt:lpstr>contd..</vt:lpstr>
      <vt:lpstr>output</vt:lpstr>
      <vt:lpstr>this pointer</vt:lpstr>
      <vt:lpstr>Program 1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Functions</dc:title>
  <dc:creator>NGB</dc:creator>
  <cp:lastModifiedBy>hp</cp:lastModifiedBy>
  <cp:revision>239</cp:revision>
  <dcterms:created xsi:type="dcterms:W3CDTF">2017-10-23T09:32:20Z</dcterms:created>
  <dcterms:modified xsi:type="dcterms:W3CDTF">2020-08-27T09:31:48Z</dcterms:modified>
</cp:coreProperties>
</file>