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71" r:id="rId6"/>
    <p:sldId id="272" r:id="rId7"/>
    <p:sldId id="273" r:id="rId8"/>
    <p:sldId id="274" r:id="rId9"/>
    <p:sldId id="275" r:id="rId10"/>
    <p:sldId id="276" r:id="rId11"/>
    <p:sldId id="277" r:id="rId12"/>
    <p:sldId id="282" r:id="rId13"/>
    <p:sldId id="281" r:id="rId14"/>
    <p:sldId id="257" r:id="rId15"/>
    <p:sldId id="258" r:id="rId16"/>
    <p:sldId id="260" r:id="rId17"/>
    <p:sldId id="259" r:id="rId18"/>
    <p:sldId id="262" r:id="rId19"/>
    <p:sldId id="261" r:id="rId20"/>
    <p:sldId id="263" r:id="rId21"/>
    <p:sldId id="264" r:id="rId22"/>
    <p:sldId id="265" r:id="rId23"/>
    <p:sldId id="267" r:id="rId24"/>
    <p:sldId id="268" r:id="rId25"/>
    <p:sldId id="269"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DE1CA-A611-46AE-9F9A-1077E16F6CCB}"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0E3C3-3C4E-4CD8-9A44-26034F4AA7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DE1CA-A611-46AE-9F9A-1077E16F6CCB}" type="datetimeFigureOut">
              <a:rPr lang="en-US" smtClean="0"/>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0E3C3-3C4E-4CD8-9A44-26034F4AA7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a:t>
            </a:r>
            <a:endParaRPr lang="en-US" dirty="0"/>
          </a:p>
        </p:txBody>
      </p:sp>
      <p:sp>
        <p:nvSpPr>
          <p:cNvPr id="3" name="Subtitle 2"/>
          <p:cNvSpPr>
            <a:spLocks noGrp="1"/>
          </p:cNvSpPr>
          <p:nvPr>
            <p:ph type="subTitle" idx="1"/>
          </p:nvPr>
        </p:nvSpPr>
        <p:spPr/>
        <p:txBody>
          <a:bodyPr/>
          <a:lstStyle/>
          <a:p>
            <a:r>
              <a:rPr lang="en-US" dirty="0" err="1" smtClean="0"/>
              <a:t>Nilanjana</a:t>
            </a:r>
            <a:r>
              <a:rPr lang="en-US" dirty="0" smtClean="0"/>
              <a:t> G. </a:t>
            </a:r>
            <a:r>
              <a:rPr lang="en-US" dirty="0" err="1" smtClean="0"/>
              <a:t>Basu</a:t>
            </a:r>
            <a:r>
              <a:rPr lang="en-US" dirty="0" smtClean="0"/>
              <a:t>, HITK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class interface_use_2{</a:t>
            </a:r>
          </a:p>
          <a:p>
            <a:r>
              <a:rPr lang="en-US" dirty="0" smtClean="0"/>
              <a:t>public static void main(String </a:t>
            </a:r>
            <a:r>
              <a:rPr lang="en-US" dirty="0" err="1" smtClean="0"/>
              <a:t>args</a:t>
            </a:r>
            <a:r>
              <a:rPr lang="en-US" dirty="0" smtClean="0"/>
              <a:t>[]){</a:t>
            </a:r>
          </a:p>
          <a:p>
            <a:endParaRPr lang="en-US" dirty="0" smtClean="0"/>
          </a:p>
          <a:p>
            <a:r>
              <a:rPr lang="en-US" dirty="0" err="1" smtClean="0"/>
              <a:t>hod</a:t>
            </a:r>
            <a:r>
              <a:rPr lang="en-US" dirty="0" smtClean="0"/>
              <a:t> </a:t>
            </a:r>
            <a:r>
              <a:rPr lang="en-US" dirty="0" err="1" smtClean="0"/>
              <a:t>obj</a:t>
            </a:r>
            <a:r>
              <a:rPr lang="en-US" dirty="0" smtClean="0"/>
              <a:t>= new </a:t>
            </a:r>
            <a:r>
              <a:rPr lang="en-US" dirty="0" err="1" smtClean="0"/>
              <a:t>hod</a:t>
            </a:r>
            <a:r>
              <a:rPr lang="en-US" dirty="0" smtClean="0"/>
              <a:t>(123, "ABC");</a:t>
            </a:r>
          </a:p>
          <a:p>
            <a:r>
              <a:rPr lang="en-US" dirty="0" err="1" smtClean="0"/>
              <a:t>obj.display</a:t>
            </a:r>
            <a:r>
              <a:rPr lang="en-US" dirty="0" smtClean="0"/>
              <a:t>(); </a:t>
            </a:r>
            <a:r>
              <a:rPr lang="en-US" dirty="0" err="1" smtClean="0"/>
              <a:t>obj.teach</a:t>
            </a:r>
            <a:r>
              <a:rPr lang="en-US" dirty="0" smtClean="0"/>
              <a:t>(3);</a:t>
            </a:r>
            <a:r>
              <a:rPr lang="en-US" dirty="0" err="1" smtClean="0"/>
              <a:t>obj.schedule_exam</a:t>
            </a:r>
            <a:r>
              <a:rPr lang="en-US" dirty="0" smtClean="0"/>
              <a:t>(3);</a:t>
            </a:r>
          </a:p>
          <a:p>
            <a:r>
              <a:rPr lang="en-US" dirty="0" smtClean="0"/>
              <a:t>}</a:t>
            </a:r>
          </a:p>
          <a:p>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676400"/>
            <a:ext cx="828311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interface A{ void show();}</a:t>
            </a:r>
          </a:p>
          <a:p>
            <a:r>
              <a:rPr lang="en-US" dirty="0" smtClean="0"/>
              <a:t>class B implements A{</a:t>
            </a:r>
          </a:p>
          <a:p>
            <a:r>
              <a:rPr lang="en-US" dirty="0" smtClean="0"/>
              <a:t>public void show(){}</a:t>
            </a:r>
          </a:p>
          <a:p>
            <a:r>
              <a:rPr lang="en-US" dirty="0" smtClean="0"/>
              <a:t>public void input(){}</a:t>
            </a:r>
            <a:endParaRPr lang="en-US" dirty="0"/>
          </a:p>
          <a:p>
            <a:r>
              <a:rPr lang="en-US" dirty="0" smtClean="0"/>
              <a:t>}</a:t>
            </a:r>
          </a:p>
          <a:p>
            <a:r>
              <a:rPr lang="en-US" dirty="0" smtClean="0"/>
              <a:t>class driver{</a:t>
            </a:r>
          </a:p>
          <a:p>
            <a:r>
              <a:rPr lang="en-US" dirty="0" smtClean="0"/>
              <a:t>public static void main(String </a:t>
            </a:r>
            <a:r>
              <a:rPr lang="en-US" dirty="0" err="1" smtClean="0"/>
              <a:t>args</a:t>
            </a:r>
            <a:r>
              <a:rPr lang="en-US" dirty="0" smtClean="0"/>
              <a:t>[]){</a:t>
            </a:r>
          </a:p>
          <a:p>
            <a:r>
              <a:rPr lang="en-US" dirty="0" smtClean="0"/>
              <a:t>A </a:t>
            </a:r>
            <a:r>
              <a:rPr lang="en-US" dirty="0" err="1" smtClean="0"/>
              <a:t>obj</a:t>
            </a:r>
            <a:r>
              <a:rPr lang="en-US" dirty="0" smtClean="0"/>
              <a:t>=new B();</a:t>
            </a:r>
          </a:p>
          <a:p>
            <a:r>
              <a:rPr lang="en-US" dirty="0" err="1" smtClean="0"/>
              <a:t>obj.show</a:t>
            </a:r>
            <a:r>
              <a:rPr lang="en-US" dirty="0" smtClean="0"/>
              <a:t>();//DMD</a:t>
            </a:r>
          </a:p>
          <a:p>
            <a:r>
              <a:rPr lang="en-US" dirty="0" smtClean="0"/>
              <a:t>//</a:t>
            </a:r>
            <a:r>
              <a:rPr lang="en-US" dirty="0" err="1" smtClean="0"/>
              <a:t>obj.input</a:t>
            </a:r>
            <a:r>
              <a:rPr lang="en-US" dirty="0" smtClean="0"/>
              <a:t>();//Error, </a:t>
            </a:r>
            <a:r>
              <a:rPr lang="en-US" dirty="0" err="1" smtClean="0"/>
              <a:t>obj</a:t>
            </a:r>
            <a:r>
              <a:rPr lang="en-US" dirty="0" smtClean="0"/>
              <a:t> is class A type, so input cannot be called</a:t>
            </a:r>
          </a:p>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hierarchy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b="1" dirty="0" smtClean="0"/>
              <a:t>interface A{</a:t>
            </a:r>
          </a:p>
          <a:p>
            <a:r>
              <a:rPr lang="en-US" b="1" dirty="0" smtClean="0"/>
              <a:t>void meth1();void meth2();</a:t>
            </a:r>
            <a:endParaRPr lang="en-US" b="1" dirty="0"/>
          </a:p>
          <a:p>
            <a:r>
              <a:rPr lang="en-US" b="1" dirty="0" smtClean="0"/>
              <a:t>}</a:t>
            </a:r>
          </a:p>
          <a:p>
            <a:r>
              <a:rPr lang="en-US" b="1" dirty="0" smtClean="0"/>
              <a:t>interface B extends A{</a:t>
            </a:r>
          </a:p>
          <a:p>
            <a:r>
              <a:rPr lang="en-US" b="1" dirty="0" smtClean="0"/>
              <a:t>void meth3();</a:t>
            </a:r>
            <a:endParaRPr lang="en-US" b="1" dirty="0"/>
          </a:p>
          <a:p>
            <a:r>
              <a:rPr lang="en-US" b="1" dirty="0" smtClean="0"/>
              <a:t>}</a:t>
            </a:r>
          </a:p>
          <a:p>
            <a:r>
              <a:rPr lang="en-US" b="1" dirty="0" smtClean="0"/>
              <a:t>class C implements B{ </a:t>
            </a:r>
          </a:p>
          <a:p>
            <a:r>
              <a:rPr lang="en-US" b="1" dirty="0" smtClean="0"/>
              <a:t>//a class must implement every abstract methods in the interface //inheritance hierarchy, if not, then class C should be abstract</a:t>
            </a:r>
          </a:p>
          <a:p>
            <a:r>
              <a:rPr lang="en-US" b="1" dirty="0" smtClean="0"/>
              <a:t>public void meth1(){…}</a:t>
            </a:r>
          </a:p>
          <a:p>
            <a:r>
              <a:rPr lang="en-US" b="1" dirty="0" smtClean="0"/>
              <a:t>public void meth2(){…}</a:t>
            </a:r>
          </a:p>
          <a:p>
            <a:r>
              <a:rPr lang="en-US" b="1" dirty="0" smtClean="0"/>
              <a:t>public void meth3(){…}</a:t>
            </a:r>
          </a:p>
          <a:p>
            <a:r>
              <a:rPr lang="en-US" b="1" dirty="0" smtClean="0"/>
              <a:t>}</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and static methods</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2600" b="1" dirty="0" smtClean="0"/>
              <a:t>interface A{</a:t>
            </a:r>
          </a:p>
          <a:p>
            <a:r>
              <a:rPr lang="en-US" sz="2600" b="1" dirty="0" smtClean="0"/>
              <a:t>default void show(){</a:t>
            </a:r>
            <a:r>
              <a:rPr lang="en-US" sz="2600" b="1" dirty="0" err="1" smtClean="0"/>
              <a:t>System.out.println</a:t>
            </a:r>
            <a:r>
              <a:rPr lang="en-US" sz="2600" b="1" dirty="0" smtClean="0"/>
              <a:t>("Default");}</a:t>
            </a:r>
          </a:p>
          <a:p>
            <a:r>
              <a:rPr lang="en-US" sz="2600" b="1" dirty="0" smtClean="0"/>
              <a:t>static void display(){</a:t>
            </a:r>
            <a:r>
              <a:rPr lang="en-US" sz="2600" b="1" dirty="0" err="1" smtClean="0"/>
              <a:t>System.out.println</a:t>
            </a:r>
            <a:r>
              <a:rPr lang="en-US" sz="2600" b="1" dirty="0" smtClean="0"/>
              <a:t>("Static");}</a:t>
            </a:r>
          </a:p>
          <a:p>
            <a:r>
              <a:rPr lang="en-US" sz="2600" b="1" dirty="0" smtClean="0"/>
              <a:t>}</a:t>
            </a:r>
          </a:p>
          <a:p>
            <a:endParaRPr lang="en-US" sz="2600" b="1" dirty="0" smtClean="0"/>
          </a:p>
          <a:p>
            <a:r>
              <a:rPr lang="en-US" sz="2600" b="1" dirty="0" smtClean="0"/>
              <a:t>class Matrix implements A{</a:t>
            </a:r>
          </a:p>
          <a:p>
            <a:r>
              <a:rPr lang="en-US" sz="2600" b="1" dirty="0" smtClean="0"/>
              <a:t>}</a:t>
            </a:r>
            <a:endParaRPr lang="en-US" sz="2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3600" b="1" dirty="0" smtClean="0"/>
              <a:t>class </a:t>
            </a:r>
            <a:r>
              <a:rPr lang="en-US" sz="3600" b="1" dirty="0" err="1" smtClean="0"/>
              <a:t>default_static_interface</a:t>
            </a:r>
            <a:r>
              <a:rPr lang="en-US" sz="3600" b="1" dirty="0" smtClean="0"/>
              <a:t>{</a:t>
            </a:r>
          </a:p>
          <a:p>
            <a:r>
              <a:rPr lang="en-US" sz="3600" b="1" dirty="0" smtClean="0"/>
              <a:t>public static void main(String </a:t>
            </a:r>
            <a:r>
              <a:rPr lang="en-US" sz="3600" b="1" dirty="0" err="1" smtClean="0"/>
              <a:t>args</a:t>
            </a:r>
            <a:r>
              <a:rPr lang="en-US" sz="3600" b="1" dirty="0" smtClean="0"/>
              <a:t>[]){</a:t>
            </a:r>
          </a:p>
          <a:p>
            <a:r>
              <a:rPr lang="en-US" sz="3600" b="1" dirty="0" smtClean="0"/>
              <a:t>Matrix </a:t>
            </a:r>
            <a:r>
              <a:rPr lang="en-US" sz="3600" b="1" dirty="0" err="1" smtClean="0"/>
              <a:t>obj</a:t>
            </a:r>
            <a:r>
              <a:rPr lang="en-US" sz="3600" b="1" dirty="0" smtClean="0"/>
              <a:t>=new Matrix();</a:t>
            </a:r>
          </a:p>
          <a:p>
            <a:r>
              <a:rPr lang="en-US" sz="3600" b="1" dirty="0" err="1" smtClean="0"/>
              <a:t>obj.show</a:t>
            </a:r>
            <a:r>
              <a:rPr lang="en-US" sz="3600" b="1" dirty="0" smtClean="0"/>
              <a:t>();</a:t>
            </a:r>
          </a:p>
          <a:p>
            <a:r>
              <a:rPr lang="en-US" sz="3600" b="1" dirty="0" err="1" smtClean="0"/>
              <a:t>A.display</a:t>
            </a:r>
            <a:r>
              <a:rPr lang="en-US" sz="3600" b="1" dirty="0" smtClean="0"/>
              <a:t>(); //</a:t>
            </a:r>
            <a:r>
              <a:rPr lang="en-US" sz="3600" b="1" dirty="0" err="1" smtClean="0"/>
              <a:t>obj.display</a:t>
            </a:r>
            <a:r>
              <a:rPr lang="en-US" sz="3600" b="1" dirty="0" smtClean="0"/>
              <a:t>() will give 				error</a:t>
            </a:r>
          </a:p>
          <a:p>
            <a:r>
              <a:rPr lang="en-US" sz="3600" b="1" dirty="0" smtClean="0"/>
              <a:t>}</a:t>
            </a:r>
          </a:p>
          <a:p>
            <a:r>
              <a:rPr lang="en-US" sz="3600" b="1" dirty="0" smtClean="0"/>
              <a:t>}</a:t>
            </a:r>
            <a:endParaRPr lang="en-US" sz="3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52600"/>
            <a:ext cx="6019800" cy="372322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Default and static methods</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r>
              <a:rPr lang="en-US" sz="2600" b="1" dirty="0" smtClean="0"/>
              <a:t>interface A{</a:t>
            </a:r>
          </a:p>
          <a:p>
            <a:r>
              <a:rPr lang="en-US" sz="2600" b="1" dirty="0" smtClean="0"/>
              <a:t>default void show(){</a:t>
            </a:r>
            <a:r>
              <a:rPr lang="en-US" sz="2600" b="1" dirty="0" err="1" smtClean="0"/>
              <a:t>System.out.println</a:t>
            </a:r>
            <a:r>
              <a:rPr lang="en-US" sz="2600" b="1" dirty="0" smtClean="0"/>
              <a:t>("Default");}</a:t>
            </a:r>
          </a:p>
          <a:p>
            <a:r>
              <a:rPr lang="en-US" sz="2600" b="1" dirty="0" smtClean="0"/>
              <a:t>static void display(){</a:t>
            </a:r>
            <a:r>
              <a:rPr lang="en-US" sz="2600" b="1" dirty="0" err="1" smtClean="0"/>
              <a:t>System.out.println</a:t>
            </a:r>
            <a:r>
              <a:rPr lang="en-US" sz="2600" b="1" dirty="0" smtClean="0"/>
              <a:t>("Static");}</a:t>
            </a:r>
          </a:p>
          <a:p>
            <a:r>
              <a:rPr lang="en-US" sz="2600" b="1" dirty="0" smtClean="0"/>
              <a:t>}</a:t>
            </a:r>
          </a:p>
          <a:p>
            <a:endParaRPr lang="en-US" sz="2600" b="1" dirty="0" smtClean="0"/>
          </a:p>
          <a:p>
            <a:r>
              <a:rPr lang="en-US" sz="2600" b="1" dirty="0" smtClean="0"/>
              <a:t>class Matrix implements A{</a:t>
            </a:r>
          </a:p>
          <a:p>
            <a:r>
              <a:rPr lang="en-US" sz="2600" b="1" dirty="0" smtClean="0"/>
              <a:t>public void show(){</a:t>
            </a:r>
            <a:r>
              <a:rPr lang="en-US" sz="2600" b="1" dirty="0" err="1" smtClean="0"/>
              <a:t>System.out.println</a:t>
            </a:r>
            <a:r>
              <a:rPr lang="en-US" sz="2600" b="1" dirty="0" smtClean="0"/>
              <a:t>("</a:t>
            </a:r>
            <a:r>
              <a:rPr lang="en-US" sz="2600" b="1" dirty="0" err="1" smtClean="0"/>
              <a:t>Sub_default</a:t>
            </a:r>
            <a:r>
              <a:rPr lang="en-US" sz="2600" b="1" dirty="0" smtClean="0"/>
              <a:t>");}</a:t>
            </a:r>
          </a:p>
          <a:p>
            <a:r>
              <a:rPr lang="en-US" sz="2600" b="1" dirty="0" smtClean="0"/>
              <a:t>}</a:t>
            </a:r>
            <a:endParaRPr lang="en-US" sz="2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r>
              <a:rPr lang="en-US" sz="3600" b="1" dirty="0" smtClean="0"/>
              <a:t>class </a:t>
            </a:r>
            <a:r>
              <a:rPr lang="en-US" sz="3600" b="1" dirty="0" err="1" smtClean="0"/>
              <a:t>default_static_interface</a:t>
            </a:r>
            <a:r>
              <a:rPr lang="en-US" sz="3600" b="1" dirty="0" smtClean="0"/>
              <a:t>{</a:t>
            </a:r>
          </a:p>
          <a:p>
            <a:r>
              <a:rPr lang="en-US" sz="3600" b="1" dirty="0" smtClean="0"/>
              <a:t>public static void main(String </a:t>
            </a:r>
            <a:r>
              <a:rPr lang="en-US" sz="3600" b="1" dirty="0" err="1" smtClean="0"/>
              <a:t>args</a:t>
            </a:r>
            <a:r>
              <a:rPr lang="en-US" sz="3600" b="1" dirty="0" smtClean="0"/>
              <a:t>[]){</a:t>
            </a:r>
          </a:p>
          <a:p>
            <a:r>
              <a:rPr lang="en-US" sz="3600" b="1" dirty="0" smtClean="0"/>
              <a:t>Matrix </a:t>
            </a:r>
            <a:r>
              <a:rPr lang="en-US" sz="3600" b="1" dirty="0" err="1" smtClean="0"/>
              <a:t>obj</a:t>
            </a:r>
            <a:r>
              <a:rPr lang="en-US" sz="3600" b="1" dirty="0" smtClean="0"/>
              <a:t>=new Matrix();</a:t>
            </a:r>
          </a:p>
          <a:p>
            <a:r>
              <a:rPr lang="en-US" sz="3600" b="1" dirty="0" err="1" smtClean="0"/>
              <a:t>obj.show</a:t>
            </a:r>
            <a:r>
              <a:rPr lang="en-US" sz="3600" b="1" dirty="0" smtClean="0"/>
              <a:t>();</a:t>
            </a:r>
          </a:p>
          <a:p>
            <a:r>
              <a:rPr lang="en-US" sz="3600" b="1" dirty="0" err="1" smtClean="0"/>
              <a:t>A.display</a:t>
            </a:r>
            <a:r>
              <a:rPr lang="en-US" sz="3600" b="1" dirty="0" smtClean="0"/>
              <a:t>(); //</a:t>
            </a:r>
            <a:r>
              <a:rPr lang="en-US" sz="3600" b="1" dirty="0" err="1" smtClean="0"/>
              <a:t>obj.display</a:t>
            </a:r>
            <a:r>
              <a:rPr lang="en-US" sz="3600" b="1" dirty="0" smtClean="0"/>
              <a:t>() will give 				error</a:t>
            </a:r>
          </a:p>
          <a:p>
            <a:r>
              <a:rPr lang="en-US" sz="3600" b="1" dirty="0" smtClean="0"/>
              <a:t>}</a:t>
            </a:r>
          </a:p>
          <a:p>
            <a:r>
              <a:rPr lang="en-US" sz="3600" b="1" dirty="0" smtClean="0"/>
              <a:t>}</a:t>
            </a:r>
            <a:endParaRPr lang="en-US"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600200"/>
            <a:ext cx="8283115" cy="3276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Interfaces are developed to support multiple inheritance</a:t>
            </a:r>
            <a:r>
              <a:rPr lang="en-US" dirty="0" smtClean="0"/>
              <a:t>.</a:t>
            </a:r>
          </a:p>
          <a:p>
            <a:r>
              <a:rPr lang="en-US" dirty="0" smtClean="0"/>
              <a:t>A class can extend one class and implement an interface</a:t>
            </a:r>
          </a:p>
          <a:p>
            <a:r>
              <a:rPr lang="en-US" dirty="0" smtClean="0"/>
              <a:t>A class can implement multiple interfaces</a:t>
            </a:r>
          </a:p>
          <a:p>
            <a:r>
              <a:rPr lang="en-US" dirty="0" smtClean="0"/>
              <a:t>Can a class extend multiple classes? </a:t>
            </a:r>
          </a:p>
          <a:p>
            <a:r>
              <a:rPr lang="en-US" dirty="0" smtClean="0"/>
              <a:t>No. Not allowed in 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smtClean="0"/>
              <a:t>interface A{</a:t>
            </a:r>
          </a:p>
          <a:p>
            <a:r>
              <a:rPr lang="en-US" b="1" dirty="0" smtClean="0"/>
              <a:t>default void show(){</a:t>
            </a:r>
            <a:r>
              <a:rPr lang="en-US" b="1" dirty="0" err="1" smtClean="0"/>
              <a:t>System.out.println</a:t>
            </a:r>
            <a:r>
              <a:rPr lang="en-US" b="1" dirty="0" smtClean="0"/>
              <a:t>("Default");}</a:t>
            </a:r>
          </a:p>
          <a:p>
            <a:r>
              <a:rPr lang="en-US" b="1" dirty="0" smtClean="0"/>
              <a:t>static void display(){</a:t>
            </a:r>
            <a:r>
              <a:rPr lang="en-US" b="1" dirty="0" err="1" smtClean="0"/>
              <a:t>System.out.println</a:t>
            </a:r>
            <a:r>
              <a:rPr lang="en-US" b="1" dirty="0" smtClean="0"/>
              <a:t>("Static");}</a:t>
            </a:r>
          </a:p>
          <a:p>
            <a:r>
              <a:rPr lang="en-US" b="1" dirty="0" smtClean="0"/>
              <a:t>}</a:t>
            </a:r>
          </a:p>
          <a:p>
            <a:endParaRPr lang="en-US" b="1" dirty="0" smtClean="0"/>
          </a:p>
          <a:p>
            <a:r>
              <a:rPr lang="en-US" b="1" dirty="0" smtClean="0"/>
              <a:t>class Matrix implements A{</a:t>
            </a:r>
          </a:p>
          <a:p>
            <a:endParaRPr lang="en-US" b="1" dirty="0" smtClean="0"/>
          </a:p>
          <a:p>
            <a:r>
              <a:rPr lang="en-US" b="1" dirty="0" smtClean="0"/>
              <a:t>public void show(){</a:t>
            </a:r>
            <a:r>
              <a:rPr lang="en-US" b="1" dirty="0" err="1" smtClean="0"/>
              <a:t>System.out.println</a:t>
            </a:r>
            <a:r>
              <a:rPr lang="en-US" b="1" dirty="0" smtClean="0"/>
              <a:t>("</a:t>
            </a:r>
            <a:r>
              <a:rPr lang="en-US" b="1" dirty="0" err="1" smtClean="0"/>
              <a:t>Sub_default</a:t>
            </a:r>
            <a:r>
              <a:rPr lang="en-US" b="1" dirty="0" smtClean="0"/>
              <a:t>");}</a:t>
            </a:r>
          </a:p>
          <a:p>
            <a:endParaRPr lang="en-US" b="1" dirty="0" smtClean="0"/>
          </a:p>
          <a:p>
            <a:r>
              <a:rPr lang="en-US" b="1" dirty="0" smtClean="0"/>
              <a:t>public void display(){</a:t>
            </a:r>
          </a:p>
          <a:p>
            <a:r>
              <a:rPr lang="en-US" b="1" dirty="0" err="1" smtClean="0"/>
              <a:t>System.out.println</a:t>
            </a:r>
            <a:r>
              <a:rPr lang="en-US" b="1" dirty="0" smtClean="0"/>
              <a:t>("</a:t>
            </a:r>
            <a:r>
              <a:rPr lang="en-US" b="1" dirty="0" err="1" smtClean="0"/>
              <a:t>Sub_static</a:t>
            </a:r>
            <a:r>
              <a:rPr lang="en-US" b="1" dirty="0" smtClean="0"/>
              <a:t>");}//this is not implementing the interface static method</a:t>
            </a:r>
          </a:p>
          <a:p>
            <a:r>
              <a:rPr lang="en-US" b="1" dirty="0" smtClean="0"/>
              <a:t>}</a:t>
            </a:r>
          </a:p>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3600" b="1" dirty="0" smtClean="0"/>
              <a:t>class </a:t>
            </a:r>
            <a:r>
              <a:rPr lang="en-US" sz="3600" b="1" dirty="0" err="1" smtClean="0"/>
              <a:t>default_static_interface</a:t>
            </a:r>
            <a:r>
              <a:rPr lang="en-US" sz="3600" b="1" dirty="0" smtClean="0"/>
              <a:t>{</a:t>
            </a:r>
          </a:p>
          <a:p>
            <a:r>
              <a:rPr lang="en-US" sz="3600" b="1" dirty="0" smtClean="0"/>
              <a:t>public static void main(String </a:t>
            </a:r>
            <a:r>
              <a:rPr lang="en-US" sz="3600" b="1" dirty="0" err="1" smtClean="0"/>
              <a:t>args</a:t>
            </a:r>
            <a:r>
              <a:rPr lang="en-US" sz="3600" b="1" dirty="0" smtClean="0"/>
              <a:t>[]){</a:t>
            </a:r>
          </a:p>
          <a:p>
            <a:r>
              <a:rPr lang="en-US" sz="3600" b="1" dirty="0" smtClean="0"/>
              <a:t>Matrix </a:t>
            </a:r>
            <a:r>
              <a:rPr lang="en-US" sz="3600" b="1" dirty="0" err="1" smtClean="0"/>
              <a:t>obj</a:t>
            </a:r>
            <a:r>
              <a:rPr lang="en-US" sz="3600" b="1" dirty="0" smtClean="0"/>
              <a:t>=new Matrix();</a:t>
            </a:r>
          </a:p>
          <a:p>
            <a:r>
              <a:rPr lang="en-US" sz="3600" b="1" dirty="0" err="1" smtClean="0"/>
              <a:t>obj.display</a:t>
            </a:r>
            <a:r>
              <a:rPr lang="en-US" sz="3600" b="1" dirty="0" smtClean="0"/>
              <a:t>();</a:t>
            </a:r>
          </a:p>
          <a:p>
            <a:r>
              <a:rPr lang="en-US" sz="3600" b="1" dirty="0" err="1" smtClean="0"/>
              <a:t>obj.show</a:t>
            </a:r>
            <a:r>
              <a:rPr lang="en-US" sz="3600" b="1" dirty="0" smtClean="0"/>
              <a:t>();</a:t>
            </a:r>
          </a:p>
          <a:p>
            <a:r>
              <a:rPr lang="en-US" sz="3600" b="1" dirty="0" err="1" smtClean="0"/>
              <a:t>A.display</a:t>
            </a:r>
            <a:r>
              <a:rPr lang="en-US" sz="3600" b="1" dirty="0" smtClean="0"/>
              <a:t>();</a:t>
            </a:r>
          </a:p>
          <a:p>
            <a:r>
              <a:rPr lang="en-US" sz="3600" b="1" dirty="0" smtClean="0"/>
              <a:t>}</a:t>
            </a:r>
          </a:p>
          <a:p>
            <a:r>
              <a:rPr lang="en-US" sz="3600" b="1"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676400"/>
            <a:ext cx="8283115" cy="2438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idx="1"/>
          </p:nvPr>
        </p:nvSpPr>
        <p:spPr/>
        <p:txBody>
          <a:bodyPr>
            <a:normAutofit fontScale="70000" lnSpcReduction="20000"/>
          </a:bodyPr>
          <a:lstStyle/>
          <a:p>
            <a:r>
              <a:rPr lang="en-US" sz="3800" dirty="0" smtClean="0"/>
              <a:t>Java interface default methods will help us in extending interfaces without having the fear of breaking implementation classes.</a:t>
            </a:r>
          </a:p>
          <a:p>
            <a:r>
              <a:rPr lang="en-US" sz="3800" dirty="0" smtClean="0"/>
              <a:t>Java interface default methods has bridge down the differences between interfaces and abstract classes.</a:t>
            </a:r>
          </a:p>
          <a:p>
            <a:r>
              <a:rPr lang="en-US" sz="3800" dirty="0" smtClean="0"/>
              <a:t>Java 8 interface default methods will help us in avoiding utility classes, such as all the Collections class method can be provided in the interfaces itself.</a:t>
            </a:r>
          </a:p>
          <a:p>
            <a:r>
              <a:rPr lang="en-US" sz="3800" dirty="0" smtClean="0"/>
              <a:t>Java interface default methods will help us in removing base implementation classes, we can provide default implementation and the implementation classes can chose which one to override.</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sz="3400" dirty="0" smtClean="0"/>
              <a:t>One of the major reason for introducing default methods in interfaces is to enhance the Collections API in Java 8 to support lambda expressions.</a:t>
            </a:r>
          </a:p>
          <a:p>
            <a:r>
              <a:rPr lang="en-US" sz="3400" dirty="0" smtClean="0"/>
              <a:t>If any class in the hierarchy has a method with same signature, then default methods become irrelevant. A default method cannot override a method from </a:t>
            </a:r>
            <a:r>
              <a:rPr lang="en-US" sz="3400" dirty="0" err="1" smtClean="0"/>
              <a:t>java.lang.Object</a:t>
            </a:r>
            <a:r>
              <a:rPr lang="en-US" sz="3400" dirty="0" smtClean="0"/>
              <a:t>. The reasoning is very simple, it’s because Object is the base class for all the java classes. So even if we have Object class methods defined as default methods in interfaces, it will be useless because Object class method will always be used. That’s why to avoid confusion, we can’t have default methods that are overriding Object class methods.</a:t>
            </a:r>
          </a:p>
          <a:p>
            <a:r>
              <a:rPr lang="en-US" sz="3400" dirty="0" smtClean="0"/>
              <a:t>Java interface default methods are also referred to as Defender Methods or Virtual extension methods.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Java interface static method is part of interface, we can’t use it for implementation class objects.</a:t>
            </a:r>
          </a:p>
          <a:p>
            <a:r>
              <a:rPr lang="en-US" dirty="0" smtClean="0"/>
              <a:t>These </a:t>
            </a:r>
            <a:r>
              <a:rPr lang="en-US" dirty="0" smtClean="0"/>
              <a:t>methods </a:t>
            </a:r>
            <a:r>
              <a:rPr lang="en-US" dirty="0" smtClean="0"/>
              <a:t>are good for providing utility methods, for example null check, collection sorting etc.</a:t>
            </a:r>
          </a:p>
          <a:p>
            <a:r>
              <a:rPr lang="en-US" dirty="0" smtClean="0"/>
              <a:t>It helps </a:t>
            </a:r>
            <a:r>
              <a:rPr lang="en-US" dirty="0" smtClean="0"/>
              <a:t>us in providing security by not allowing implementation classes to override them.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can’t define interface static method for Object class methods, we will get compiler error as “This static method cannot hide the instance method from Object”. This is because it’s not allowed in java, since Object is the base class for all the classes and we can’t have one class level static method and another instance method with same signature.</a:t>
            </a:r>
          </a:p>
          <a:p>
            <a:r>
              <a:rPr lang="en-US" dirty="0" smtClean="0"/>
              <a:t>We can use java interface static methods to remove utility classes such as Collections and move all of it’s static methods to the corresponding interface, that would be easy to find and use.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Using interface, we specify what a class must do, </a:t>
            </a:r>
            <a:r>
              <a:rPr lang="en-US" dirty="0" smtClean="0"/>
              <a:t>but not </a:t>
            </a:r>
            <a:r>
              <a:rPr lang="en-US" dirty="0"/>
              <a:t>how it does this.</a:t>
            </a:r>
          </a:p>
          <a:p>
            <a:r>
              <a:rPr lang="en-US" dirty="0" smtClean="0"/>
              <a:t>An </a:t>
            </a:r>
            <a:r>
              <a:rPr lang="en-US" dirty="0"/>
              <a:t>interface is syntactically similar to a class, but </a:t>
            </a:r>
            <a:r>
              <a:rPr lang="en-US" dirty="0" smtClean="0"/>
              <a:t>it lacks </a:t>
            </a:r>
            <a:r>
              <a:rPr lang="en-US" dirty="0"/>
              <a:t>instance variables and its methods are </a:t>
            </a:r>
            <a:r>
              <a:rPr lang="en-US" dirty="0" smtClean="0"/>
              <a:t>declared without </a:t>
            </a:r>
            <a:r>
              <a:rPr lang="en-US" dirty="0"/>
              <a:t>any body.</a:t>
            </a:r>
          </a:p>
          <a:p>
            <a:r>
              <a:rPr lang="en-US" dirty="0" smtClean="0"/>
              <a:t>An </a:t>
            </a:r>
            <a:r>
              <a:rPr lang="en-US" dirty="0"/>
              <a:t>interface is defined with an interface keyword</a:t>
            </a:r>
            <a:r>
              <a:rPr lang="en-US" dirty="0" smtClean="0"/>
              <a:t>.</a:t>
            </a:r>
          </a:p>
          <a:p>
            <a:r>
              <a:rPr lang="en-US" dirty="0" smtClean="0"/>
              <a:t>Like abstract class, you cannot create instance of interface.</a:t>
            </a:r>
            <a:endParaRPr lang="en-US"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Usually,</a:t>
            </a:r>
          </a:p>
          <a:p>
            <a:r>
              <a:rPr lang="en-US" dirty="0" smtClean="0"/>
              <a:t>All the methods are by default public and abstract</a:t>
            </a:r>
          </a:p>
          <a:p>
            <a:r>
              <a:rPr lang="en-US" dirty="0" smtClean="0"/>
              <a:t>All the variables are static and final both, i.e., constants in Java.</a:t>
            </a:r>
          </a:p>
          <a:p>
            <a:r>
              <a:rPr lang="en-US" dirty="0" smtClean="0"/>
              <a:t>If a class implementing an interface does not define even one but every abstract methods in the interface, the class must declare itself an abstract class. This is called the partial implementation of the interface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interface Admin{</a:t>
            </a:r>
          </a:p>
          <a:p>
            <a:r>
              <a:rPr lang="en-US" b="1" dirty="0" smtClean="0"/>
              <a:t>void </a:t>
            </a:r>
            <a:r>
              <a:rPr lang="en-US" b="1" dirty="0" err="1" smtClean="0"/>
              <a:t>schedule_exam</a:t>
            </a:r>
            <a:r>
              <a:rPr lang="en-US" b="1" dirty="0" smtClean="0"/>
              <a:t>(</a:t>
            </a:r>
            <a:r>
              <a:rPr lang="en-US" b="1" dirty="0" err="1" smtClean="0"/>
              <a:t>int</a:t>
            </a:r>
            <a:r>
              <a:rPr lang="en-US" b="1" dirty="0" smtClean="0"/>
              <a:t> </a:t>
            </a:r>
            <a:r>
              <a:rPr lang="en-US" b="1" dirty="0" err="1" smtClean="0"/>
              <a:t>sem</a:t>
            </a:r>
            <a:r>
              <a:rPr lang="en-US" b="1" dirty="0" smtClean="0"/>
              <a:t>);</a:t>
            </a:r>
          </a:p>
          <a:p>
            <a:r>
              <a:rPr lang="en-US" b="1" dirty="0" smtClean="0"/>
              <a:t>}</a:t>
            </a:r>
          </a:p>
          <a:p>
            <a:endParaRPr lang="en-US" b="1" dirty="0" smtClean="0"/>
          </a:p>
          <a:p>
            <a:r>
              <a:rPr lang="en-US" b="1" dirty="0" smtClean="0"/>
              <a:t>abstract class faculty{</a:t>
            </a:r>
          </a:p>
          <a:p>
            <a:r>
              <a:rPr lang="en-US" b="1" dirty="0" err="1" smtClean="0"/>
              <a:t>int</a:t>
            </a:r>
            <a:r>
              <a:rPr lang="en-US" b="1" dirty="0" smtClean="0"/>
              <a:t> </a:t>
            </a:r>
            <a:r>
              <a:rPr lang="en-US" b="1" dirty="0" err="1" smtClean="0"/>
              <a:t>faculty_id</a:t>
            </a:r>
            <a:r>
              <a:rPr lang="en-US" b="1" dirty="0" smtClean="0"/>
              <a:t>;</a:t>
            </a:r>
          </a:p>
          <a:p>
            <a:r>
              <a:rPr lang="en-US" b="1" dirty="0" smtClean="0"/>
              <a:t>String name;</a:t>
            </a:r>
          </a:p>
          <a:p>
            <a:endParaRPr lang="en-US" b="1" dirty="0" smtClean="0"/>
          </a:p>
          <a:p>
            <a:r>
              <a:rPr lang="en-US" b="1" dirty="0" smtClean="0"/>
              <a:t>faculty(</a:t>
            </a:r>
            <a:r>
              <a:rPr lang="en-US" b="1" dirty="0" err="1" smtClean="0"/>
              <a:t>int</a:t>
            </a:r>
            <a:r>
              <a:rPr lang="en-US" b="1" dirty="0" smtClean="0"/>
              <a:t> x, String s){ </a:t>
            </a:r>
            <a:r>
              <a:rPr lang="en-US" b="1" dirty="0" err="1" smtClean="0"/>
              <a:t>faculty_id</a:t>
            </a:r>
            <a:r>
              <a:rPr lang="en-US" b="1" dirty="0" smtClean="0"/>
              <a:t>=</a:t>
            </a:r>
            <a:r>
              <a:rPr lang="en-US" b="1" dirty="0" err="1" smtClean="0"/>
              <a:t>x;name</a:t>
            </a:r>
            <a:r>
              <a:rPr lang="en-US" b="1" dirty="0" smtClean="0"/>
              <a:t>=s;}</a:t>
            </a:r>
          </a:p>
          <a:p>
            <a:r>
              <a:rPr lang="en-US" b="1" dirty="0" smtClean="0"/>
              <a:t>void display(){</a:t>
            </a:r>
            <a:r>
              <a:rPr lang="en-US" b="1" dirty="0" err="1" smtClean="0"/>
              <a:t>System.out.println</a:t>
            </a:r>
            <a:r>
              <a:rPr lang="en-US" b="1" dirty="0" smtClean="0"/>
              <a:t>(</a:t>
            </a:r>
            <a:r>
              <a:rPr lang="en-US" b="1" dirty="0" err="1" smtClean="0"/>
              <a:t>faculty_id</a:t>
            </a:r>
            <a:r>
              <a:rPr lang="en-US" b="1" dirty="0" smtClean="0"/>
              <a:t> +": "+name);}</a:t>
            </a:r>
          </a:p>
          <a:p>
            <a:r>
              <a:rPr lang="en-US" b="1" dirty="0" smtClean="0"/>
              <a:t>abstract void teach(</a:t>
            </a:r>
            <a:r>
              <a:rPr lang="en-US" b="1" dirty="0" err="1" smtClean="0"/>
              <a:t>int</a:t>
            </a:r>
            <a:r>
              <a:rPr lang="en-US" b="1" dirty="0" smtClean="0"/>
              <a:t> </a:t>
            </a:r>
            <a:r>
              <a:rPr lang="en-US" b="1" dirty="0" err="1" smtClean="0"/>
              <a:t>sem</a:t>
            </a:r>
            <a:r>
              <a:rPr lang="en-US" b="1" dirty="0" smtClean="0"/>
              <a:t>);</a:t>
            </a:r>
          </a:p>
          <a:p>
            <a:endParaRPr lang="en-US" b="1" dirty="0" smtClean="0"/>
          </a:p>
          <a:p>
            <a:r>
              <a:rPr lang="en-US" b="1"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2200" b="1" dirty="0" smtClean="0"/>
              <a:t>class </a:t>
            </a:r>
            <a:r>
              <a:rPr lang="en-US" sz="2200" b="1" dirty="0" err="1" smtClean="0"/>
              <a:t>hod</a:t>
            </a:r>
            <a:r>
              <a:rPr lang="en-US" sz="2200" b="1" dirty="0" smtClean="0"/>
              <a:t> extends faculty implements Admin{</a:t>
            </a:r>
          </a:p>
          <a:p>
            <a:r>
              <a:rPr lang="en-US" sz="2200" b="1" dirty="0" err="1" smtClean="0"/>
              <a:t>hod</a:t>
            </a:r>
            <a:r>
              <a:rPr lang="en-US" sz="2200" b="1" dirty="0" smtClean="0"/>
              <a:t>(</a:t>
            </a:r>
            <a:r>
              <a:rPr lang="en-US" sz="2200" b="1" dirty="0" err="1" smtClean="0"/>
              <a:t>int</a:t>
            </a:r>
            <a:r>
              <a:rPr lang="en-US" sz="2200" b="1" dirty="0" smtClean="0"/>
              <a:t> x, String s){super(</a:t>
            </a:r>
            <a:r>
              <a:rPr lang="en-US" sz="2200" b="1" dirty="0" err="1" smtClean="0"/>
              <a:t>x,s</a:t>
            </a:r>
            <a:r>
              <a:rPr lang="en-US" sz="2200" b="1" dirty="0" smtClean="0"/>
              <a:t>);}</a:t>
            </a:r>
          </a:p>
          <a:p>
            <a:endParaRPr lang="en-US" sz="2200" b="1" dirty="0" smtClean="0"/>
          </a:p>
          <a:p>
            <a:r>
              <a:rPr lang="en-US" sz="2200" b="1" dirty="0" smtClean="0"/>
              <a:t>void teach(</a:t>
            </a:r>
            <a:r>
              <a:rPr lang="en-US" sz="2200" b="1" dirty="0" err="1" smtClean="0"/>
              <a:t>int</a:t>
            </a:r>
            <a:r>
              <a:rPr lang="en-US" sz="2200" b="1" dirty="0" smtClean="0"/>
              <a:t> </a:t>
            </a:r>
            <a:r>
              <a:rPr lang="en-US" sz="2200" b="1" dirty="0" err="1" smtClean="0"/>
              <a:t>sem</a:t>
            </a:r>
            <a:r>
              <a:rPr lang="en-US" sz="2200" b="1" dirty="0" smtClean="0"/>
              <a:t>){</a:t>
            </a:r>
          </a:p>
          <a:p>
            <a:r>
              <a:rPr lang="en-US" sz="2200" b="1" dirty="0" smtClean="0"/>
              <a:t>if(</a:t>
            </a:r>
            <a:r>
              <a:rPr lang="en-US" sz="2200" b="1" dirty="0" err="1" smtClean="0"/>
              <a:t>sem</a:t>
            </a:r>
            <a:r>
              <a:rPr lang="en-US" sz="2200" b="1" dirty="0" smtClean="0"/>
              <a:t>==1){</a:t>
            </a:r>
            <a:r>
              <a:rPr lang="en-US" sz="2200" b="1" dirty="0" err="1" smtClean="0"/>
              <a:t>System.out.println</a:t>
            </a:r>
            <a:r>
              <a:rPr lang="en-US" sz="2200" b="1" dirty="0" smtClean="0"/>
              <a:t>("Intro to C");}</a:t>
            </a:r>
          </a:p>
          <a:p>
            <a:r>
              <a:rPr lang="en-US" sz="2200" b="1" dirty="0" smtClean="0"/>
              <a:t>if(</a:t>
            </a:r>
            <a:r>
              <a:rPr lang="en-US" sz="2200" b="1" dirty="0" err="1" smtClean="0"/>
              <a:t>sem</a:t>
            </a:r>
            <a:r>
              <a:rPr lang="en-US" sz="2200" b="1" dirty="0" smtClean="0"/>
              <a:t>==3){</a:t>
            </a:r>
            <a:r>
              <a:rPr lang="en-US" sz="2200" b="1" dirty="0" err="1" smtClean="0"/>
              <a:t>System.out.println</a:t>
            </a:r>
            <a:r>
              <a:rPr lang="en-US" sz="2200" b="1" dirty="0" smtClean="0"/>
              <a:t>("DS &amp; </a:t>
            </a:r>
            <a:r>
              <a:rPr lang="en-US" sz="2200" b="1" dirty="0" err="1" smtClean="0"/>
              <a:t>Algo</a:t>
            </a:r>
            <a:r>
              <a:rPr lang="en-US" sz="2200" b="1" dirty="0" smtClean="0"/>
              <a:t>");}</a:t>
            </a:r>
          </a:p>
          <a:p>
            <a:r>
              <a:rPr lang="en-US" sz="2200" b="1" dirty="0" smtClean="0"/>
              <a:t>if(</a:t>
            </a:r>
            <a:r>
              <a:rPr lang="en-US" sz="2200" b="1" dirty="0" err="1" smtClean="0"/>
              <a:t>sem</a:t>
            </a:r>
            <a:r>
              <a:rPr lang="en-US" sz="2200" b="1" dirty="0" smtClean="0"/>
              <a:t>==4){</a:t>
            </a:r>
            <a:r>
              <a:rPr lang="en-US" sz="2200" b="1" dirty="0" err="1" smtClean="0"/>
              <a:t>System.out.println</a:t>
            </a:r>
            <a:r>
              <a:rPr lang="en-US" sz="2200" b="1" dirty="0" smtClean="0"/>
              <a:t>("D&amp;A of Algorithms");}</a:t>
            </a:r>
          </a:p>
          <a:p>
            <a:r>
              <a:rPr lang="en-US" sz="2200" b="1" dirty="0" smtClean="0"/>
              <a:t>}</a:t>
            </a:r>
          </a:p>
          <a:p>
            <a:r>
              <a:rPr lang="en-US" sz="2200" b="1" dirty="0" smtClean="0"/>
              <a:t>public void </a:t>
            </a:r>
            <a:r>
              <a:rPr lang="en-US" sz="2200" b="1" dirty="0" err="1" smtClean="0"/>
              <a:t>schedule_exam</a:t>
            </a:r>
            <a:r>
              <a:rPr lang="en-US" sz="2200" b="1" dirty="0" smtClean="0"/>
              <a:t>(</a:t>
            </a:r>
            <a:r>
              <a:rPr lang="en-US" sz="2200" b="1" dirty="0" err="1" smtClean="0"/>
              <a:t>int</a:t>
            </a:r>
            <a:r>
              <a:rPr lang="en-US" sz="2200" b="1" dirty="0" smtClean="0"/>
              <a:t> </a:t>
            </a:r>
            <a:r>
              <a:rPr lang="en-US" sz="2200" b="1" dirty="0" err="1" smtClean="0"/>
              <a:t>sem</a:t>
            </a:r>
            <a:r>
              <a:rPr lang="en-US" sz="2200" b="1" dirty="0" smtClean="0"/>
              <a:t>){ </a:t>
            </a:r>
          </a:p>
          <a:p>
            <a:r>
              <a:rPr lang="en-US" sz="2200" b="1" dirty="0" smtClean="0"/>
              <a:t>if(</a:t>
            </a:r>
            <a:r>
              <a:rPr lang="en-US" sz="2200" b="1" dirty="0" err="1" smtClean="0"/>
              <a:t>sem</a:t>
            </a:r>
            <a:r>
              <a:rPr lang="en-US" sz="2200" b="1" dirty="0" smtClean="0"/>
              <a:t>==3){</a:t>
            </a:r>
            <a:r>
              <a:rPr lang="en-US" sz="2200" b="1" dirty="0" err="1" smtClean="0"/>
              <a:t>System.out.println</a:t>
            </a:r>
            <a:r>
              <a:rPr lang="en-US" sz="2200" b="1" dirty="0" smtClean="0"/>
              <a:t>("3rd </a:t>
            </a:r>
            <a:r>
              <a:rPr lang="en-US" sz="2200" b="1" dirty="0" err="1" smtClean="0"/>
              <a:t>sem</a:t>
            </a:r>
            <a:r>
              <a:rPr lang="en-US" sz="2200" b="1" dirty="0" smtClean="0"/>
              <a:t> schedule");}</a:t>
            </a:r>
          </a:p>
          <a:p>
            <a:r>
              <a:rPr lang="en-US" sz="2200" b="1" dirty="0" smtClean="0"/>
              <a:t>//similar as above</a:t>
            </a:r>
          </a:p>
          <a:p>
            <a:r>
              <a:rPr lang="en-US" sz="2200" b="1" dirty="0" smtClean="0"/>
              <a:t>}</a:t>
            </a:r>
          </a:p>
          <a:p>
            <a:r>
              <a:rPr lang="en-US" sz="2200" b="1" dirty="0" smtClean="0"/>
              <a:t>}</a:t>
            </a:r>
          </a:p>
          <a:p>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a:t>
            </a:r>
            <a:r>
              <a:rPr lang="en-US" dirty="0" err="1" smtClean="0"/>
              <a:t>interface_use</a:t>
            </a:r>
            <a:r>
              <a:rPr lang="en-US" dirty="0" smtClean="0"/>
              <a:t>{</a:t>
            </a:r>
          </a:p>
          <a:p>
            <a:r>
              <a:rPr lang="en-US" dirty="0" smtClean="0"/>
              <a:t>public static void main(String </a:t>
            </a:r>
            <a:r>
              <a:rPr lang="en-US" dirty="0" err="1" smtClean="0"/>
              <a:t>args</a:t>
            </a:r>
            <a:r>
              <a:rPr lang="en-US" dirty="0" smtClean="0"/>
              <a:t>[]){</a:t>
            </a:r>
          </a:p>
          <a:p>
            <a:endParaRPr lang="en-US" dirty="0" smtClean="0"/>
          </a:p>
          <a:p>
            <a:r>
              <a:rPr lang="en-US" dirty="0" err="1" smtClean="0"/>
              <a:t>hod</a:t>
            </a:r>
            <a:r>
              <a:rPr lang="en-US" dirty="0" smtClean="0"/>
              <a:t> </a:t>
            </a:r>
            <a:r>
              <a:rPr lang="en-US" dirty="0" err="1" smtClean="0"/>
              <a:t>obj</a:t>
            </a:r>
            <a:r>
              <a:rPr lang="en-US" dirty="0" smtClean="0"/>
              <a:t>= new </a:t>
            </a:r>
            <a:r>
              <a:rPr lang="en-US" dirty="0" err="1" smtClean="0"/>
              <a:t>hod</a:t>
            </a:r>
            <a:r>
              <a:rPr lang="en-US" dirty="0" smtClean="0"/>
              <a:t>(123, "ABC");</a:t>
            </a:r>
          </a:p>
          <a:p>
            <a:r>
              <a:rPr lang="en-US" dirty="0" err="1" smtClean="0"/>
              <a:t>obj.display</a:t>
            </a:r>
            <a:r>
              <a:rPr lang="en-US" dirty="0" smtClean="0"/>
              <a:t>(); </a:t>
            </a:r>
          </a:p>
          <a:p>
            <a:r>
              <a:rPr lang="en-US" dirty="0" err="1" smtClean="0"/>
              <a:t>obj.teach</a:t>
            </a:r>
            <a:r>
              <a:rPr lang="en-US" dirty="0" smtClean="0"/>
              <a:t>(3);</a:t>
            </a:r>
          </a:p>
          <a:p>
            <a:r>
              <a:rPr lang="en-US" dirty="0" err="1" smtClean="0"/>
              <a:t>obj.schedule_exam</a:t>
            </a:r>
            <a:r>
              <a:rPr lang="en-US" dirty="0" smtClean="0"/>
              <a:t>(3);</a:t>
            </a:r>
          </a:p>
          <a:p>
            <a:r>
              <a:rPr lang="en-US" dirty="0" smtClean="0"/>
              <a:t>}</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lnSpcReduction="10000"/>
          </a:bodyPr>
          <a:lstStyle/>
          <a:p>
            <a:r>
              <a:rPr lang="en-US" dirty="0" smtClean="0"/>
              <a:t>interface Admin{</a:t>
            </a:r>
          </a:p>
          <a:p>
            <a:r>
              <a:rPr lang="en-US" dirty="0" smtClean="0"/>
              <a:t>void </a:t>
            </a:r>
            <a:r>
              <a:rPr lang="en-US" dirty="0" err="1" smtClean="0"/>
              <a:t>schedule_exam</a:t>
            </a:r>
            <a:r>
              <a:rPr lang="en-US" dirty="0" smtClean="0"/>
              <a:t>(</a:t>
            </a:r>
            <a:r>
              <a:rPr lang="en-US" dirty="0" err="1" smtClean="0"/>
              <a:t>int</a:t>
            </a:r>
            <a:r>
              <a:rPr lang="en-US" dirty="0" smtClean="0"/>
              <a:t> </a:t>
            </a:r>
            <a:r>
              <a:rPr lang="en-US" dirty="0" err="1" smtClean="0"/>
              <a:t>sem</a:t>
            </a:r>
            <a:r>
              <a:rPr lang="en-US" dirty="0" smtClean="0"/>
              <a:t>);</a:t>
            </a:r>
          </a:p>
          <a:p>
            <a:r>
              <a:rPr lang="en-US" dirty="0" smtClean="0"/>
              <a:t>}</a:t>
            </a:r>
          </a:p>
          <a:p>
            <a:endParaRPr lang="en-US" dirty="0" smtClean="0"/>
          </a:p>
          <a:p>
            <a:r>
              <a:rPr lang="en-US" dirty="0" smtClean="0"/>
              <a:t>interface faculty{</a:t>
            </a:r>
          </a:p>
          <a:p>
            <a:r>
              <a:rPr lang="en-US" dirty="0" smtClean="0"/>
              <a:t>void display();</a:t>
            </a:r>
          </a:p>
          <a:p>
            <a:r>
              <a:rPr lang="en-US" dirty="0" smtClean="0"/>
              <a:t>void teach(</a:t>
            </a:r>
            <a:r>
              <a:rPr lang="en-US" dirty="0" err="1" smtClean="0"/>
              <a:t>int</a:t>
            </a:r>
            <a:r>
              <a:rPr lang="en-US" dirty="0" smtClean="0"/>
              <a:t> </a:t>
            </a:r>
            <a:r>
              <a:rPr lang="en-US" dirty="0" err="1" smtClean="0"/>
              <a:t>sem</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noAutofit/>
          </a:bodyPr>
          <a:lstStyle/>
          <a:p>
            <a:r>
              <a:rPr lang="en-US" sz="2400" dirty="0" smtClean="0"/>
              <a:t>class </a:t>
            </a:r>
            <a:r>
              <a:rPr lang="en-US" sz="2400" dirty="0" err="1" smtClean="0"/>
              <a:t>hod</a:t>
            </a:r>
            <a:r>
              <a:rPr lang="en-US" sz="2400" dirty="0" smtClean="0"/>
              <a:t> implements Admin, faculty{</a:t>
            </a:r>
          </a:p>
          <a:p>
            <a:r>
              <a:rPr lang="en-US" sz="2400" dirty="0" err="1" smtClean="0"/>
              <a:t>int</a:t>
            </a:r>
            <a:r>
              <a:rPr lang="en-US" sz="2400" dirty="0" smtClean="0"/>
              <a:t> </a:t>
            </a:r>
            <a:r>
              <a:rPr lang="en-US" sz="2400" dirty="0" err="1" smtClean="0"/>
              <a:t>faculty_id</a:t>
            </a:r>
            <a:r>
              <a:rPr lang="en-US" sz="2400" dirty="0" smtClean="0"/>
              <a:t>;</a:t>
            </a:r>
          </a:p>
          <a:p>
            <a:r>
              <a:rPr lang="en-US" sz="2400" dirty="0" smtClean="0"/>
              <a:t>String name;</a:t>
            </a:r>
          </a:p>
          <a:p>
            <a:endParaRPr lang="en-US" sz="2400" dirty="0" smtClean="0"/>
          </a:p>
          <a:p>
            <a:r>
              <a:rPr lang="en-US" sz="2400" dirty="0" err="1" smtClean="0"/>
              <a:t>hod</a:t>
            </a:r>
            <a:r>
              <a:rPr lang="en-US" sz="2400" dirty="0" smtClean="0"/>
              <a:t>(</a:t>
            </a:r>
            <a:r>
              <a:rPr lang="en-US" sz="2400" dirty="0" err="1" smtClean="0"/>
              <a:t>int</a:t>
            </a:r>
            <a:r>
              <a:rPr lang="en-US" sz="2400" dirty="0" smtClean="0"/>
              <a:t> x, String s){</a:t>
            </a:r>
            <a:r>
              <a:rPr lang="en-US" sz="2400" dirty="0" err="1" smtClean="0"/>
              <a:t>faculty_id</a:t>
            </a:r>
            <a:r>
              <a:rPr lang="en-US" sz="2400" dirty="0" smtClean="0"/>
              <a:t>=</a:t>
            </a:r>
            <a:r>
              <a:rPr lang="en-US" sz="2400" dirty="0" err="1" smtClean="0"/>
              <a:t>x;name</a:t>
            </a:r>
            <a:r>
              <a:rPr lang="en-US" sz="2400" dirty="0" smtClean="0"/>
              <a:t>=s;}</a:t>
            </a:r>
          </a:p>
          <a:p>
            <a:endParaRPr lang="en-US" sz="2400" dirty="0" smtClean="0"/>
          </a:p>
          <a:p>
            <a:r>
              <a:rPr lang="en-US" sz="2400" dirty="0" smtClean="0"/>
              <a:t>public void display(){</a:t>
            </a:r>
            <a:r>
              <a:rPr lang="en-US" sz="2400" dirty="0" err="1" smtClean="0"/>
              <a:t>System.out.println</a:t>
            </a:r>
            <a:r>
              <a:rPr lang="en-US" sz="2400" dirty="0" smtClean="0"/>
              <a:t>(</a:t>
            </a:r>
            <a:r>
              <a:rPr lang="en-US" sz="2400" dirty="0" err="1" smtClean="0"/>
              <a:t>faculty_id</a:t>
            </a:r>
            <a:r>
              <a:rPr lang="en-US" sz="2400" dirty="0" smtClean="0"/>
              <a:t> +": "+name);}</a:t>
            </a:r>
          </a:p>
          <a:p>
            <a:endParaRPr lang="en-US" sz="2400" dirty="0" smtClean="0"/>
          </a:p>
        </p:txBody>
      </p:sp>
      <p:sp>
        <p:nvSpPr>
          <p:cNvPr id="5" name="Content Placeholder 4"/>
          <p:cNvSpPr>
            <a:spLocks noGrp="1"/>
          </p:cNvSpPr>
          <p:nvPr>
            <p:ph sz="half" idx="2"/>
          </p:nvPr>
        </p:nvSpPr>
        <p:spPr>
          <a:xfrm>
            <a:off x="4648200" y="1600200"/>
            <a:ext cx="4038600" cy="5105400"/>
          </a:xfrm>
        </p:spPr>
        <p:txBody>
          <a:bodyPr>
            <a:noAutofit/>
          </a:bodyPr>
          <a:lstStyle/>
          <a:p>
            <a:r>
              <a:rPr lang="en-US" sz="2200" dirty="0" smtClean="0"/>
              <a:t>public void teach(</a:t>
            </a:r>
            <a:r>
              <a:rPr lang="en-US" sz="2200" dirty="0" err="1" smtClean="0"/>
              <a:t>int</a:t>
            </a:r>
            <a:r>
              <a:rPr lang="en-US" sz="2200" dirty="0" smtClean="0"/>
              <a:t> </a:t>
            </a:r>
            <a:r>
              <a:rPr lang="en-US" sz="2200" dirty="0" err="1" smtClean="0"/>
              <a:t>sem</a:t>
            </a:r>
            <a:r>
              <a:rPr lang="en-US" sz="2200" dirty="0" smtClean="0"/>
              <a:t>){</a:t>
            </a:r>
          </a:p>
          <a:p>
            <a:r>
              <a:rPr lang="en-US" sz="2200" dirty="0" smtClean="0"/>
              <a:t>if(</a:t>
            </a:r>
            <a:r>
              <a:rPr lang="en-US" sz="2200" dirty="0" err="1" smtClean="0"/>
              <a:t>sem</a:t>
            </a:r>
            <a:r>
              <a:rPr lang="en-US" sz="2200" dirty="0" smtClean="0"/>
              <a:t>==1){</a:t>
            </a:r>
            <a:r>
              <a:rPr lang="en-US" sz="2200" dirty="0" err="1" smtClean="0"/>
              <a:t>System.out.println</a:t>
            </a:r>
            <a:r>
              <a:rPr lang="en-US" sz="2200" dirty="0" smtClean="0"/>
              <a:t>("Intro to C");}</a:t>
            </a:r>
          </a:p>
          <a:p>
            <a:r>
              <a:rPr lang="en-US" sz="2200" dirty="0" smtClean="0"/>
              <a:t>if(</a:t>
            </a:r>
            <a:r>
              <a:rPr lang="en-US" sz="2200" dirty="0" err="1" smtClean="0"/>
              <a:t>sem</a:t>
            </a:r>
            <a:r>
              <a:rPr lang="en-US" sz="2200" dirty="0" smtClean="0"/>
              <a:t>==3){</a:t>
            </a:r>
            <a:r>
              <a:rPr lang="en-US" sz="2200" dirty="0" err="1" smtClean="0"/>
              <a:t>System.out.println</a:t>
            </a:r>
            <a:r>
              <a:rPr lang="en-US" sz="2200" dirty="0" smtClean="0"/>
              <a:t>("DS &amp; </a:t>
            </a:r>
            <a:r>
              <a:rPr lang="en-US" sz="2200" dirty="0" err="1" smtClean="0"/>
              <a:t>Algo</a:t>
            </a:r>
            <a:r>
              <a:rPr lang="en-US" sz="2200" dirty="0" smtClean="0"/>
              <a:t>");}</a:t>
            </a:r>
          </a:p>
          <a:p>
            <a:r>
              <a:rPr lang="en-US" sz="2200" dirty="0" smtClean="0"/>
              <a:t>if(</a:t>
            </a:r>
            <a:r>
              <a:rPr lang="en-US" sz="2200" dirty="0" err="1" smtClean="0"/>
              <a:t>sem</a:t>
            </a:r>
            <a:r>
              <a:rPr lang="en-US" sz="2200" dirty="0" smtClean="0"/>
              <a:t>==4){</a:t>
            </a:r>
            <a:r>
              <a:rPr lang="en-US" sz="2200" dirty="0" err="1" smtClean="0"/>
              <a:t>System.out.println</a:t>
            </a:r>
            <a:r>
              <a:rPr lang="en-US" sz="2200" dirty="0" smtClean="0"/>
              <a:t>("D&amp;A of Algorithms");}</a:t>
            </a:r>
          </a:p>
          <a:p>
            <a:r>
              <a:rPr lang="en-US" sz="2200" dirty="0" smtClean="0"/>
              <a:t>}</a:t>
            </a:r>
          </a:p>
          <a:p>
            <a:r>
              <a:rPr lang="en-US" sz="2200" dirty="0" smtClean="0"/>
              <a:t>public void </a:t>
            </a:r>
            <a:r>
              <a:rPr lang="en-US" sz="2200" dirty="0" err="1" smtClean="0"/>
              <a:t>schedule_exam</a:t>
            </a:r>
            <a:r>
              <a:rPr lang="en-US" sz="2200" dirty="0" smtClean="0"/>
              <a:t>(</a:t>
            </a:r>
            <a:r>
              <a:rPr lang="en-US" sz="2200" dirty="0" err="1" smtClean="0"/>
              <a:t>int</a:t>
            </a:r>
            <a:r>
              <a:rPr lang="en-US" sz="2200" dirty="0" smtClean="0"/>
              <a:t> </a:t>
            </a:r>
            <a:r>
              <a:rPr lang="en-US" sz="2200" dirty="0" err="1" smtClean="0"/>
              <a:t>sem</a:t>
            </a:r>
            <a:r>
              <a:rPr lang="en-US" sz="2200" dirty="0" smtClean="0"/>
              <a:t>){ </a:t>
            </a:r>
          </a:p>
          <a:p>
            <a:r>
              <a:rPr lang="en-US" sz="2200" dirty="0" smtClean="0"/>
              <a:t>if(</a:t>
            </a:r>
            <a:r>
              <a:rPr lang="en-US" sz="2200" dirty="0" err="1" smtClean="0"/>
              <a:t>sem</a:t>
            </a:r>
            <a:r>
              <a:rPr lang="en-US" sz="2200" dirty="0" smtClean="0"/>
              <a:t>==3){</a:t>
            </a:r>
            <a:r>
              <a:rPr lang="en-US" sz="2200" dirty="0" err="1" smtClean="0"/>
              <a:t>System.out.println</a:t>
            </a:r>
            <a:r>
              <a:rPr lang="en-US" sz="2200" dirty="0" smtClean="0"/>
              <a:t>("3rd </a:t>
            </a:r>
            <a:r>
              <a:rPr lang="en-US" sz="2200" dirty="0" err="1" smtClean="0"/>
              <a:t>sem</a:t>
            </a:r>
            <a:r>
              <a:rPr lang="en-US" sz="2200" dirty="0" smtClean="0"/>
              <a:t> schedule");}</a:t>
            </a:r>
          </a:p>
          <a:p>
            <a:r>
              <a:rPr lang="en-US" sz="2200" dirty="0" smtClean="0"/>
              <a:t>}}</a:t>
            </a:r>
          </a:p>
          <a:p>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1147</Words>
  <Application>Microsoft Office PowerPoint</Application>
  <PresentationFormat>On-screen Show (4:3)</PresentationFormat>
  <Paragraphs>189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Interface</vt:lpstr>
      <vt:lpstr>Introduction</vt:lpstr>
      <vt:lpstr>Introduction</vt:lpstr>
      <vt:lpstr>Introduction</vt:lpstr>
      <vt:lpstr>Example 1</vt:lpstr>
      <vt:lpstr>Contd..</vt:lpstr>
      <vt:lpstr>Contd..</vt:lpstr>
      <vt:lpstr>Example 2</vt:lpstr>
      <vt:lpstr>Contd…</vt:lpstr>
      <vt:lpstr>Contd…</vt:lpstr>
      <vt:lpstr>Output</vt:lpstr>
      <vt:lpstr>Dynamic Method Dispatch</vt:lpstr>
      <vt:lpstr>Interface hierarchy</vt:lpstr>
      <vt:lpstr>Default and static methods</vt:lpstr>
      <vt:lpstr>Contd..</vt:lpstr>
      <vt:lpstr>Output </vt:lpstr>
      <vt:lpstr>Default and static methods</vt:lpstr>
      <vt:lpstr>Contd..</vt:lpstr>
      <vt:lpstr>Output</vt:lpstr>
      <vt:lpstr>Example Program</vt:lpstr>
      <vt:lpstr>Contd…</vt:lpstr>
      <vt:lpstr>Output</vt:lpstr>
      <vt:lpstr>Default methods</vt:lpstr>
      <vt:lpstr>Default methods</vt:lpstr>
      <vt:lpstr>Static methods</vt:lpstr>
      <vt:lpstr>Static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NGB</dc:creator>
  <cp:lastModifiedBy>hp</cp:lastModifiedBy>
  <cp:revision>41</cp:revision>
  <dcterms:created xsi:type="dcterms:W3CDTF">2018-08-27T05:15:48Z</dcterms:created>
  <dcterms:modified xsi:type="dcterms:W3CDTF">2020-10-12T09:32:45Z</dcterms:modified>
</cp:coreProperties>
</file>