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90" r:id="rId9"/>
    <p:sldId id="262" r:id="rId10"/>
    <p:sldId id="264" r:id="rId11"/>
    <p:sldId id="291" r:id="rId12"/>
    <p:sldId id="265" r:id="rId13"/>
    <p:sldId id="266" r:id="rId14"/>
    <p:sldId id="272" r:id="rId15"/>
    <p:sldId id="292" r:id="rId16"/>
    <p:sldId id="273" r:id="rId17"/>
    <p:sldId id="274" r:id="rId18"/>
    <p:sldId id="275" r:id="rId19"/>
    <p:sldId id="267" r:id="rId20"/>
    <p:sldId id="293" r:id="rId21"/>
    <p:sldId id="268" r:id="rId22"/>
    <p:sldId id="294" r:id="rId23"/>
    <p:sldId id="29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76" r:id="rId33"/>
    <p:sldId id="277" r:id="rId34"/>
    <p:sldId id="287" r:id="rId35"/>
    <p:sldId id="289" r:id="rId36"/>
    <p:sldId id="286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4660"/>
  </p:normalViewPr>
  <p:slideViewPr>
    <p:cSldViewPr>
      <p:cViewPr varScale="1">
        <p:scale>
          <a:sx n="69" d="100"/>
          <a:sy n="69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and Namespace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Nilanjana</a:t>
            </a:r>
            <a:r>
              <a:rPr lang="en-US" dirty="0" smtClean="0"/>
              <a:t> G. </a:t>
            </a:r>
            <a:r>
              <a:rPr lang="en-US" dirty="0" err="1" smtClean="0"/>
              <a:t>Basu</a:t>
            </a:r>
            <a:r>
              <a:rPr lang="en-US" dirty="0" smtClean="0"/>
              <a:t>, HIT, Kolkata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class matrix with*operator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u="sng" dirty="0" smtClean="0"/>
              <a:t>template&lt;class T&gt;</a:t>
            </a:r>
          </a:p>
          <a:p>
            <a:r>
              <a:rPr lang="en-US" sz="3600" b="1" dirty="0" smtClean="0"/>
              <a:t>class matrix{</a:t>
            </a:r>
          </a:p>
          <a:p>
            <a:r>
              <a:rPr lang="en-US" sz="3600" b="1" u="sng" dirty="0" smtClean="0"/>
              <a:t>T **m; 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row,col</a:t>
            </a:r>
            <a:r>
              <a:rPr lang="en-US" sz="3600" b="1" dirty="0" smtClean="0"/>
              <a:t>;</a:t>
            </a:r>
          </a:p>
          <a:p>
            <a:r>
              <a:rPr lang="en-US" sz="3600" b="1" dirty="0" smtClean="0"/>
              <a:t>public:</a:t>
            </a:r>
          </a:p>
          <a:p>
            <a:r>
              <a:rPr lang="en-US" sz="3600" b="1" dirty="0" smtClean="0"/>
              <a:t>matrix(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r, 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c):row(r),</a:t>
            </a:r>
            <a:r>
              <a:rPr lang="en-US" sz="3600" b="1" dirty="0" err="1" smtClean="0"/>
              <a:t>col</a:t>
            </a:r>
            <a:r>
              <a:rPr lang="en-US" sz="3600" b="1" dirty="0" smtClean="0"/>
              <a:t>(c){</a:t>
            </a:r>
          </a:p>
          <a:p>
            <a:r>
              <a:rPr lang="en-US" sz="3600" b="1" u="sng" dirty="0" smtClean="0"/>
              <a:t>m=new T*[row];</a:t>
            </a:r>
          </a:p>
          <a:p>
            <a:r>
              <a:rPr lang="en-US" sz="3600" b="1" dirty="0" smtClean="0"/>
              <a:t>for(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=0;i&lt;</a:t>
            </a:r>
            <a:r>
              <a:rPr lang="en-US" sz="3600" b="1" dirty="0" err="1" smtClean="0"/>
              <a:t>row;i</a:t>
            </a:r>
            <a:r>
              <a:rPr lang="en-US" sz="3600" b="1" dirty="0" smtClean="0"/>
              <a:t>++)</a:t>
            </a:r>
          </a:p>
          <a:p>
            <a:r>
              <a:rPr lang="en-US" sz="3600" b="1" u="sng" dirty="0" smtClean="0"/>
              <a:t>    m[</a:t>
            </a:r>
            <a:r>
              <a:rPr lang="en-US" sz="3600" b="1" u="sng" dirty="0" err="1" smtClean="0"/>
              <a:t>i</a:t>
            </a:r>
            <a:r>
              <a:rPr lang="en-US" sz="3600" b="1" u="sng" dirty="0" smtClean="0"/>
              <a:t>]=new T[</a:t>
            </a:r>
            <a:r>
              <a:rPr lang="en-US" sz="3600" b="1" u="sng" dirty="0" err="1" smtClean="0"/>
              <a:t>col</a:t>
            </a:r>
            <a:r>
              <a:rPr lang="en-US" sz="3600" b="1" u="sng" dirty="0" smtClean="0"/>
              <a:t>];</a:t>
            </a:r>
          </a:p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cout</a:t>
            </a:r>
            <a:r>
              <a:rPr lang="en-US" b="1" dirty="0" smtClean="0"/>
              <a:t>&lt;&lt;"Enter values"&lt;&lt;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row;i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</a:t>
            </a:r>
            <a:r>
              <a:rPr lang="en-US" b="1" dirty="0" err="1" smtClean="0"/>
              <a:t>col;j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cin</a:t>
            </a:r>
            <a:r>
              <a:rPr lang="en-US" b="1" dirty="0" smtClean="0"/>
              <a:t>&gt;&gt;m[</a:t>
            </a:r>
            <a:r>
              <a:rPr lang="en-US" b="1" dirty="0" err="1" smtClean="0"/>
              <a:t>i</a:t>
            </a:r>
            <a:r>
              <a:rPr lang="en-US" b="1" dirty="0" smtClean="0"/>
              <a:t>][j];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matrix(){}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matrix operator *(matrix </a:t>
            </a:r>
            <a:r>
              <a:rPr lang="en-US" b="1" dirty="0" err="1" smtClean="0"/>
              <a:t>obj</a:t>
            </a:r>
            <a:r>
              <a:rPr lang="en-US" b="1" dirty="0" smtClean="0"/>
              <a:t>){matrix result;</a:t>
            </a:r>
          </a:p>
          <a:p>
            <a:r>
              <a:rPr lang="en-US" b="1" dirty="0" smtClean="0"/>
              <a:t>result.row=row; result.col=obj.col;</a:t>
            </a:r>
          </a:p>
          <a:p>
            <a:r>
              <a:rPr lang="en-US" b="1" u="sng" dirty="0" err="1" smtClean="0"/>
              <a:t>result.m</a:t>
            </a:r>
            <a:r>
              <a:rPr lang="en-US" b="1" u="sng" dirty="0" smtClean="0"/>
              <a:t>=new T*[result.row];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result.row;i</a:t>
            </a:r>
            <a:r>
              <a:rPr lang="en-US" b="1" dirty="0" smtClean="0"/>
              <a:t>++)</a:t>
            </a:r>
          </a:p>
          <a:p>
            <a:r>
              <a:rPr lang="en-US" b="1" u="sng" dirty="0" smtClean="0"/>
              <a:t>    </a:t>
            </a:r>
            <a:r>
              <a:rPr lang="en-US" b="1" u="sng" dirty="0" err="1" smtClean="0"/>
              <a:t>result.m</a:t>
            </a:r>
            <a:r>
              <a:rPr lang="en-US" b="1" u="sng" dirty="0" smtClean="0"/>
              <a:t>[</a:t>
            </a:r>
            <a:r>
              <a:rPr lang="en-US" b="1" u="sng" dirty="0" err="1" smtClean="0"/>
              <a:t>i</a:t>
            </a:r>
            <a:r>
              <a:rPr lang="en-US" b="1" u="sng" dirty="0" smtClean="0"/>
              <a:t>]=new T[result.col];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result.row;i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</a:t>
            </a:r>
            <a:r>
              <a:rPr lang="en-US" b="1" dirty="0" err="1" smtClean="0"/>
              <a:t>result.col;j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result.m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][j]=0;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row;i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{for(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</a:t>
            </a:r>
            <a:r>
              <a:rPr lang="en-US" b="1" dirty="0" err="1" smtClean="0"/>
              <a:t>obj.col;j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{for(</a:t>
            </a:r>
            <a:r>
              <a:rPr lang="en-US" b="1" dirty="0" err="1" smtClean="0"/>
              <a:t>int</a:t>
            </a:r>
            <a:r>
              <a:rPr lang="en-US" b="1" dirty="0" smtClean="0"/>
              <a:t> k=0;k&lt;</a:t>
            </a:r>
            <a:r>
              <a:rPr lang="en-US" b="1" dirty="0" err="1" smtClean="0"/>
              <a:t>col;k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result.m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][j]+=m[</a:t>
            </a:r>
            <a:r>
              <a:rPr lang="en-US" b="1" dirty="0" err="1" smtClean="0"/>
              <a:t>i</a:t>
            </a:r>
            <a:r>
              <a:rPr lang="en-US" b="1" dirty="0" smtClean="0"/>
              <a:t>][k]*</a:t>
            </a:r>
            <a:r>
              <a:rPr lang="en-US" b="1" dirty="0" err="1" smtClean="0"/>
              <a:t>obj.m</a:t>
            </a:r>
            <a:r>
              <a:rPr lang="en-US" b="1" dirty="0" smtClean="0"/>
              <a:t>[k][j];} }</a:t>
            </a:r>
          </a:p>
          <a:p>
            <a:r>
              <a:rPr lang="en-US" b="1" dirty="0" smtClean="0"/>
              <a:t>return result;}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void display(){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row;i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{for(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</a:t>
            </a:r>
            <a:r>
              <a:rPr lang="en-US" b="1" dirty="0" err="1" smtClean="0"/>
              <a:t>col;j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 {</a:t>
            </a:r>
            <a:r>
              <a:rPr lang="en-US" b="1" dirty="0" err="1" smtClean="0"/>
              <a:t>cout</a:t>
            </a:r>
            <a:r>
              <a:rPr lang="en-US" b="1" dirty="0" smtClean="0"/>
              <a:t>&lt;&lt;m[</a:t>
            </a:r>
            <a:r>
              <a:rPr lang="en-US" b="1" dirty="0" err="1" smtClean="0"/>
              <a:t>i</a:t>
            </a:r>
            <a:r>
              <a:rPr lang="en-US" b="1" dirty="0" smtClean="0"/>
              <a:t>][j]&lt;&lt;" ";}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}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~matrix(){</a:t>
            </a:r>
          </a:p>
          <a:p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row;i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delete m[</a:t>
            </a:r>
            <a:r>
              <a:rPr lang="en-US" b="1" dirty="0" err="1" smtClean="0"/>
              <a:t>i</a:t>
            </a:r>
            <a:r>
              <a:rPr lang="en-US" b="1" dirty="0" smtClean="0"/>
              <a:t>];</a:t>
            </a:r>
          </a:p>
          <a:p>
            <a:r>
              <a:rPr lang="en-US" b="1" dirty="0" smtClean="0"/>
              <a:t>delete m;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};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u="sng" dirty="0" smtClean="0"/>
              <a:t>matrix &lt;</a:t>
            </a:r>
            <a:r>
              <a:rPr lang="en-US" b="1" u="sng" dirty="0" err="1" smtClean="0"/>
              <a:t>int</a:t>
            </a:r>
            <a:r>
              <a:rPr lang="en-US" b="1" u="sng" dirty="0" smtClean="0"/>
              <a:t>&gt; m1(2,3);</a:t>
            </a:r>
          </a:p>
          <a:p>
            <a:r>
              <a:rPr lang="en-US" b="1" u="sng" dirty="0" smtClean="0"/>
              <a:t>matrix &lt;</a:t>
            </a:r>
            <a:r>
              <a:rPr lang="en-US" b="1" u="sng" dirty="0" err="1" smtClean="0"/>
              <a:t>int</a:t>
            </a:r>
            <a:r>
              <a:rPr lang="en-US" b="1" u="sng" dirty="0" smtClean="0"/>
              <a:t>&gt; m2(3,2);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&lt;&lt;"1st matrix"&lt;&lt;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m1.display();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&lt;&lt;"2nd matrix"&lt;&lt;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m2.display();</a:t>
            </a:r>
          </a:p>
          <a:p>
            <a:r>
              <a:rPr lang="en-US" b="1" u="sng" dirty="0" smtClean="0"/>
              <a:t>matrix&lt;</a:t>
            </a:r>
            <a:r>
              <a:rPr lang="en-US" b="1" u="sng" dirty="0" err="1" smtClean="0"/>
              <a:t>int</a:t>
            </a:r>
            <a:r>
              <a:rPr lang="en-US" b="1" u="sng" dirty="0" smtClean="0"/>
              <a:t>&gt; m3=m1*m2;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&lt;&lt;"Result matrix"&lt;&lt;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m3.display();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37" y="17526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friend function to two non-template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#include&lt;</a:t>
            </a:r>
            <a:r>
              <a:rPr lang="en-US" sz="2800" b="1" dirty="0" err="1" smtClean="0"/>
              <a:t>iostream</a:t>
            </a:r>
            <a:r>
              <a:rPr lang="en-US" sz="2800" b="1" dirty="0" smtClean="0"/>
              <a:t>&gt;</a:t>
            </a:r>
          </a:p>
          <a:p>
            <a:r>
              <a:rPr lang="en-US" sz="2800" b="1" dirty="0" smtClean="0"/>
              <a:t>using namespace std;</a:t>
            </a:r>
          </a:p>
          <a:p>
            <a:r>
              <a:rPr lang="en-US" sz="2800" b="1" dirty="0" smtClean="0"/>
              <a:t>class B;</a:t>
            </a:r>
          </a:p>
          <a:p>
            <a:r>
              <a:rPr lang="en-US" sz="2800" b="1" dirty="0" smtClean="0"/>
              <a:t>class A{</a:t>
            </a:r>
          </a:p>
          <a:p>
            <a:r>
              <a:rPr lang="en-US" sz="2800" b="1" dirty="0" err="1" smtClean="0"/>
              <a:t>int</a:t>
            </a:r>
            <a:r>
              <a:rPr lang="en-US" sz="2800" b="1" dirty="0" smtClean="0"/>
              <a:t> x;</a:t>
            </a:r>
          </a:p>
          <a:p>
            <a:r>
              <a:rPr lang="en-US" sz="2800" b="1" dirty="0" smtClean="0"/>
              <a:t>public:</a:t>
            </a:r>
          </a:p>
          <a:p>
            <a:r>
              <a:rPr lang="en-US" sz="2800" b="1" dirty="0" smtClean="0"/>
              <a:t>A(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m):x(m){}</a:t>
            </a:r>
          </a:p>
          <a:p>
            <a:r>
              <a:rPr lang="en-US" sz="2800" b="1" dirty="0" smtClean="0"/>
              <a:t>friend void swap(A&amp;, B&amp;);</a:t>
            </a:r>
          </a:p>
          <a:p>
            <a:r>
              <a:rPr lang="en-US" sz="2800" b="1" dirty="0" smtClean="0"/>
              <a:t>void show(){</a:t>
            </a:r>
            <a:r>
              <a:rPr lang="en-US" sz="2800" b="1" dirty="0" err="1" smtClean="0"/>
              <a:t>cout</a:t>
            </a:r>
            <a:r>
              <a:rPr lang="en-US" sz="2800" b="1" dirty="0" smtClean="0"/>
              <a:t>&lt;&lt;x&lt;&lt;</a:t>
            </a:r>
            <a:r>
              <a:rPr lang="en-US" sz="2800" b="1" dirty="0" err="1" smtClean="0"/>
              <a:t>endl</a:t>
            </a:r>
            <a:r>
              <a:rPr lang="en-US" sz="2800" b="1" dirty="0" smtClean="0"/>
              <a:t>;}</a:t>
            </a:r>
          </a:p>
          <a:p>
            <a:r>
              <a:rPr lang="en-US" sz="2800" b="1" dirty="0" smtClean="0"/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class B{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x;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B(</a:t>
            </a:r>
            <a:r>
              <a:rPr lang="en-US" b="1" dirty="0" err="1" smtClean="0"/>
              <a:t>int</a:t>
            </a:r>
            <a:r>
              <a:rPr lang="en-US" b="1" dirty="0" smtClean="0"/>
              <a:t> m):x(m){}</a:t>
            </a:r>
          </a:p>
          <a:p>
            <a:r>
              <a:rPr lang="en-US" b="1" dirty="0" smtClean="0"/>
              <a:t>friend void swap(A&amp;, B &amp;);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&lt;&lt;x&lt;&lt;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void swap(A &amp; obj1,B &amp; obj2){</a:t>
            </a:r>
            <a:r>
              <a:rPr lang="en-US" b="1" dirty="0" err="1" smtClean="0"/>
              <a:t>int</a:t>
            </a:r>
            <a:r>
              <a:rPr lang="en-US" b="1" dirty="0" smtClean="0"/>
              <a:t> temp;</a:t>
            </a:r>
          </a:p>
          <a:p>
            <a:r>
              <a:rPr lang="en-US" b="1" dirty="0" smtClean="0"/>
              <a:t>temp=obj1.x;</a:t>
            </a:r>
          </a:p>
          <a:p>
            <a:r>
              <a:rPr lang="en-US" b="1" dirty="0" smtClean="0"/>
              <a:t>obj1.x=obj2.x;</a:t>
            </a:r>
          </a:p>
          <a:p>
            <a:r>
              <a:rPr lang="en-US" b="1" dirty="0" smtClean="0"/>
              <a:t>obj2.x=temp;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A </a:t>
            </a:r>
            <a:r>
              <a:rPr lang="en-US" b="1" dirty="0" err="1" smtClean="0"/>
              <a:t>a</a:t>
            </a:r>
            <a:r>
              <a:rPr lang="en-US" b="1" dirty="0" smtClean="0"/>
              <a:t>(10);</a:t>
            </a:r>
          </a:p>
          <a:p>
            <a:r>
              <a:rPr lang="en-US" b="1" dirty="0" smtClean="0"/>
              <a:t>B </a:t>
            </a:r>
            <a:r>
              <a:rPr lang="en-US" b="1" dirty="0" err="1" smtClean="0"/>
              <a:t>b</a:t>
            </a:r>
            <a:r>
              <a:rPr lang="en-US" b="1" dirty="0" smtClean="0"/>
              <a:t>(20);</a:t>
            </a:r>
          </a:p>
          <a:p>
            <a:r>
              <a:rPr lang="en-US" b="1" dirty="0" smtClean="0"/>
              <a:t>swap(</a:t>
            </a:r>
            <a:r>
              <a:rPr lang="en-US" b="1" dirty="0" err="1" smtClean="0"/>
              <a:t>a,b</a:t>
            </a:r>
            <a:r>
              <a:rPr lang="en-US" b="1" dirty="0" smtClean="0"/>
              <a:t>);</a:t>
            </a:r>
          </a:p>
          <a:p>
            <a:r>
              <a:rPr lang="en-US" b="1" dirty="0" err="1" smtClean="0"/>
              <a:t>a.show</a:t>
            </a:r>
            <a:r>
              <a:rPr lang="en-US" b="1" dirty="0" smtClean="0"/>
              <a:t>();</a:t>
            </a:r>
            <a:r>
              <a:rPr lang="en-US" b="1" dirty="0" err="1" smtClean="0"/>
              <a:t>b.show</a:t>
            </a:r>
            <a:r>
              <a:rPr lang="en-US" b="1" dirty="0" smtClean="0"/>
              <a:t>();}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function is a friend of two template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template&lt;class T&gt;</a:t>
            </a:r>
          </a:p>
          <a:p>
            <a:r>
              <a:rPr lang="en-US" b="1" dirty="0" smtClean="0"/>
              <a:t>class B; //forward declaration</a:t>
            </a:r>
          </a:p>
          <a:p>
            <a:r>
              <a:rPr lang="en-US" b="1" dirty="0" smtClean="0"/>
              <a:t>template&lt;class T&gt;</a:t>
            </a:r>
          </a:p>
          <a:p>
            <a:r>
              <a:rPr lang="en-US" b="1" dirty="0" smtClean="0"/>
              <a:t>class A{</a:t>
            </a:r>
          </a:p>
          <a:p>
            <a:r>
              <a:rPr lang="en-US" b="1" dirty="0" smtClean="0"/>
              <a:t>T x;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A(T m):x(m){}</a:t>
            </a:r>
          </a:p>
          <a:p>
            <a:r>
              <a:rPr lang="en-US" b="1" dirty="0" smtClean="0"/>
              <a:t>template&lt;class U&gt;</a:t>
            </a:r>
          </a:p>
          <a:p>
            <a:r>
              <a:rPr lang="en-US" b="1" dirty="0" smtClean="0"/>
              <a:t>friend void swap(A&lt;U&gt;&amp;, B&lt;U&gt; &amp;);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&lt;&lt;x&lt;&lt;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template&lt;class T&gt;</a:t>
            </a:r>
          </a:p>
          <a:p>
            <a:r>
              <a:rPr lang="en-US" b="1" dirty="0" smtClean="0"/>
              <a:t>class B{</a:t>
            </a:r>
          </a:p>
          <a:p>
            <a:r>
              <a:rPr lang="en-US" b="1" dirty="0" smtClean="0"/>
              <a:t>T x;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B(T m):x(m){}</a:t>
            </a:r>
          </a:p>
          <a:p>
            <a:r>
              <a:rPr lang="en-US" b="1" dirty="0" smtClean="0"/>
              <a:t>template&lt;class U&gt;</a:t>
            </a:r>
          </a:p>
          <a:p>
            <a:r>
              <a:rPr lang="en-US" b="1" dirty="0" smtClean="0"/>
              <a:t>friend void swap(A&lt;U&gt;&amp;, B&lt;U&gt; &amp;);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&lt;&lt;x&lt;&lt;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template&lt;class T&gt;</a:t>
            </a:r>
          </a:p>
          <a:p>
            <a:r>
              <a:rPr lang="en-US" b="1" dirty="0" smtClean="0"/>
              <a:t>void swap(A &lt;T&gt; &amp; obj1,B &lt;T&gt; &amp; obj2){T temp;</a:t>
            </a:r>
          </a:p>
          <a:p>
            <a:r>
              <a:rPr lang="en-US" b="1" dirty="0" smtClean="0"/>
              <a:t>temp=obj1.x;</a:t>
            </a:r>
          </a:p>
          <a:p>
            <a:r>
              <a:rPr lang="en-US" b="1" dirty="0" smtClean="0"/>
              <a:t>obj1.x=obj2.x;</a:t>
            </a:r>
          </a:p>
          <a:p>
            <a:r>
              <a:rPr lang="en-US" b="1" dirty="0" smtClean="0"/>
              <a:t>obj2.x=temp;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A&lt;</a:t>
            </a:r>
            <a:r>
              <a:rPr lang="en-US" b="1" dirty="0" err="1" smtClean="0"/>
              <a:t>int</a:t>
            </a:r>
            <a:r>
              <a:rPr lang="en-US" b="1" dirty="0" smtClean="0"/>
              <a:t>&gt; a(10);</a:t>
            </a:r>
          </a:p>
          <a:p>
            <a:r>
              <a:rPr lang="en-US" b="1" dirty="0" smtClean="0"/>
              <a:t>B&lt;</a:t>
            </a:r>
            <a:r>
              <a:rPr lang="en-US" b="1" dirty="0" err="1" smtClean="0"/>
              <a:t>int</a:t>
            </a:r>
            <a:r>
              <a:rPr lang="en-US" b="1" dirty="0" smtClean="0"/>
              <a:t>&gt; b(20);</a:t>
            </a:r>
          </a:p>
          <a:p>
            <a:r>
              <a:rPr lang="en-US" b="1" dirty="0" smtClean="0"/>
              <a:t>swap(</a:t>
            </a:r>
            <a:r>
              <a:rPr lang="en-US" b="1" dirty="0" err="1" smtClean="0"/>
              <a:t>a,b</a:t>
            </a:r>
            <a:r>
              <a:rPr lang="en-US" b="1" dirty="0" smtClean="0"/>
              <a:t>);</a:t>
            </a:r>
          </a:p>
          <a:p>
            <a:r>
              <a:rPr lang="en-US" b="1" dirty="0" err="1" smtClean="0"/>
              <a:t>a.show</a:t>
            </a:r>
            <a:r>
              <a:rPr lang="en-US" b="1" dirty="0" smtClean="0"/>
              <a:t>();</a:t>
            </a:r>
            <a:r>
              <a:rPr lang="en-US" b="1" dirty="0" err="1" smtClean="0"/>
              <a:t>b.show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template&lt;class T&gt; </a:t>
            </a:r>
          </a:p>
          <a:p>
            <a:r>
              <a:rPr lang="en-US" b="1" dirty="0" smtClean="0"/>
              <a:t>class B;</a:t>
            </a:r>
          </a:p>
          <a:p>
            <a:endParaRPr lang="en-US" b="1" dirty="0" smtClean="0"/>
          </a:p>
          <a:p>
            <a:r>
              <a:rPr lang="en-US" b="1" dirty="0" smtClean="0"/>
              <a:t>template&lt;class T&gt;</a:t>
            </a:r>
          </a:p>
          <a:p>
            <a:r>
              <a:rPr lang="en-US" b="1" dirty="0" smtClean="0"/>
              <a:t>class A;</a:t>
            </a:r>
          </a:p>
          <a:p>
            <a:endParaRPr lang="en-US" b="1" dirty="0" smtClean="0"/>
          </a:p>
          <a:p>
            <a:r>
              <a:rPr lang="en-US" b="1" dirty="0" smtClean="0"/>
              <a:t>template&lt;class T&gt;</a:t>
            </a:r>
          </a:p>
          <a:p>
            <a:r>
              <a:rPr lang="en-US" b="1" dirty="0" smtClean="0"/>
              <a:t>void swap(A&lt;T&gt;&amp;, B&lt;T&gt;&amp;);</a:t>
            </a:r>
          </a:p>
          <a:p>
            <a:endParaRPr 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template&lt;class T&gt;</a:t>
            </a:r>
          </a:p>
          <a:p>
            <a:r>
              <a:rPr lang="en-US" sz="2400" b="1" dirty="0" smtClean="0"/>
              <a:t>class A{</a:t>
            </a:r>
          </a:p>
          <a:p>
            <a:r>
              <a:rPr lang="en-US" sz="2400" b="1" dirty="0" smtClean="0"/>
              <a:t>T x;</a:t>
            </a:r>
          </a:p>
          <a:p>
            <a:r>
              <a:rPr lang="en-US" sz="2400" b="1" dirty="0" smtClean="0"/>
              <a:t>public:</a:t>
            </a:r>
          </a:p>
          <a:p>
            <a:r>
              <a:rPr lang="en-US" sz="2400" b="1" dirty="0" smtClean="0"/>
              <a:t>A(T m):x(m){}</a:t>
            </a:r>
          </a:p>
          <a:p>
            <a:r>
              <a:rPr lang="en-US" sz="2400" b="1" dirty="0" smtClean="0"/>
              <a:t>friend void swap&lt;T&gt;(A&lt;T&gt;&amp;, B&lt;T&gt; &amp;);</a:t>
            </a:r>
          </a:p>
          <a:p>
            <a:r>
              <a:rPr lang="en-US" sz="2400" b="1" dirty="0" smtClean="0"/>
              <a:t>void show(){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&lt;&lt;x&lt;&lt;</a:t>
            </a:r>
            <a:r>
              <a:rPr lang="en-US" sz="2400" b="1" dirty="0" err="1" smtClean="0"/>
              <a:t>endl</a:t>
            </a:r>
            <a:r>
              <a:rPr lang="en-US" sz="2400" b="1" dirty="0" smtClean="0"/>
              <a:t>;}</a:t>
            </a:r>
          </a:p>
          <a:p>
            <a:r>
              <a:rPr lang="en-US" sz="2400" b="1" dirty="0" smtClean="0"/>
              <a:t>};</a:t>
            </a:r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template &lt;class T&gt;</a:t>
            </a:r>
          </a:p>
          <a:p>
            <a:r>
              <a:rPr lang="en-US" b="1" dirty="0" smtClean="0"/>
              <a:t>T min(T &amp; </a:t>
            </a:r>
            <a:r>
              <a:rPr lang="en-US" b="1" dirty="0" err="1" smtClean="0"/>
              <a:t>x,T</a:t>
            </a:r>
            <a:r>
              <a:rPr lang="en-US" b="1" dirty="0" smtClean="0"/>
              <a:t> &amp; y){return (x&lt;=</a:t>
            </a:r>
            <a:r>
              <a:rPr lang="en-US" b="1" dirty="0" err="1" smtClean="0"/>
              <a:t>y?x:y</a:t>
            </a:r>
            <a:r>
              <a:rPr lang="en-US" b="1" dirty="0" smtClean="0"/>
              <a:t>);}</a:t>
            </a:r>
          </a:p>
          <a:p>
            <a:endParaRPr lang="en-US" b="1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a,b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&lt;&lt;"Enter two integers"&lt;&lt;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cin</a:t>
            </a:r>
            <a:r>
              <a:rPr lang="en-US" b="1" dirty="0" smtClean="0"/>
              <a:t>&gt;&gt;a&gt;&gt;b;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&lt;&lt;"Min:"&lt;&lt;min(</a:t>
            </a:r>
            <a:r>
              <a:rPr lang="en-US" b="1" dirty="0" err="1" smtClean="0"/>
              <a:t>a,b</a:t>
            </a:r>
            <a:r>
              <a:rPr lang="en-US" b="1" dirty="0" smtClean="0"/>
              <a:t>)&lt;&lt;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float </a:t>
            </a:r>
            <a:r>
              <a:rPr lang="en-US" b="1" dirty="0" err="1" smtClean="0"/>
              <a:t>c,d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&lt;&lt;"Enter two floats"&lt;&lt;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cin</a:t>
            </a:r>
            <a:r>
              <a:rPr lang="en-US" b="1" dirty="0" smtClean="0"/>
              <a:t>&gt;&gt;c&gt;&gt;d;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&lt;&lt;"Min:"&lt;&lt;min(</a:t>
            </a:r>
            <a:r>
              <a:rPr lang="en-US" b="1" dirty="0" err="1" smtClean="0"/>
              <a:t>c,d</a:t>
            </a:r>
            <a:r>
              <a:rPr lang="en-US" b="1" dirty="0" smtClean="0"/>
              <a:t>)&lt;&lt;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191000" cy="4525963"/>
          </a:xfrm>
        </p:spPr>
        <p:txBody>
          <a:bodyPr/>
          <a:lstStyle/>
          <a:p>
            <a:r>
              <a:rPr lang="en-US" b="1" dirty="0" smtClean="0"/>
              <a:t>char </a:t>
            </a:r>
            <a:r>
              <a:rPr lang="en-US" b="1" dirty="0" err="1" smtClean="0"/>
              <a:t>e,f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&lt;&lt;"Enter two char"&lt;&lt;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cin</a:t>
            </a:r>
            <a:r>
              <a:rPr lang="en-US" b="1" dirty="0" smtClean="0"/>
              <a:t>&gt;&gt;e&gt;&gt;f;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&lt;&lt;"Min:"&lt;&lt;min(</a:t>
            </a:r>
            <a:r>
              <a:rPr lang="en-US" b="1" dirty="0" err="1" smtClean="0"/>
              <a:t>e,f</a:t>
            </a:r>
            <a:r>
              <a:rPr lang="en-US" b="1" dirty="0" smtClean="0"/>
              <a:t>)&lt;&lt;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return 0;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template&lt;class T&gt;</a:t>
            </a:r>
          </a:p>
          <a:p>
            <a:r>
              <a:rPr lang="en-US" b="1" dirty="0" smtClean="0"/>
              <a:t>class B{</a:t>
            </a:r>
          </a:p>
          <a:p>
            <a:r>
              <a:rPr lang="en-US" b="1" dirty="0" smtClean="0"/>
              <a:t>T x;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B(T m):x(m){}</a:t>
            </a:r>
          </a:p>
          <a:p>
            <a:r>
              <a:rPr lang="en-US" b="1" dirty="0" smtClean="0"/>
              <a:t>friend void swap&lt;T&gt;(A&lt;T&gt;&amp;, B&lt;T&gt; &amp;);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&lt;&lt;x&lt;&lt;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endParaRPr lang="en-US" sz="14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template&lt;class T&gt;</a:t>
            </a:r>
          </a:p>
          <a:p>
            <a:r>
              <a:rPr lang="en-US" b="1" dirty="0" smtClean="0"/>
              <a:t>void swap(A &lt;T&gt; &amp; obj1,B &lt;T&gt; &amp; obj2</a:t>
            </a:r>
            <a:r>
              <a:rPr lang="en-US" b="1" dirty="0" smtClean="0"/>
              <a:t>){</a:t>
            </a:r>
          </a:p>
          <a:p>
            <a:r>
              <a:rPr lang="en-US" b="1" dirty="0" smtClean="0"/>
              <a:t>T </a:t>
            </a:r>
            <a:r>
              <a:rPr lang="en-US" b="1" dirty="0" smtClean="0"/>
              <a:t>temp;</a:t>
            </a:r>
          </a:p>
          <a:p>
            <a:r>
              <a:rPr lang="en-US" b="1" dirty="0" smtClean="0"/>
              <a:t>temp=obj1.x;</a:t>
            </a:r>
          </a:p>
          <a:p>
            <a:r>
              <a:rPr lang="en-US" b="1" dirty="0" smtClean="0"/>
              <a:t>obj1.x=obj2.x;</a:t>
            </a:r>
          </a:p>
          <a:p>
            <a:r>
              <a:rPr lang="en-US" b="1" dirty="0" smtClean="0"/>
              <a:t>obj2.x=temp;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A&lt;</a:t>
            </a:r>
            <a:r>
              <a:rPr lang="en-US" b="1" dirty="0" err="1" smtClean="0"/>
              <a:t>int</a:t>
            </a:r>
            <a:r>
              <a:rPr lang="en-US" b="1" dirty="0" smtClean="0"/>
              <a:t>&gt; a(10);</a:t>
            </a:r>
          </a:p>
          <a:p>
            <a:r>
              <a:rPr lang="en-US" b="1" dirty="0" smtClean="0"/>
              <a:t>B&lt;</a:t>
            </a:r>
            <a:r>
              <a:rPr lang="en-US" b="1" dirty="0" err="1" smtClean="0"/>
              <a:t>int</a:t>
            </a:r>
            <a:r>
              <a:rPr lang="en-US" b="1" dirty="0" smtClean="0"/>
              <a:t>&gt; b(20);</a:t>
            </a:r>
          </a:p>
          <a:p>
            <a:r>
              <a:rPr lang="en-US" b="1" dirty="0" smtClean="0"/>
              <a:t>swap(</a:t>
            </a:r>
            <a:r>
              <a:rPr lang="en-US" b="1" dirty="0" err="1" smtClean="0"/>
              <a:t>a,b</a:t>
            </a:r>
            <a:r>
              <a:rPr lang="en-US" b="1" dirty="0" smtClean="0"/>
              <a:t>);</a:t>
            </a:r>
          </a:p>
          <a:p>
            <a:r>
              <a:rPr lang="en-US" b="1" dirty="0" err="1" smtClean="0"/>
              <a:t>a.show</a:t>
            </a:r>
            <a:r>
              <a:rPr lang="en-US" b="1" dirty="0" smtClean="0"/>
              <a:t>();</a:t>
            </a:r>
            <a:r>
              <a:rPr lang="en-US" b="1" dirty="0" err="1" smtClean="0"/>
              <a:t>b.show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Template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template &lt;class T&gt;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Spcl_temp</a:t>
            </a:r>
            <a:endParaRPr lang="en-US" b="1" dirty="0" smtClean="0"/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  T </a:t>
            </a:r>
            <a:r>
              <a:rPr lang="en-US" b="1" dirty="0" err="1" smtClean="0"/>
              <a:t>var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Spcl_temp</a:t>
            </a:r>
            <a:r>
              <a:rPr lang="en-US" b="1" dirty="0" smtClean="0"/>
              <a:t>(T x):</a:t>
            </a:r>
            <a:r>
              <a:rPr lang="en-US" b="1" dirty="0" err="1" smtClean="0"/>
              <a:t>var</a:t>
            </a:r>
            <a:r>
              <a:rPr lang="en-US" b="1" dirty="0" smtClean="0"/>
              <a:t>(x){</a:t>
            </a:r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var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   T Double(){return 2*</a:t>
            </a:r>
            <a:r>
              <a:rPr lang="en-US" b="1" dirty="0" err="1" smtClean="0"/>
              <a:t>var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template &lt;&gt;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Spcl_temp</a:t>
            </a:r>
            <a:r>
              <a:rPr lang="en-US" b="1" dirty="0" smtClean="0"/>
              <a:t> &lt;string&gt;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  string </a:t>
            </a:r>
            <a:r>
              <a:rPr lang="en-US" b="1" dirty="0" err="1" smtClean="0"/>
              <a:t>var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Spcl_temp</a:t>
            </a:r>
            <a:r>
              <a:rPr lang="en-US" b="1" dirty="0" smtClean="0"/>
              <a:t>(string x):</a:t>
            </a:r>
            <a:r>
              <a:rPr lang="en-US" b="1" dirty="0" err="1" smtClean="0"/>
              <a:t>var</a:t>
            </a:r>
            <a:r>
              <a:rPr lang="en-US" b="1" dirty="0" smtClean="0"/>
              <a:t>(x){</a:t>
            </a:r>
            <a:r>
              <a:rPr lang="en-US" b="1" dirty="0" err="1" smtClean="0"/>
              <a:t>cout</a:t>
            </a:r>
            <a:r>
              <a:rPr lang="en-US" b="1" dirty="0" smtClean="0"/>
              <a:t>&lt;&lt;"R"&lt;&lt;</a:t>
            </a:r>
            <a:r>
              <a:rPr lang="en-US" b="1" dirty="0" err="1" smtClean="0"/>
              <a:t>var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   string Double(){return </a:t>
            </a:r>
            <a:r>
              <a:rPr lang="en-US" b="1" dirty="0" err="1" smtClean="0"/>
              <a:t>var.append</a:t>
            </a:r>
            <a:r>
              <a:rPr lang="en-US" b="1" dirty="0" smtClean="0"/>
              <a:t>(</a:t>
            </a:r>
            <a:r>
              <a:rPr lang="en-US" b="1" dirty="0" err="1" smtClean="0"/>
              <a:t>var</a:t>
            </a:r>
            <a:r>
              <a:rPr lang="en-US" b="1" dirty="0" smtClean="0"/>
              <a:t>);}</a:t>
            </a:r>
          </a:p>
          <a:p>
            <a:r>
              <a:rPr lang="en-US" b="1" dirty="0" smtClean="0"/>
              <a:t>};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b="1" dirty="0" err="1" smtClean="0"/>
              <a:t>int</a:t>
            </a:r>
            <a:r>
              <a:rPr lang="en-US" sz="4400" b="1" dirty="0" smtClean="0"/>
              <a:t> main(){</a:t>
            </a:r>
          </a:p>
          <a:p>
            <a:r>
              <a:rPr lang="en-US" sz="4400" b="1" dirty="0" err="1" smtClean="0"/>
              <a:t>Spcl_temp</a:t>
            </a:r>
            <a:r>
              <a:rPr lang="en-US" sz="4400" b="1" dirty="0" smtClean="0"/>
              <a:t> &lt;</a:t>
            </a:r>
            <a:r>
              <a:rPr lang="en-US" sz="4400" b="1" dirty="0" err="1" smtClean="0"/>
              <a:t>int</a:t>
            </a:r>
            <a:r>
              <a:rPr lang="en-US" sz="4400" b="1" dirty="0" smtClean="0"/>
              <a:t>&gt; obj1(1);</a:t>
            </a:r>
          </a:p>
          <a:p>
            <a:r>
              <a:rPr lang="en-US" sz="4400" b="1" dirty="0" err="1" smtClean="0"/>
              <a:t>Spcl_temp</a:t>
            </a:r>
            <a:r>
              <a:rPr lang="en-US" sz="4400" b="1" dirty="0" smtClean="0"/>
              <a:t> &lt;float&gt; obj2(1.5);</a:t>
            </a:r>
          </a:p>
          <a:p>
            <a:r>
              <a:rPr lang="en-US" sz="4400" b="1" dirty="0" err="1" smtClean="0"/>
              <a:t>Spcl_temp</a:t>
            </a:r>
            <a:r>
              <a:rPr lang="en-US" sz="4400" b="1" dirty="0" smtClean="0"/>
              <a:t>&lt;string&gt; obj3("am");</a:t>
            </a:r>
          </a:p>
          <a:p>
            <a:r>
              <a:rPr lang="en-US" sz="4400" b="1" dirty="0" err="1" smtClean="0"/>
              <a:t>cout</a:t>
            </a:r>
            <a:r>
              <a:rPr lang="en-US" sz="4400" b="1" dirty="0" smtClean="0"/>
              <a:t>&lt;&lt;obj1.Double()&lt;&lt;" " &lt;&lt;obj2.Double()&lt;&lt;" "&lt;&lt;obj3.Double()&lt;&lt;</a:t>
            </a:r>
            <a:r>
              <a:rPr lang="en-US" sz="4400" b="1" dirty="0" err="1" smtClean="0"/>
              <a:t>endl</a:t>
            </a:r>
            <a:r>
              <a:rPr lang="en-US" sz="4400" b="1" dirty="0" smtClean="0"/>
              <a:t>;</a:t>
            </a:r>
          </a:p>
          <a:p>
            <a:endParaRPr lang="en-US" sz="4400" b="1" dirty="0" smtClean="0"/>
          </a:p>
          <a:p>
            <a:r>
              <a:rPr lang="en-US" sz="4400" b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Namespace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A namespace is a declarative region that provides a scope to the identifiers (the names of types, functions, variables, etc) inside it.</a:t>
            </a:r>
          </a:p>
          <a:p>
            <a:r>
              <a:rPr lang="en-IN" dirty="0" smtClean="0"/>
              <a:t>Namespaces are used to organize code into logical groups and to prevent name collisions that can occur especially when your code base includes multiple libraries.</a:t>
            </a:r>
          </a:p>
          <a:p>
            <a:r>
              <a:rPr lang="en-IN" dirty="0" smtClean="0"/>
              <a:t>All identifiers at namespace scope are visible to one another without qualification.</a:t>
            </a:r>
          </a:p>
          <a:p>
            <a:r>
              <a:rPr lang="en-IN" dirty="0" smtClean="0"/>
              <a:t>Identifiers outside the namespace can access the members by using the fully qualified name for each identifier, for example std::</a:t>
            </a:r>
            <a:r>
              <a:rPr lang="en-IN" dirty="0" err="1" smtClean="0"/>
              <a:t>cout</a:t>
            </a:r>
            <a:r>
              <a:rPr lang="en-IN" dirty="0" smtClean="0"/>
              <a:t>;, or else by a using Declaration for a single identifier (using std::</a:t>
            </a:r>
            <a:r>
              <a:rPr lang="en-IN" dirty="0" err="1" smtClean="0"/>
              <a:t>cout</a:t>
            </a:r>
            <a:r>
              <a:rPr lang="en-IN" dirty="0" smtClean="0"/>
              <a:t>), or a using Directive for all the identifiers in the namespace (using namespace std;). </a:t>
            </a:r>
          </a:p>
          <a:p>
            <a:r>
              <a:rPr lang="en-IN" dirty="0" smtClean="0"/>
              <a:t>Code in header files should always use the fully qualified namespace name.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                </a:t>
            </a:r>
          </a:p>
          <a:p>
            <a:r>
              <a:rPr lang="en-IN" dirty="0" smtClean="0"/>
              <a:t>using namespace std;             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main(){</a:t>
            </a:r>
            <a:r>
              <a:rPr lang="en-IN" dirty="0" err="1" smtClean="0"/>
              <a:t>cout</a:t>
            </a:r>
            <a:r>
              <a:rPr lang="en-IN" dirty="0" smtClean="0"/>
              <a:t>&lt;&lt;"HI";}</a:t>
            </a:r>
          </a:p>
          <a:p>
            <a:r>
              <a:rPr lang="en-IN" dirty="0" smtClean="0"/>
              <a:t>---------------------------------------</a:t>
            </a:r>
          </a:p>
          <a:p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std::</a:t>
            </a:r>
            <a:r>
              <a:rPr lang="en-IN" dirty="0" err="1" smtClean="0"/>
              <a:t>cout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main(){</a:t>
            </a:r>
            <a:r>
              <a:rPr lang="en-IN" dirty="0" err="1" smtClean="0"/>
              <a:t>cout</a:t>
            </a:r>
            <a:r>
              <a:rPr lang="en-IN" dirty="0" smtClean="0"/>
              <a:t>&lt;&lt;"HI";}</a:t>
            </a:r>
          </a:p>
          <a:p>
            <a:r>
              <a:rPr lang="en-IN" dirty="0" smtClean="0"/>
              <a:t>----------------------------------------</a:t>
            </a:r>
          </a:p>
          <a:p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main(){std::</a:t>
            </a:r>
            <a:r>
              <a:rPr lang="en-IN" dirty="0" err="1" smtClean="0"/>
              <a:t>cout</a:t>
            </a:r>
            <a:r>
              <a:rPr lang="en-IN" dirty="0" smtClean="0"/>
              <a:t>&lt;&lt;"HI";}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namespace std;</a:t>
            </a:r>
          </a:p>
          <a:p>
            <a:r>
              <a:rPr lang="en-IN" dirty="0" smtClean="0"/>
              <a:t>namespace n1{</a:t>
            </a:r>
          </a:p>
          <a:p>
            <a:r>
              <a:rPr lang="en-IN" dirty="0" smtClean="0"/>
              <a:t>void meth1(){</a:t>
            </a:r>
            <a:r>
              <a:rPr lang="en-IN" dirty="0" err="1" smtClean="0"/>
              <a:t>cout</a:t>
            </a:r>
            <a:r>
              <a:rPr lang="en-IN" dirty="0" smtClean="0"/>
              <a:t>&lt;&lt;"Inside n1"&lt;&lt;</a:t>
            </a:r>
            <a:r>
              <a:rPr lang="en-IN" dirty="0" err="1" smtClean="0"/>
              <a:t>endl</a:t>
            </a:r>
            <a:r>
              <a:rPr lang="en-IN" dirty="0" smtClean="0"/>
              <a:t>;}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namespace n2{</a:t>
            </a:r>
          </a:p>
          <a:p>
            <a:r>
              <a:rPr lang="en-IN" dirty="0" smtClean="0"/>
              <a:t>void </a:t>
            </a:r>
            <a:r>
              <a:rPr lang="en-IN" dirty="0" smtClean="0"/>
              <a:t>meth1(); </a:t>
            </a:r>
            <a:r>
              <a:rPr lang="en-IN" dirty="0" smtClean="0"/>
              <a:t>//defining outside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void n2::</a:t>
            </a:r>
            <a:r>
              <a:rPr lang="en-IN" dirty="0" smtClean="0"/>
              <a:t>meth1(){</a:t>
            </a:r>
            <a:r>
              <a:rPr lang="en-IN" dirty="0" err="1" smtClean="0"/>
              <a:t>cout</a:t>
            </a:r>
            <a:r>
              <a:rPr lang="en-IN" dirty="0" smtClean="0"/>
              <a:t>&lt;&lt;"Inside n2"&lt;&lt;</a:t>
            </a:r>
            <a:r>
              <a:rPr lang="en-IN" dirty="0" err="1" smtClean="0"/>
              <a:t>endl</a:t>
            </a:r>
            <a:r>
              <a:rPr lang="en-IN" dirty="0" smtClean="0"/>
              <a:t>;}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main(){n1::meth1();n2::</a:t>
            </a:r>
            <a:r>
              <a:rPr lang="en-IN" dirty="0" smtClean="0"/>
              <a:t>meth1();}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305800" cy="497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namespace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namespace std;</a:t>
            </a:r>
          </a:p>
          <a:p>
            <a:r>
              <a:rPr lang="en-IN" dirty="0" smtClean="0"/>
              <a:t>namespace n1{</a:t>
            </a:r>
          </a:p>
          <a:p>
            <a:r>
              <a:rPr lang="en-IN" dirty="0" smtClean="0"/>
              <a:t>void meth(){</a:t>
            </a:r>
            <a:r>
              <a:rPr lang="en-IN" dirty="0" err="1" smtClean="0"/>
              <a:t>cout</a:t>
            </a:r>
            <a:r>
              <a:rPr lang="en-IN" dirty="0" smtClean="0"/>
              <a:t>&lt;&lt;"Inside n1"&lt;&lt;</a:t>
            </a:r>
            <a:r>
              <a:rPr lang="en-IN" dirty="0" err="1" smtClean="0"/>
              <a:t>endl</a:t>
            </a:r>
            <a:r>
              <a:rPr lang="en-IN" dirty="0" smtClean="0"/>
              <a:t>;}</a:t>
            </a:r>
          </a:p>
          <a:p>
            <a:r>
              <a:rPr lang="en-IN" dirty="0" smtClean="0"/>
              <a:t>namespace n2{</a:t>
            </a:r>
          </a:p>
          <a:p>
            <a:r>
              <a:rPr lang="en-IN" dirty="0" smtClean="0"/>
              <a:t>void meth(){</a:t>
            </a:r>
            <a:r>
              <a:rPr lang="en-IN" dirty="0" err="1" smtClean="0"/>
              <a:t>cout</a:t>
            </a:r>
            <a:r>
              <a:rPr lang="en-IN" dirty="0" smtClean="0"/>
              <a:t>&lt;&lt;"Inside n2"&lt;&lt;</a:t>
            </a:r>
            <a:r>
              <a:rPr lang="en-IN" dirty="0" err="1" smtClean="0"/>
              <a:t>endl</a:t>
            </a:r>
            <a:r>
              <a:rPr lang="en-IN" dirty="0" smtClean="0"/>
              <a:t>;}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main(){n1::meth();n1::n2::meth();}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840900"/>
            <a:ext cx="8193298" cy="410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37" y="17526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Inline namespace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namespace std;</a:t>
            </a:r>
          </a:p>
          <a:p>
            <a:r>
              <a:rPr lang="en-IN" dirty="0" smtClean="0"/>
              <a:t>namespace n1{</a:t>
            </a:r>
          </a:p>
          <a:p>
            <a:r>
              <a:rPr lang="en-IN" dirty="0" smtClean="0"/>
              <a:t>void meth1(){</a:t>
            </a:r>
            <a:r>
              <a:rPr lang="en-IN" dirty="0" err="1" smtClean="0"/>
              <a:t>cout</a:t>
            </a:r>
            <a:r>
              <a:rPr lang="en-IN" dirty="0" smtClean="0"/>
              <a:t>&lt;&lt;"Inside n1"&lt;&lt;</a:t>
            </a:r>
            <a:r>
              <a:rPr lang="en-IN" dirty="0" err="1" smtClean="0"/>
              <a:t>endl</a:t>
            </a:r>
            <a:r>
              <a:rPr lang="en-IN" dirty="0" smtClean="0"/>
              <a:t>;}</a:t>
            </a:r>
          </a:p>
          <a:p>
            <a:r>
              <a:rPr lang="en-IN" dirty="0" smtClean="0"/>
              <a:t>inline namespace n2{</a:t>
            </a:r>
          </a:p>
          <a:p>
            <a:r>
              <a:rPr lang="en-IN" dirty="0" smtClean="0"/>
              <a:t>void meth2(){</a:t>
            </a:r>
            <a:r>
              <a:rPr lang="en-IN" dirty="0" err="1" smtClean="0"/>
              <a:t>cout</a:t>
            </a:r>
            <a:r>
              <a:rPr lang="en-IN" dirty="0" smtClean="0"/>
              <a:t>&lt;&lt;"Inside n2"&lt;&lt;</a:t>
            </a:r>
            <a:r>
              <a:rPr lang="en-IN" dirty="0" err="1" smtClean="0"/>
              <a:t>endl</a:t>
            </a:r>
            <a:r>
              <a:rPr lang="en-IN" dirty="0" smtClean="0"/>
              <a:t>;}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main(){n1::meth1();n1::meth2();}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062" y="1752600"/>
            <a:ext cx="852181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namespace n1{</a:t>
            </a:r>
          </a:p>
          <a:p>
            <a:r>
              <a:rPr lang="en-US" b="1" dirty="0" smtClean="0"/>
              <a:t>float PI=3.14;</a:t>
            </a:r>
          </a:p>
          <a:p>
            <a:r>
              <a:rPr lang="en-US" b="1" dirty="0" smtClean="0"/>
              <a:t>float </a:t>
            </a:r>
            <a:r>
              <a:rPr lang="en-US" b="1" dirty="0" err="1" smtClean="0"/>
              <a:t>avg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arr</a:t>
            </a:r>
            <a:r>
              <a:rPr lang="en-US" b="1" dirty="0" smtClean="0"/>
              <a:t>[],</a:t>
            </a:r>
            <a:r>
              <a:rPr lang="en-US" b="1" dirty="0" err="1" smtClean="0"/>
              <a:t>int</a:t>
            </a:r>
            <a:r>
              <a:rPr lang="en-US" b="1" dirty="0" smtClean="0"/>
              <a:t> length){</a:t>
            </a:r>
          </a:p>
          <a:p>
            <a:r>
              <a:rPr lang="en-US" b="1" dirty="0" smtClean="0"/>
              <a:t>float total=0;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length;i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total+=</a:t>
            </a:r>
            <a:r>
              <a:rPr lang="en-US" b="1" dirty="0" err="1" smtClean="0"/>
              <a:t>arr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];</a:t>
            </a:r>
          </a:p>
          <a:p>
            <a:r>
              <a:rPr lang="en-US" b="1" dirty="0" smtClean="0"/>
              <a:t>return (float)total/length;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float area(</a:t>
            </a:r>
            <a:r>
              <a:rPr lang="en-US" b="1" dirty="0" err="1" smtClean="0"/>
              <a:t>int</a:t>
            </a:r>
            <a:r>
              <a:rPr lang="en-US" b="1" dirty="0" smtClean="0"/>
              <a:t> r){return n1::PI*r*r; }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a[]={1,2,3,4,6};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&lt;&lt;n1::</a:t>
            </a:r>
            <a:r>
              <a:rPr lang="en-US" b="1" dirty="0" err="1" smtClean="0"/>
              <a:t>avg</a:t>
            </a:r>
            <a:r>
              <a:rPr lang="en-US" b="1" dirty="0" smtClean="0"/>
              <a:t>(a,5)&lt;&lt;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&lt;&lt;area(1);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//</a:t>
            </a:r>
            <a:r>
              <a:rPr lang="en-US" b="1" dirty="0" err="1" smtClean="0"/>
              <a:t>namespace_example.h</a:t>
            </a:r>
            <a:endParaRPr lang="en-US" b="1" dirty="0" smtClean="0"/>
          </a:p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namespace n1{</a:t>
            </a:r>
          </a:p>
          <a:p>
            <a:r>
              <a:rPr lang="en-US" b="1" dirty="0" smtClean="0"/>
              <a:t>float PI=3.14;</a:t>
            </a:r>
          </a:p>
          <a:p>
            <a:r>
              <a:rPr lang="en-US" b="1" dirty="0" smtClean="0"/>
              <a:t>float </a:t>
            </a:r>
            <a:r>
              <a:rPr lang="en-US" b="1" dirty="0" err="1" smtClean="0"/>
              <a:t>avg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arr</a:t>
            </a:r>
            <a:r>
              <a:rPr lang="en-US" b="1" dirty="0" smtClean="0"/>
              <a:t>[],</a:t>
            </a:r>
            <a:r>
              <a:rPr lang="en-US" b="1" dirty="0" err="1" smtClean="0"/>
              <a:t>int</a:t>
            </a:r>
            <a:r>
              <a:rPr lang="en-US" b="1" dirty="0" smtClean="0"/>
              <a:t> length){</a:t>
            </a:r>
          </a:p>
          <a:p>
            <a:r>
              <a:rPr lang="en-US" b="1" dirty="0" smtClean="0"/>
              <a:t>float total=0;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length;i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total+=</a:t>
            </a:r>
            <a:r>
              <a:rPr lang="en-US" b="1" dirty="0" err="1" smtClean="0"/>
              <a:t>arr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];</a:t>
            </a:r>
          </a:p>
          <a:p>
            <a:r>
              <a:rPr lang="en-US" b="1" dirty="0" smtClean="0"/>
              <a:t>return (float)total/length;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}//end of namespace</a:t>
            </a:r>
          </a:p>
          <a:p>
            <a:r>
              <a:rPr lang="en-US" b="1" dirty="0" smtClean="0"/>
              <a:t>float area(</a:t>
            </a:r>
            <a:r>
              <a:rPr lang="en-US" b="1" dirty="0" err="1" smtClean="0"/>
              <a:t>int</a:t>
            </a:r>
            <a:r>
              <a:rPr lang="en-US" b="1" dirty="0" smtClean="0"/>
              <a:t> r){return n1::PI*r*r; }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343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u="sng" dirty="0" smtClean="0"/>
              <a:t>#</a:t>
            </a:r>
            <a:r>
              <a:rPr lang="en-US" b="1" u="sng" dirty="0" err="1" smtClean="0"/>
              <a:t>include"namespace_example.h</a:t>
            </a:r>
            <a:r>
              <a:rPr lang="en-US" b="1" u="sng" dirty="0" smtClean="0"/>
              <a:t>"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u="sng" dirty="0" smtClean="0"/>
              <a:t>using namespace n1;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a[]={1,2,3,4,6};</a:t>
            </a:r>
          </a:p>
          <a:p>
            <a:r>
              <a:rPr lang="en-US" b="1" u="sng" dirty="0" err="1" smtClean="0"/>
              <a:t>cout</a:t>
            </a:r>
            <a:r>
              <a:rPr lang="en-US" b="1" u="sng" dirty="0" smtClean="0"/>
              <a:t>&lt;&lt;</a:t>
            </a:r>
            <a:r>
              <a:rPr lang="en-US" b="1" u="sng" dirty="0" err="1" smtClean="0"/>
              <a:t>avg</a:t>
            </a:r>
            <a:r>
              <a:rPr lang="en-US" b="1" u="sng" dirty="0" smtClean="0"/>
              <a:t>(a,5)&lt;&lt;</a:t>
            </a:r>
            <a:r>
              <a:rPr lang="en-US" b="1" u="sng" dirty="0" err="1" smtClean="0"/>
              <a:t>endl</a:t>
            </a:r>
            <a:r>
              <a:rPr lang="en-US" b="1" u="sng" dirty="0" smtClean="0"/>
              <a:t>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&lt;&lt;area(1);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Namespace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If an identifier is not declared in an explicit namespace, it is part of the implicit global namespace.</a:t>
            </a:r>
          </a:p>
          <a:p>
            <a:r>
              <a:rPr lang="en-IN" dirty="0" smtClean="0"/>
              <a:t>In general, try to avoid making declarations at global scope when possible, except for the entry point main Function, which is required to be in the global namespace. </a:t>
            </a:r>
          </a:p>
          <a:p>
            <a:r>
              <a:rPr lang="en-IN" dirty="0" smtClean="0"/>
              <a:t>To explicitly qualify a global identifier, use the scope resolution operator with no name, as in ::</a:t>
            </a:r>
            <a:r>
              <a:rPr lang="en-IN" dirty="0" err="1" smtClean="0"/>
              <a:t>SomeFunction</a:t>
            </a:r>
            <a:r>
              <a:rPr lang="en-IN" dirty="0" smtClean="0"/>
              <a:t>(x);</a:t>
            </a:r>
          </a:p>
          <a:p>
            <a:r>
              <a:rPr lang="en-IN" dirty="0" smtClean="0"/>
              <a:t>This will differentiate the identifier from anything with the same name in any other namespace, and it will also help to make your code easier for others to understand.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namespace n2{</a:t>
            </a:r>
          </a:p>
          <a:p>
            <a:r>
              <a:rPr lang="en-IN" dirty="0" smtClean="0"/>
              <a:t>void meth2();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void meth2(){</a:t>
            </a:r>
            <a:r>
              <a:rPr lang="en-IN" dirty="0" err="1" smtClean="0"/>
              <a:t>cout</a:t>
            </a:r>
            <a:r>
              <a:rPr lang="en-IN" dirty="0" smtClean="0"/>
              <a:t>&lt;&lt;"Inside meth2"&lt;&lt;</a:t>
            </a:r>
            <a:r>
              <a:rPr lang="en-IN" dirty="0" err="1" smtClean="0"/>
              <a:t>endl</a:t>
            </a:r>
            <a:r>
              <a:rPr lang="en-IN" dirty="0" smtClean="0"/>
              <a:t>;}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main(){n2::meth2(); ::meth2();}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Namespace alias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namespace </a:t>
            </a:r>
            <a:r>
              <a:rPr lang="en-IN" dirty="0" err="1" smtClean="0"/>
              <a:t>a_very_long_namespace_name</a:t>
            </a:r>
            <a:r>
              <a:rPr lang="en-IN" dirty="0" smtClean="0"/>
              <a:t> { class </a:t>
            </a:r>
            <a:r>
              <a:rPr lang="en-IN" dirty="0" err="1" smtClean="0"/>
              <a:t>Foo</a:t>
            </a:r>
            <a:r>
              <a:rPr lang="en-IN" dirty="0" smtClean="0"/>
              <a:t> {}; }</a:t>
            </a:r>
          </a:p>
          <a:p>
            <a:r>
              <a:rPr lang="en-IN" dirty="0" smtClean="0"/>
              <a:t>namespace AVLNN = </a:t>
            </a:r>
            <a:r>
              <a:rPr lang="en-IN" dirty="0" err="1" smtClean="0"/>
              <a:t>a_very_long_namespace_name</a:t>
            </a:r>
            <a:r>
              <a:rPr lang="en-IN" dirty="0" smtClean="0"/>
              <a:t>;</a:t>
            </a:r>
          </a:p>
          <a:p>
            <a:r>
              <a:rPr lang="en-IN" dirty="0" smtClean="0"/>
              <a:t>void Bar(AVLNN::</a:t>
            </a:r>
            <a:r>
              <a:rPr lang="en-IN" dirty="0" err="1" smtClean="0"/>
              <a:t>Foo</a:t>
            </a:r>
            <a:r>
              <a:rPr lang="en-IN" dirty="0" smtClean="0"/>
              <a:t> </a:t>
            </a:r>
            <a:r>
              <a:rPr lang="en-IN" dirty="0" err="1" smtClean="0"/>
              <a:t>foo</a:t>
            </a:r>
            <a:r>
              <a:rPr lang="en-IN" dirty="0" smtClean="0"/>
              <a:t>){ }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Anonymous Namespace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namespace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MyFunc</a:t>
            </a:r>
            <a:r>
              <a:rPr lang="en-IN" dirty="0" smtClean="0"/>
              <a:t>(){</a:t>
            </a:r>
            <a:r>
              <a:rPr lang="en-IN" dirty="0" err="1" smtClean="0"/>
              <a:t>cout</a:t>
            </a:r>
            <a:r>
              <a:rPr lang="en-IN" dirty="0" smtClean="0"/>
              <a:t>&lt;&lt;"Inside Anonymous"&lt;&lt;</a:t>
            </a:r>
            <a:r>
              <a:rPr lang="en-IN" dirty="0" err="1" smtClean="0"/>
              <a:t>endl</a:t>
            </a:r>
            <a:r>
              <a:rPr lang="en-IN" dirty="0" smtClean="0"/>
              <a:t>;}</a:t>
            </a:r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main(){::</a:t>
            </a:r>
            <a:r>
              <a:rPr lang="en-IN" dirty="0" err="1" smtClean="0"/>
              <a:t>MyFunc</a:t>
            </a:r>
            <a:r>
              <a:rPr lang="en-IN" dirty="0" smtClean="0"/>
              <a:t>();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#define </a:t>
            </a:r>
            <a:r>
              <a:rPr lang="en-US" b="1" dirty="0" err="1" smtClean="0"/>
              <a:t>maxsize</a:t>
            </a:r>
            <a:r>
              <a:rPr lang="en-US" b="1" dirty="0" smtClean="0"/>
              <a:t> 5</a:t>
            </a:r>
          </a:p>
          <a:p>
            <a:r>
              <a:rPr lang="en-US" b="1" dirty="0" smtClean="0"/>
              <a:t>template &lt;class T&gt;</a:t>
            </a:r>
          </a:p>
          <a:p>
            <a:r>
              <a:rPr lang="en-US" b="1" dirty="0" smtClean="0"/>
              <a:t>class Stack{T </a:t>
            </a:r>
            <a:r>
              <a:rPr lang="en-US" b="1" dirty="0" err="1" smtClean="0"/>
              <a:t>var</a:t>
            </a:r>
            <a:r>
              <a:rPr lang="en-US" b="1" dirty="0" smtClean="0"/>
              <a:t>[</a:t>
            </a:r>
            <a:r>
              <a:rPr lang="en-US" b="1" dirty="0" err="1" smtClean="0"/>
              <a:t>maxsize</a:t>
            </a:r>
            <a:r>
              <a:rPr lang="en-US" b="1" dirty="0" smtClean="0"/>
              <a:t>]; </a:t>
            </a:r>
            <a:r>
              <a:rPr lang="en-US" b="1" dirty="0" err="1" smtClean="0"/>
              <a:t>int</a:t>
            </a:r>
            <a:r>
              <a:rPr lang="en-US" b="1" dirty="0" smtClean="0"/>
              <a:t> top;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    Stack(){top=-1;}</a:t>
            </a:r>
          </a:p>
          <a:p>
            <a:r>
              <a:rPr lang="en-US" b="1" dirty="0" smtClean="0"/>
              <a:t>    void push(T x){if(top==maxsize-1) </a:t>
            </a:r>
            <a:r>
              <a:rPr lang="en-US" b="1" dirty="0" err="1" smtClean="0"/>
              <a:t>cout</a:t>
            </a:r>
            <a:r>
              <a:rPr lang="en-US" b="1" dirty="0" smtClean="0"/>
              <a:t>&lt;&lt; "Overflow"&lt;&lt;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             else</a:t>
            </a:r>
          </a:p>
          <a:p>
            <a:r>
              <a:rPr lang="en-US" b="1" dirty="0" smtClean="0"/>
              <a:t>                        {</a:t>
            </a:r>
            <a:r>
              <a:rPr lang="en-US" b="1" dirty="0" err="1" smtClean="0"/>
              <a:t>var</a:t>
            </a:r>
            <a:r>
              <a:rPr lang="en-US" b="1" dirty="0" smtClean="0"/>
              <a:t>[++top]=</a:t>
            </a:r>
            <a:r>
              <a:rPr lang="en-US" b="1" dirty="0" err="1" smtClean="0"/>
              <a:t>x;cout</a:t>
            </a:r>
            <a:r>
              <a:rPr lang="en-US" b="1" dirty="0" smtClean="0"/>
              <a:t>&lt;&lt;"element pushed"&lt;&lt;</a:t>
            </a:r>
            <a:r>
              <a:rPr lang="en-US" b="1" dirty="0" err="1" smtClean="0"/>
              <a:t>var</a:t>
            </a:r>
            <a:r>
              <a:rPr lang="en-US" b="1" dirty="0" smtClean="0"/>
              <a:t>[top]&lt;&lt;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                  }</a:t>
            </a:r>
          </a:p>
          <a:p>
            <a:r>
              <a:rPr lang="en-US" b="1" dirty="0" smtClean="0"/>
              <a:t>    T pop();</a:t>
            </a:r>
          </a:p>
          <a:p>
            <a:r>
              <a:rPr lang="en-US" b="1" dirty="0" smtClean="0"/>
              <a:t>    };</a:t>
            </a:r>
          </a:p>
          <a:p>
            <a:r>
              <a:rPr lang="en-US" b="1" dirty="0" smtClean="0"/>
              <a:t> template &lt;class T&gt;</a:t>
            </a:r>
          </a:p>
          <a:p>
            <a:r>
              <a:rPr lang="en-US" b="1" dirty="0" smtClean="0"/>
              <a:t> T Stack&lt;T&gt;::pop(){  if (top==-1) {</a:t>
            </a:r>
            <a:r>
              <a:rPr lang="en-US" b="1" dirty="0" err="1" smtClean="0"/>
              <a:t>cout</a:t>
            </a:r>
            <a:r>
              <a:rPr lang="en-US" b="1" dirty="0" smtClean="0"/>
              <a:t>&lt;&lt;"underflow"&lt;&lt;</a:t>
            </a:r>
            <a:r>
              <a:rPr lang="en-US" b="1" dirty="0" err="1" smtClean="0"/>
              <a:t>endl</a:t>
            </a:r>
            <a:r>
              <a:rPr lang="en-US" b="1" dirty="0" smtClean="0"/>
              <a:t>; return -1;}</a:t>
            </a:r>
          </a:p>
          <a:p>
            <a:r>
              <a:rPr lang="en-US" b="1" dirty="0" smtClean="0"/>
              <a:t>              else  return </a:t>
            </a:r>
            <a:r>
              <a:rPr lang="en-US" b="1" dirty="0" err="1" smtClean="0"/>
              <a:t>var</a:t>
            </a:r>
            <a:r>
              <a:rPr lang="en-US" b="1" dirty="0" smtClean="0"/>
              <a:t>[top--];}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Stack&lt;</a:t>
            </a:r>
            <a:r>
              <a:rPr lang="en-US" b="1" dirty="0" err="1" smtClean="0"/>
              <a:t>int</a:t>
            </a:r>
            <a:r>
              <a:rPr lang="en-US" b="1" dirty="0" smtClean="0"/>
              <a:t>&gt; </a:t>
            </a:r>
            <a:r>
              <a:rPr lang="en-US" b="1" dirty="0" err="1" smtClean="0"/>
              <a:t>obj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obj.pop();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=0;i&lt;=</a:t>
            </a:r>
            <a:r>
              <a:rPr lang="en-US" b="1" dirty="0" err="1" smtClean="0"/>
              <a:t>maxsize;i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obj.push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&lt;&lt;"element popped"&lt;&lt;obj.pop()&lt;&lt;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&lt;&lt;"element popped"&lt;&lt;obj.pop()&lt;&lt;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Stack&lt;float&gt; obj2;</a:t>
            </a:r>
          </a:p>
          <a:p>
            <a:r>
              <a:rPr lang="en-US" b="1" dirty="0" smtClean="0"/>
              <a:t>obj2.pop();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=0;i&lt;=</a:t>
            </a:r>
            <a:r>
              <a:rPr lang="en-US" b="1" dirty="0" err="1" smtClean="0"/>
              <a:t>maxsize;i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obj2.push(i+1.5);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</a:t>
            </a:r>
            <a:r>
              <a:rPr lang="en-US" b="1" dirty="0" err="1" smtClean="0"/>
              <a:t>elemenet</a:t>
            </a:r>
            <a:r>
              <a:rPr lang="en-US" b="1" dirty="0" smtClean="0"/>
              <a:t> popped"&lt;&lt;obj2.pop()&lt;&lt;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&lt;&lt;"element popped"&lt;&lt;obj2.pop()&lt;&lt;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return 0;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37" y="17526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matrix with *operator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class matrix{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**m;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row,col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matrix(</a:t>
            </a:r>
            <a:r>
              <a:rPr lang="en-US" b="1" dirty="0" err="1" smtClean="0"/>
              <a:t>int</a:t>
            </a:r>
            <a:r>
              <a:rPr lang="en-US" b="1" dirty="0" smtClean="0"/>
              <a:t> r, </a:t>
            </a:r>
            <a:r>
              <a:rPr lang="en-US" b="1" dirty="0" err="1" smtClean="0"/>
              <a:t>int</a:t>
            </a:r>
            <a:r>
              <a:rPr lang="en-US" b="1" dirty="0" smtClean="0"/>
              <a:t> c):row(r),</a:t>
            </a:r>
            <a:r>
              <a:rPr lang="en-US" b="1" dirty="0" err="1" smtClean="0"/>
              <a:t>col</a:t>
            </a:r>
            <a:r>
              <a:rPr lang="en-US" b="1" dirty="0" smtClean="0"/>
              <a:t>(c){</a:t>
            </a:r>
          </a:p>
          <a:p>
            <a:r>
              <a:rPr lang="en-US" b="1" dirty="0" smtClean="0"/>
              <a:t>m=new </a:t>
            </a:r>
            <a:r>
              <a:rPr lang="en-US" b="1" dirty="0" err="1" smtClean="0"/>
              <a:t>int</a:t>
            </a:r>
            <a:r>
              <a:rPr lang="en-US" b="1" dirty="0" smtClean="0"/>
              <a:t>*[row];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row;i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m[</a:t>
            </a:r>
            <a:r>
              <a:rPr lang="en-US" b="1" dirty="0" err="1" smtClean="0"/>
              <a:t>i</a:t>
            </a:r>
            <a:r>
              <a:rPr lang="en-US" b="1" dirty="0" smtClean="0"/>
              <a:t>]=new </a:t>
            </a:r>
            <a:r>
              <a:rPr lang="en-US" b="1" dirty="0" err="1" smtClean="0"/>
              <a:t>int</a:t>
            </a:r>
            <a:r>
              <a:rPr lang="en-US" b="1" dirty="0" smtClean="0"/>
              <a:t>[</a:t>
            </a:r>
            <a:r>
              <a:rPr lang="en-US" b="1" dirty="0" err="1" smtClean="0"/>
              <a:t>col</a:t>
            </a:r>
            <a:r>
              <a:rPr lang="en-US" b="1" dirty="0" smtClean="0"/>
              <a:t>];</a:t>
            </a:r>
          </a:p>
          <a:p>
            <a:endParaRPr lang="en-US" sz="1800" b="1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 smtClean="0"/>
              <a:t>cout</a:t>
            </a:r>
            <a:r>
              <a:rPr lang="en-US" b="1" dirty="0" smtClean="0"/>
              <a:t>&lt;&lt;"Enter values"&lt;&lt;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row;i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</a:t>
            </a:r>
            <a:r>
              <a:rPr lang="en-US" b="1" dirty="0" err="1" smtClean="0"/>
              <a:t>col;j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cin</a:t>
            </a:r>
            <a:r>
              <a:rPr lang="en-US" b="1" dirty="0" smtClean="0"/>
              <a:t>&gt;&gt;m[</a:t>
            </a:r>
            <a:r>
              <a:rPr lang="en-US" b="1" dirty="0" err="1" smtClean="0"/>
              <a:t>i</a:t>
            </a:r>
            <a:r>
              <a:rPr lang="en-US" b="1" dirty="0" smtClean="0"/>
              <a:t>][j];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matrix(){}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matrix operator *(matrix </a:t>
            </a:r>
            <a:r>
              <a:rPr lang="en-US" b="1" dirty="0" err="1" smtClean="0"/>
              <a:t>obj</a:t>
            </a:r>
            <a:r>
              <a:rPr lang="en-US" b="1" dirty="0" smtClean="0"/>
              <a:t>){matrix result;</a:t>
            </a:r>
          </a:p>
          <a:p>
            <a:r>
              <a:rPr lang="en-US" b="1" dirty="0" smtClean="0"/>
              <a:t>result.row=row; result.col=obj.col;</a:t>
            </a:r>
          </a:p>
          <a:p>
            <a:r>
              <a:rPr lang="en-US" b="1" dirty="0" err="1" smtClean="0"/>
              <a:t>result.m</a:t>
            </a:r>
            <a:r>
              <a:rPr lang="en-US" b="1" dirty="0" smtClean="0"/>
              <a:t>=new </a:t>
            </a:r>
            <a:r>
              <a:rPr lang="en-US" b="1" dirty="0" err="1" smtClean="0"/>
              <a:t>int</a:t>
            </a:r>
            <a:r>
              <a:rPr lang="en-US" b="1" dirty="0" smtClean="0"/>
              <a:t>*[result.row];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result.row;i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result.m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]=new </a:t>
            </a:r>
            <a:r>
              <a:rPr lang="en-US" b="1" dirty="0" err="1" smtClean="0"/>
              <a:t>int</a:t>
            </a:r>
            <a:r>
              <a:rPr lang="en-US" b="1" dirty="0" smtClean="0"/>
              <a:t>[result.col];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result.row;i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</a:t>
            </a:r>
            <a:r>
              <a:rPr lang="en-US" b="1" dirty="0" err="1" smtClean="0"/>
              <a:t>result.col;j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result.m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][j]=0;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row;i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{for(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</a:t>
            </a:r>
            <a:r>
              <a:rPr lang="en-US" b="1" dirty="0" err="1" smtClean="0"/>
              <a:t>obj.col;j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{for(</a:t>
            </a:r>
            <a:r>
              <a:rPr lang="en-US" b="1" dirty="0" err="1" smtClean="0"/>
              <a:t>int</a:t>
            </a:r>
            <a:r>
              <a:rPr lang="en-US" b="1" dirty="0" smtClean="0"/>
              <a:t> k=0;k&lt;</a:t>
            </a:r>
            <a:r>
              <a:rPr lang="en-US" b="1" dirty="0" err="1" smtClean="0"/>
              <a:t>col;k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result.m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][j]+=m[</a:t>
            </a:r>
            <a:r>
              <a:rPr lang="en-US" b="1" dirty="0" err="1" smtClean="0"/>
              <a:t>i</a:t>
            </a:r>
            <a:r>
              <a:rPr lang="en-US" b="1" dirty="0" smtClean="0"/>
              <a:t>][k]*</a:t>
            </a:r>
            <a:r>
              <a:rPr lang="en-US" b="1" dirty="0" err="1" smtClean="0"/>
              <a:t>obj.m</a:t>
            </a:r>
            <a:r>
              <a:rPr lang="en-US" b="1" dirty="0" smtClean="0"/>
              <a:t>[k][j];  }}</a:t>
            </a:r>
          </a:p>
          <a:p>
            <a:r>
              <a:rPr lang="en-US" b="1" dirty="0" smtClean="0"/>
              <a:t>return result;}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void display(){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row;i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{for(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</a:t>
            </a:r>
            <a:r>
              <a:rPr lang="en-US" b="1" dirty="0" err="1" smtClean="0"/>
              <a:t>col;j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 {</a:t>
            </a:r>
            <a:r>
              <a:rPr lang="en-US" b="1" dirty="0" err="1" smtClean="0"/>
              <a:t>cout</a:t>
            </a:r>
            <a:r>
              <a:rPr lang="en-US" b="1" dirty="0" smtClean="0"/>
              <a:t>&lt;&lt;m[</a:t>
            </a:r>
            <a:r>
              <a:rPr lang="en-US" b="1" dirty="0" err="1" smtClean="0"/>
              <a:t>i</a:t>
            </a:r>
            <a:r>
              <a:rPr lang="en-US" b="1" dirty="0" smtClean="0"/>
              <a:t>][j]&lt;&lt;" ";}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}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~matrix(){</a:t>
            </a:r>
          </a:p>
          <a:p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row;i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delete m[</a:t>
            </a:r>
            <a:r>
              <a:rPr lang="en-US" b="1" dirty="0" err="1" smtClean="0"/>
              <a:t>i</a:t>
            </a:r>
            <a:r>
              <a:rPr lang="en-US" b="1" dirty="0" smtClean="0"/>
              <a:t>];</a:t>
            </a:r>
          </a:p>
          <a:p>
            <a:r>
              <a:rPr lang="en-US" b="1" dirty="0" smtClean="0"/>
              <a:t>delete m;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};</a:t>
            </a:r>
          </a:p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matrix m1(2,3);</a:t>
            </a:r>
          </a:p>
          <a:p>
            <a:r>
              <a:rPr lang="en-US" b="1" dirty="0" smtClean="0"/>
              <a:t>matrix m2(3,2);</a:t>
            </a:r>
          </a:p>
          <a:p>
            <a:r>
              <a:rPr lang="en-US" b="1" dirty="0" smtClean="0"/>
              <a:t>m1.display();</a:t>
            </a:r>
          </a:p>
          <a:p>
            <a:r>
              <a:rPr lang="en-US" b="1" dirty="0" smtClean="0"/>
              <a:t>m2.display();</a:t>
            </a:r>
          </a:p>
          <a:p>
            <a:r>
              <a:rPr lang="en-US" b="1" dirty="0" smtClean="0"/>
              <a:t>matrix m3=m1*m2;</a:t>
            </a:r>
          </a:p>
          <a:p>
            <a:r>
              <a:rPr lang="en-US" b="1" dirty="0" smtClean="0"/>
              <a:t>m3.display();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1928</Words>
  <Application>Microsoft Office PowerPoint</Application>
  <PresentationFormat>On-screen Show (4:3)</PresentationFormat>
  <Paragraphs>412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Template and Namespace</vt:lpstr>
      <vt:lpstr>function template</vt:lpstr>
      <vt:lpstr>Output</vt:lpstr>
      <vt:lpstr>class template</vt:lpstr>
      <vt:lpstr>Contd..</vt:lpstr>
      <vt:lpstr>output</vt:lpstr>
      <vt:lpstr>class matrix with *operator overloading</vt:lpstr>
      <vt:lpstr>Contd..</vt:lpstr>
      <vt:lpstr>Contd..</vt:lpstr>
      <vt:lpstr>template class matrix with*operator overloading</vt:lpstr>
      <vt:lpstr>Contd..</vt:lpstr>
      <vt:lpstr>Contd..</vt:lpstr>
      <vt:lpstr>Output</vt:lpstr>
      <vt:lpstr>friend function to two non-template classes</vt:lpstr>
      <vt:lpstr>Contd..</vt:lpstr>
      <vt:lpstr>template function is a friend of two template classes</vt:lpstr>
      <vt:lpstr>Contd..</vt:lpstr>
      <vt:lpstr>Contd..</vt:lpstr>
      <vt:lpstr>Another way</vt:lpstr>
      <vt:lpstr>Contd..</vt:lpstr>
      <vt:lpstr>Contd..</vt:lpstr>
      <vt:lpstr>Template Specialization</vt:lpstr>
      <vt:lpstr>output</vt:lpstr>
      <vt:lpstr>Namespace</vt:lpstr>
      <vt:lpstr>Examples</vt:lpstr>
      <vt:lpstr>Examples</vt:lpstr>
      <vt:lpstr>output</vt:lpstr>
      <vt:lpstr>Nested namespace</vt:lpstr>
      <vt:lpstr>output</vt:lpstr>
      <vt:lpstr>Inline namespace</vt:lpstr>
      <vt:lpstr>Output</vt:lpstr>
      <vt:lpstr>another example</vt:lpstr>
      <vt:lpstr>Using namespace</vt:lpstr>
      <vt:lpstr>Global Namespace</vt:lpstr>
      <vt:lpstr>Example</vt:lpstr>
      <vt:lpstr>Namespace alias</vt:lpstr>
      <vt:lpstr>Anonymous Namespace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and Namespace</dc:title>
  <dc:creator>NGB</dc:creator>
  <cp:lastModifiedBy>hp</cp:lastModifiedBy>
  <cp:revision>83</cp:revision>
  <dcterms:created xsi:type="dcterms:W3CDTF">2006-08-16T00:00:00Z</dcterms:created>
  <dcterms:modified xsi:type="dcterms:W3CDTF">2020-09-28T09:17:54Z</dcterms:modified>
</cp:coreProperties>
</file>