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1" r:id="rId7"/>
    <p:sldId id="283" r:id="rId8"/>
    <p:sldId id="262" r:id="rId9"/>
    <p:sldId id="263" r:id="rId10"/>
    <p:sldId id="265" r:id="rId11"/>
    <p:sldId id="285" r:id="rId12"/>
    <p:sldId id="267" r:id="rId13"/>
    <p:sldId id="290" r:id="rId14"/>
    <p:sldId id="291" r:id="rId15"/>
    <p:sldId id="292" r:id="rId16"/>
    <p:sldId id="268" r:id="rId17"/>
    <p:sldId id="286" r:id="rId18"/>
    <p:sldId id="269" r:id="rId19"/>
    <p:sldId id="271" r:id="rId20"/>
    <p:sldId id="270" r:id="rId21"/>
    <p:sldId id="272" r:id="rId22"/>
    <p:sldId id="273" r:id="rId23"/>
    <p:sldId id="274" r:id="rId24"/>
    <p:sldId id="275" r:id="rId25"/>
    <p:sldId id="293" r:id="rId26"/>
    <p:sldId id="276" r:id="rId27"/>
    <p:sldId id="287" r:id="rId28"/>
    <p:sldId id="289" r:id="rId29"/>
    <p:sldId id="277" r:id="rId30"/>
    <p:sldId id="278" r:id="rId31"/>
    <p:sldId id="279" r:id="rId32"/>
    <p:sldId id="280" r:id="rId33"/>
    <p:sldId id="281" r:id="rId34"/>
    <p:sldId id="288" r:id="rId35"/>
    <p:sldId id="295" r:id="rId36"/>
    <p:sldId id="296" r:id="rId37"/>
    <p:sldId id="297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4F64-80B9-4287-AEFA-0BB6618CE53F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Nilanjana G. </a:t>
            </a:r>
            <a:r>
              <a:rPr lang="en-US" dirty="0" err="1" smtClean="0"/>
              <a:t>Basu</a:t>
            </a:r>
            <a:r>
              <a:rPr lang="en-US" dirty="0" smtClean="0"/>
              <a:t>, HIT, Kolkata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4500" b="1" dirty="0" smtClean="0"/>
              <a:t>#include &lt;</a:t>
            </a:r>
            <a:r>
              <a:rPr lang="en-US" sz="4500" b="1" dirty="0" err="1" smtClean="0"/>
              <a:t>iostream</a:t>
            </a:r>
            <a:r>
              <a:rPr lang="en-US" sz="4500" b="1" dirty="0" smtClean="0"/>
              <a:t>&gt;</a:t>
            </a:r>
          </a:p>
          <a:p>
            <a:r>
              <a:rPr lang="en-US" sz="4500" b="1" dirty="0" smtClean="0"/>
              <a:t>using namespace std;</a:t>
            </a:r>
          </a:p>
          <a:p>
            <a:r>
              <a:rPr lang="en-US" sz="4500" b="1" dirty="0" err="1" smtClean="0"/>
              <a:t>int</a:t>
            </a:r>
            <a:r>
              <a:rPr lang="en-US" sz="4500" b="1" dirty="0" smtClean="0"/>
              <a:t> main () {</a:t>
            </a:r>
          </a:p>
          <a:p>
            <a:r>
              <a:rPr lang="en-US" sz="4500" b="1" dirty="0" smtClean="0"/>
              <a:t>   </a:t>
            </a:r>
            <a:r>
              <a:rPr lang="en-US" sz="4500" b="1" dirty="0" err="1" smtClean="0"/>
              <a:t>int</a:t>
            </a:r>
            <a:r>
              <a:rPr lang="en-US" sz="4500" b="1" dirty="0" smtClean="0"/>
              <a:t> *</a:t>
            </a:r>
            <a:r>
              <a:rPr lang="en-US" sz="4500" b="1" dirty="0" err="1" smtClean="0"/>
              <a:t>ptr</a:t>
            </a:r>
            <a:r>
              <a:rPr lang="en-US" sz="4500" b="1" dirty="0" smtClean="0"/>
              <a:t>, a[10]={0,1,2,3,4,5,6,70,8,9};</a:t>
            </a:r>
          </a:p>
          <a:p>
            <a:r>
              <a:rPr lang="en-US" sz="4500" b="1" dirty="0" smtClean="0"/>
              <a:t>   </a:t>
            </a:r>
            <a:r>
              <a:rPr lang="en-US" sz="4500" b="1" dirty="0" err="1" smtClean="0"/>
              <a:t>ptr</a:t>
            </a:r>
            <a:r>
              <a:rPr lang="en-US" sz="4500" b="1" dirty="0" smtClean="0"/>
              <a:t>=a;</a:t>
            </a:r>
          </a:p>
          <a:p>
            <a:endParaRPr lang="en-US" sz="4500" b="1" dirty="0" smtClean="0"/>
          </a:p>
          <a:p>
            <a:r>
              <a:rPr lang="en-US" sz="4500" b="1" dirty="0" smtClean="0"/>
              <a:t> for(</a:t>
            </a:r>
            <a:r>
              <a:rPr lang="en-US" sz="4500" b="1" dirty="0" err="1" smtClean="0"/>
              <a:t>int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i</a:t>
            </a:r>
            <a:r>
              <a:rPr lang="en-US" sz="4500" b="1" dirty="0" smtClean="0"/>
              <a:t>=0;i&lt;10;i++)</a:t>
            </a:r>
          </a:p>
          <a:p>
            <a:r>
              <a:rPr lang="en-US" sz="4500" b="1" dirty="0" smtClean="0"/>
              <a:t>    </a:t>
            </a:r>
            <a:r>
              <a:rPr lang="en-US" sz="4500" b="1" dirty="0" err="1" smtClean="0"/>
              <a:t>cout</a:t>
            </a:r>
            <a:r>
              <a:rPr lang="en-US" sz="4500" b="1" dirty="0" smtClean="0"/>
              <a:t>&lt;&lt;*(</a:t>
            </a:r>
            <a:r>
              <a:rPr lang="en-US" sz="4500" b="1" dirty="0" err="1" smtClean="0"/>
              <a:t>ptr+i</a:t>
            </a:r>
            <a:r>
              <a:rPr lang="en-US" sz="4500" b="1" dirty="0" smtClean="0"/>
              <a:t>)&lt;&lt;</a:t>
            </a:r>
            <a:r>
              <a:rPr lang="en-US" sz="4500" b="1" dirty="0" err="1" smtClean="0"/>
              <a:t>endl</a:t>
            </a:r>
            <a:r>
              <a:rPr lang="en-US" sz="4500" b="1" dirty="0" smtClean="0"/>
              <a:t>;</a:t>
            </a:r>
          </a:p>
          <a:p>
            <a:endParaRPr lang="en-US" sz="4500" b="1" dirty="0" smtClean="0"/>
          </a:p>
          <a:p>
            <a:r>
              <a:rPr lang="en-US" sz="4500" b="1" dirty="0" smtClean="0"/>
              <a:t>   </a:t>
            </a:r>
            <a:r>
              <a:rPr lang="en-US" sz="4500" b="1" dirty="0" err="1" smtClean="0"/>
              <a:t>cout</a:t>
            </a:r>
            <a:r>
              <a:rPr lang="en-US" sz="4500" b="1" dirty="0" smtClean="0"/>
              <a:t>&lt;&lt;"First element "&lt;&lt;*</a:t>
            </a:r>
            <a:r>
              <a:rPr lang="en-US" sz="4500" b="1" dirty="0" err="1" smtClean="0"/>
              <a:t>ptr</a:t>
            </a:r>
            <a:r>
              <a:rPr lang="en-US" sz="4500" b="1" dirty="0" smtClean="0"/>
              <a:t>&lt;&lt;</a:t>
            </a:r>
            <a:r>
              <a:rPr lang="en-US" sz="4500" b="1" dirty="0" err="1" smtClean="0"/>
              <a:t>endl</a:t>
            </a:r>
            <a:r>
              <a:rPr lang="en-US" sz="4500" b="1" dirty="0" smtClean="0"/>
              <a:t>;</a:t>
            </a:r>
          </a:p>
          <a:p>
            <a:endParaRPr lang="en-US" sz="4500" b="1" dirty="0" smtClean="0"/>
          </a:p>
          <a:p>
            <a:r>
              <a:rPr lang="en-US" sz="4500" b="1" dirty="0" smtClean="0"/>
              <a:t>   </a:t>
            </a:r>
            <a:r>
              <a:rPr lang="en-US" sz="4500" b="1" dirty="0" err="1" smtClean="0"/>
              <a:t>ptr</a:t>
            </a:r>
            <a:r>
              <a:rPr lang="en-US" sz="4500" b="1" dirty="0" smtClean="0"/>
              <a:t>=ptr+5;</a:t>
            </a:r>
          </a:p>
          <a:p>
            <a:r>
              <a:rPr lang="en-US" sz="4500" b="1" dirty="0" smtClean="0"/>
              <a:t>   </a:t>
            </a:r>
            <a:r>
              <a:rPr lang="en-US" sz="4500" b="1" dirty="0" err="1" smtClean="0"/>
              <a:t>cout</a:t>
            </a:r>
            <a:r>
              <a:rPr lang="en-US" sz="4500" b="1" dirty="0" smtClean="0"/>
              <a:t>&lt;&lt;"after +5 "&lt;&lt;*</a:t>
            </a:r>
            <a:r>
              <a:rPr lang="en-US" sz="4500" b="1" dirty="0" err="1" smtClean="0"/>
              <a:t>ptr</a:t>
            </a:r>
            <a:r>
              <a:rPr lang="en-US" sz="4500" b="1" dirty="0" smtClean="0"/>
              <a:t>&lt;&lt;</a:t>
            </a:r>
            <a:r>
              <a:rPr lang="en-US" sz="4500" b="1" dirty="0" err="1" smtClean="0"/>
              <a:t>endl</a:t>
            </a:r>
            <a:r>
              <a:rPr lang="en-US" sz="4500" b="1" dirty="0" smtClean="0"/>
              <a:t>;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   </a:t>
            </a:r>
            <a:r>
              <a:rPr lang="en-US" b="1" dirty="0" err="1" smtClean="0"/>
              <a:t>ptr</a:t>
            </a:r>
            <a:r>
              <a:rPr lang="en-US" b="1" dirty="0" smtClean="0"/>
              <a:t>--;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&lt;&lt;"after decrementing "&lt;&lt;*</a:t>
            </a:r>
            <a:r>
              <a:rPr lang="en-US" b="1" dirty="0" err="1" smtClean="0"/>
              <a:t>ptr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ptr</a:t>
            </a:r>
            <a:r>
              <a:rPr lang="en-US" b="1" dirty="0" smtClean="0"/>
              <a:t>++;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&lt;&lt;"after incrementing "&lt;&lt;*</a:t>
            </a:r>
            <a:r>
              <a:rPr lang="en-US" b="1" dirty="0" err="1" smtClean="0"/>
              <a:t>ptr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</a:t>
            </a:r>
            <a:r>
              <a:rPr lang="en-US" b="1" dirty="0" err="1" smtClean="0"/>
              <a:t>multiplicating</a:t>
            </a:r>
            <a:r>
              <a:rPr lang="en-US" b="1" dirty="0" smtClean="0"/>
              <a:t> *</a:t>
            </a:r>
            <a:r>
              <a:rPr lang="en-US" b="1" dirty="0" err="1" smtClean="0"/>
              <a:t>ptr</a:t>
            </a:r>
            <a:r>
              <a:rPr lang="en-US" b="1" dirty="0" smtClean="0"/>
              <a:t> and *(ptr+2) "&lt;&lt;*</a:t>
            </a:r>
            <a:r>
              <a:rPr lang="en-US" b="1" dirty="0" err="1" smtClean="0"/>
              <a:t>ptr</a:t>
            </a:r>
            <a:r>
              <a:rPr lang="en-US" b="1" dirty="0" smtClean="0"/>
              <a:t> * *(ptr+2)&lt;&lt;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</a:t>
            </a:r>
            <a:r>
              <a:rPr lang="en-US" b="1" dirty="0" err="1" smtClean="0"/>
              <a:t>multiplicating</a:t>
            </a:r>
            <a:r>
              <a:rPr lang="en-US" b="1" dirty="0" smtClean="0"/>
              <a:t> *</a:t>
            </a:r>
            <a:r>
              <a:rPr lang="en-US" b="1" dirty="0" err="1" smtClean="0"/>
              <a:t>ptr</a:t>
            </a:r>
            <a:r>
              <a:rPr lang="en-US" b="1" dirty="0" smtClean="0"/>
              <a:t> and (*ptr+2) "&lt;&lt;*</a:t>
            </a:r>
            <a:r>
              <a:rPr lang="en-US" b="1" dirty="0" err="1" smtClean="0"/>
              <a:t>ptr</a:t>
            </a:r>
            <a:r>
              <a:rPr lang="en-US" b="1" dirty="0" smtClean="0"/>
              <a:t> * (*ptr+2)&lt;&lt;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//</a:t>
            </a:r>
            <a:r>
              <a:rPr lang="en-US" b="1" dirty="0" err="1" smtClean="0"/>
              <a:t>ptr</a:t>
            </a:r>
            <a:r>
              <a:rPr lang="en-US" b="1" dirty="0" smtClean="0"/>
              <a:t>=</a:t>
            </a:r>
            <a:r>
              <a:rPr lang="en-US" b="1" dirty="0" err="1" smtClean="0"/>
              <a:t>ptr</a:t>
            </a:r>
            <a:r>
              <a:rPr lang="en-US" b="1" dirty="0" smtClean="0"/>
              <a:t>*2; //not valid</a:t>
            </a:r>
          </a:p>
          <a:p>
            <a:r>
              <a:rPr lang="en-US" b="1" dirty="0" smtClean="0"/>
              <a:t>   //</a:t>
            </a:r>
            <a:r>
              <a:rPr lang="en-US" b="1" dirty="0" err="1" smtClean="0"/>
              <a:t>ptr</a:t>
            </a:r>
            <a:r>
              <a:rPr lang="en-US" b="1" dirty="0" smtClean="0"/>
              <a:t>=</a:t>
            </a:r>
            <a:r>
              <a:rPr lang="en-US" b="1" dirty="0" err="1" smtClean="0"/>
              <a:t>ptr</a:t>
            </a:r>
            <a:r>
              <a:rPr lang="en-US" b="1" dirty="0" smtClean="0"/>
              <a:t>/2;//not valid</a:t>
            </a:r>
          </a:p>
          <a:p>
            <a:r>
              <a:rPr lang="en-US" b="1" dirty="0" smtClean="0"/>
              <a:t>   return 0;}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196" y="1676400"/>
            <a:ext cx="874874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Passing arrays or strings as arguments to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namespace std;</a:t>
            </a:r>
          </a:p>
          <a:p>
            <a:r>
              <a:rPr lang="en-IN" dirty="0" smtClean="0"/>
              <a:t>void display(</a:t>
            </a:r>
            <a:r>
              <a:rPr lang="en-IN" dirty="0" err="1" smtClean="0"/>
              <a:t>int</a:t>
            </a:r>
            <a:r>
              <a:rPr lang="en-IN" dirty="0" smtClean="0"/>
              <a:t> *</a:t>
            </a:r>
            <a:r>
              <a:rPr lang="en-IN" dirty="0" err="1" smtClean="0"/>
              <a:t>p,int</a:t>
            </a:r>
            <a:r>
              <a:rPr lang="en-IN" dirty="0" smtClean="0"/>
              <a:t> n)   //</a:t>
            </a:r>
            <a:r>
              <a:rPr lang="en-IN" dirty="0" err="1" smtClean="0"/>
              <a:t>int</a:t>
            </a:r>
            <a:r>
              <a:rPr lang="en-IN" dirty="0" smtClean="0"/>
              <a:t> * p= </a:t>
            </a:r>
            <a:r>
              <a:rPr lang="en-IN" dirty="0" err="1" smtClean="0"/>
              <a:t>arr</a:t>
            </a:r>
            <a:endParaRPr lang="en-IN" dirty="0" smtClean="0"/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 smtClean="0"/>
              <a:t>++)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&lt;&lt;"address "&lt;&lt;(</a:t>
            </a:r>
            <a:r>
              <a:rPr lang="en-IN" dirty="0" err="1" smtClean="0"/>
              <a:t>p+i</a:t>
            </a:r>
            <a:r>
              <a:rPr lang="en-IN" dirty="0" smtClean="0"/>
              <a:t>)&lt;&lt;" value "&lt;&lt;*(</a:t>
            </a:r>
            <a:r>
              <a:rPr lang="en-IN" dirty="0" err="1" smtClean="0"/>
              <a:t>p+i</a:t>
            </a:r>
            <a:r>
              <a:rPr lang="en-IN" dirty="0" smtClean="0"/>
              <a:t>)&lt;&lt;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void </a:t>
            </a:r>
            <a:r>
              <a:rPr lang="en-IN" dirty="0" err="1" smtClean="0"/>
              <a:t>display_string</a:t>
            </a:r>
            <a:r>
              <a:rPr lang="en-IN" dirty="0" smtClean="0"/>
              <a:t>(char *p, </a:t>
            </a:r>
            <a:r>
              <a:rPr lang="en-IN" dirty="0" err="1" smtClean="0"/>
              <a:t>int</a:t>
            </a:r>
            <a:r>
              <a:rPr lang="en-IN" dirty="0" smtClean="0"/>
              <a:t> n) //char *p=s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 smtClean="0"/>
              <a:t>++)//p[</a:t>
            </a:r>
            <a:r>
              <a:rPr lang="en-IN" dirty="0" err="1" smtClean="0"/>
              <a:t>i</a:t>
            </a:r>
            <a:r>
              <a:rPr lang="en-IN" dirty="0" smtClean="0"/>
              <a:t>]!='\0'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&lt;&lt;*(</a:t>
            </a:r>
            <a:r>
              <a:rPr lang="en-IN" dirty="0" err="1" smtClean="0"/>
              <a:t>p+i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main(){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arr</a:t>
            </a:r>
            <a:r>
              <a:rPr lang="en-IN" dirty="0" smtClean="0"/>
              <a:t>[]={1,2,3,4,5,6};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n1=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 smtClean="0"/>
              <a:t>)/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 smtClean="0"/>
              <a:t>[0]);</a:t>
            </a:r>
          </a:p>
          <a:p>
            <a:r>
              <a:rPr lang="en-IN" dirty="0" smtClean="0"/>
              <a:t>char s[]="</a:t>
            </a:r>
            <a:r>
              <a:rPr lang="en-IN" dirty="0" err="1" smtClean="0"/>
              <a:t>abcdef</a:t>
            </a:r>
            <a:r>
              <a:rPr lang="en-IN" dirty="0" smtClean="0"/>
              <a:t>";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n2=</a:t>
            </a:r>
            <a:r>
              <a:rPr lang="en-IN" dirty="0" err="1" smtClean="0"/>
              <a:t>sizeof</a:t>
            </a:r>
            <a:r>
              <a:rPr lang="en-IN" dirty="0" smtClean="0"/>
              <a:t>(s)/</a:t>
            </a:r>
            <a:r>
              <a:rPr lang="en-IN" dirty="0" err="1" smtClean="0"/>
              <a:t>sizeof</a:t>
            </a:r>
            <a:r>
              <a:rPr lang="en-IN" dirty="0" smtClean="0"/>
              <a:t>(s[0]);</a:t>
            </a:r>
          </a:p>
          <a:p>
            <a:r>
              <a:rPr lang="en-IN" dirty="0" smtClean="0"/>
              <a:t>display(arr,n1);</a:t>
            </a:r>
          </a:p>
          <a:p>
            <a:r>
              <a:rPr lang="en-IN" dirty="0" err="1" smtClean="0"/>
              <a:t>display_string</a:t>
            </a:r>
            <a:r>
              <a:rPr lang="en-IN" dirty="0" smtClean="0"/>
              <a:t>(s,n2);</a:t>
            </a:r>
          </a:p>
          <a:p>
            <a:r>
              <a:rPr lang="en-IN" dirty="0" smtClean="0"/>
              <a:t>return 0;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153400" cy="408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operator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  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*m = new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(10); // initialization with new()</a:t>
            </a:r>
          </a:p>
          <a:p>
            <a:r>
              <a:rPr lang="en-US" sz="2800" b="1" dirty="0" smtClean="0"/>
              <a:t>   </a:t>
            </a:r>
            <a:r>
              <a:rPr lang="en-US" sz="2800" b="1" dirty="0" err="1" smtClean="0"/>
              <a:t>cout</a:t>
            </a:r>
            <a:r>
              <a:rPr lang="en-US" sz="2800" b="1" dirty="0" smtClean="0"/>
              <a:t> &lt;&lt; *m;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    // Pointer initialization to null</a:t>
            </a:r>
          </a:p>
          <a:p>
            <a:r>
              <a:rPr lang="en-US" sz="2800" b="1" dirty="0" smtClean="0"/>
              <a:t>   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* p = NULL;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    // Request memory for the variable</a:t>
            </a:r>
          </a:p>
          <a:p>
            <a:r>
              <a:rPr lang="en-US" sz="2800" b="1" dirty="0" smtClean="0"/>
              <a:t>    // using new operator</a:t>
            </a:r>
          </a:p>
          <a:p>
            <a:r>
              <a:rPr lang="en-US" sz="2800" b="1" dirty="0" smtClean="0"/>
              <a:t>    p = new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// Store value at allocated address</a:t>
            </a:r>
          </a:p>
          <a:p>
            <a:r>
              <a:rPr lang="en-US" b="1" dirty="0" smtClean="0"/>
              <a:t>   //     *p = 29;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cout</a:t>
            </a:r>
            <a:r>
              <a:rPr lang="en-US" b="1" dirty="0" smtClean="0"/>
              <a:t> &lt;&lt; "Value of p: " &lt;&lt; *p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334000"/>
          </a:xfrm>
        </p:spPr>
        <p:txBody>
          <a:bodyPr>
            <a:normAutofit fontScale="40000" lnSpcReduction="20000"/>
          </a:bodyPr>
          <a:lstStyle/>
          <a:p>
            <a:endParaRPr lang="en-US" b="1" dirty="0" smtClean="0"/>
          </a:p>
          <a:p>
            <a:r>
              <a:rPr lang="en-US" sz="6000" b="1" dirty="0" smtClean="0"/>
              <a:t>    // Request block of memory</a:t>
            </a:r>
          </a:p>
          <a:p>
            <a:r>
              <a:rPr lang="en-US" sz="6000" b="1" dirty="0" smtClean="0"/>
              <a:t>    // using new operator</a:t>
            </a:r>
          </a:p>
          <a:p>
            <a:r>
              <a:rPr lang="en-US" sz="6000" b="1" dirty="0" smtClean="0"/>
              <a:t>    float *r = new float(75.25);</a:t>
            </a:r>
          </a:p>
          <a:p>
            <a:endParaRPr lang="en-US" sz="6000" b="1" dirty="0" smtClean="0"/>
          </a:p>
          <a:p>
            <a:r>
              <a:rPr lang="en-US" sz="6000" b="1" dirty="0" smtClean="0"/>
              <a:t>    </a:t>
            </a:r>
            <a:r>
              <a:rPr lang="en-US" sz="6000" b="1" dirty="0" err="1" smtClean="0"/>
              <a:t>cout</a:t>
            </a:r>
            <a:r>
              <a:rPr lang="en-US" sz="6000" b="1" dirty="0" smtClean="0"/>
              <a:t> &lt;&lt; "Value of r: " &lt;&lt; *r &lt;&lt; </a:t>
            </a:r>
            <a:r>
              <a:rPr lang="en-US" sz="6000" b="1" dirty="0" err="1" smtClean="0"/>
              <a:t>endl</a:t>
            </a:r>
            <a:r>
              <a:rPr lang="en-US" sz="6000" b="1" dirty="0" smtClean="0"/>
              <a:t>;</a:t>
            </a:r>
          </a:p>
          <a:p>
            <a:endParaRPr lang="en-US" sz="6000" b="1" dirty="0" smtClean="0"/>
          </a:p>
          <a:p>
            <a:r>
              <a:rPr lang="en-US" sz="6000" b="1" dirty="0" smtClean="0"/>
              <a:t>    // Request block of memory of size n</a:t>
            </a:r>
          </a:p>
          <a:p>
            <a:r>
              <a:rPr lang="en-US" sz="6000" b="1" dirty="0" smtClean="0"/>
              <a:t>    </a:t>
            </a:r>
            <a:r>
              <a:rPr lang="en-US" sz="6000" b="1" dirty="0" err="1" smtClean="0"/>
              <a:t>int</a:t>
            </a:r>
            <a:r>
              <a:rPr lang="en-US" sz="6000" b="1" dirty="0" smtClean="0"/>
              <a:t> n = 5;</a:t>
            </a:r>
          </a:p>
          <a:p>
            <a:r>
              <a:rPr lang="en-US" sz="6000" b="1" dirty="0" smtClean="0"/>
              <a:t>    </a:t>
            </a:r>
            <a:r>
              <a:rPr lang="en-US" sz="6000" b="1" dirty="0" err="1" smtClean="0"/>
              <a:t>int</a:t>
            </a:r>
            <a:r>
              <a:rPr lang="en-US" sz="6000" b="1" dirty="0" smtClean="0"/>
              <a:t> *q = new </a:t>
            </a:r>
            <a:r>
              <a:rPr lang="en-US" sz="6000" b="1" dirty="0" err="1" smtClean="0"/>
              <a:t>int</a:t>
            </a:r>
            <a:r>
              <a:rPr lang="en-US" sz="6000" b="1" dirty="0" smtClean="0"/>
              <a:t>[n];</a:t>
            </a:r>
          </a:p>
          <a:p>
            <a:endParaRPr lang="en-US" sz="6000" b="1" dirty="0" smtClean="0"/>
          </a:p>
          <a:p>
            <a:endParaRPr lang="en-US" sz="6000" b="1" dirty="0" smtClean="0"/>
          </a:p>
          <a:p>
            <a:r>
              <a:rPr lang="en-US" sz="6000" b="1" dirty="0" smtClean="0"/>
              <a:t>    </a:t>
            </a:r>
          </a:p>
          <a:p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        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0; </a:t>
            </a:r>
            <a:r>
              <a:rPr lang="en-US" b="1" dirty="0" err="1" smtClean="0"/>
              <a:t>i</a:t>
            </a:r>
            <a:r>
              <a:rPr lang="en-US" b="1" dirty="0" smtClean="0"/>
              <a:t> &lt; n;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        q[</a:t>
            </a:r>
            <a:r>
              <a:rPr lang="en-US" b="1" dirty="0" err="1" smtClean="0"/>
              <a:t>i</a:t>
            </a:r>
            <a:r>
              <a:rPr lang="en-US" b="1" dirty="0" smtClean="0"/>
              <a:t>] = i+1;</a:t>
            </a:r>
          </a:p>
          <a:p>
            <a:endParaRPr lang="en-US" b="1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cout</a:t>
            </a:r>
            <a:r>
              <a:rPr lang="en-US" b="1" dirty="0" smtClean="0"/>
              <a:t> &lt;&lt; "Value stored in block of memory: ";</a:t>
            </a:r>
          </a:p>
          <a:p>
            <a:r>
              <a:rPr lang="en-US" b="1" dirty="0" smtClean="0"/>
              <a:t>        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0; </a:t>
            </a:r>
            <a:r>
              <a:rPr lang="en-US" b="1" dirty="0" err="1" smtClean="0"/>
              <a:t>i</a:t>
            </a:r>
            <a:r>
              <a:rPr lang="en-US" b="1" dirty="0" smtClean="0"/>
              <a:t> &lt; n;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cout</a:t>
            </a:r>
            <a:r>
              <a:rPr lang="en-US" b="1" dirty="0" smtClean="0"/>
              <a:t> &lt;&lt; q[</a:t>
            </a:r>
            <a:r>
              <a:rPr lang="en-US" b="1" dirty="0" err="1" smtClean="0"/>
              <a:t>i</a:t>
            </a:r>
            <a:r>
              <a:rPr lang="en-US" b="1" dirty="0" smtClean="0"/>
              <a:t>] &lt;&lt; " ";</a:t>
            </a:r>
          </a:p>
          <a:p>
            <a:r>
              <a:rPr lang="en-US" b="1" dirty="0" smtClean="0"/>
              <a:t>    </a:t>
            </a:r>
          </a:p>
          <a:p>
            <a:endParaRPr lang="en-US" b="1" dirty="0" smtClean="0"/>
          </a:p>
          <a:p>
            <a:r>
              <a:rPr lang="en-US" b="1" dirty="0" smtClean="0"/>
              <a:t>    // freed the allocated memory</a:t>
            </a:r>
          </a:p>
          <a:p>
            <a:r>
              <a:rPr lang="en-US" b="1" dirty="0" smtClean="0"/>
              <a:t>    delete p;</a:t>
            </a:r>
          </a:p>
          <a:p>
            <a:r>
              <a:rPr lang="en-US" b="1" dirty="0" smtClean="0"/>
              <a:t>    delete r;</a:t>
            </a:r>
          </a:p>
          <a:p>
            <a:endParaRPr lang="en-US" b="1" dirty="0" smtClean="0"/>
          </a:p>
          <a:p>
            <a:r>
              <a:rPr lang="en-US" b="1" dirty="0" smtClean="0"/>
              <a:t>    // freed the block of allocated memory</a:t>
            </a:r>
          </a:p>
          <a:p>
            <a:r>
              <a:rPr lang="en-US" b="1" dirty="0" smtClean="0"/>
              <a:t>    delete[] q;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pointer is an entity which points to a location in memory, i.e. it contains a memory address</a:t>
            </a:r>
          </a:p>
          <a:p>
            <a:r>
              <a:rPr lang="en-US" dirty="0" smtClean="0"/>
              <a:t>Advantages: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Accessing array elements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Passing arguments to function by address when formal arguments are to be reflected on actual arguments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Passing arrays and strings to function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Creating data structures such as linked list, trees, graphs, etc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Dynamic memory allocation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196" y="1676400"/>
            <a:ext cx="874874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</a:t>
            </a:r>
            <a:r>
              <a:rPr lang="en-IN" dirty="0" smtClean="0"/>
              <a:t>ew/delete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malloc</a:t>
            </a:r>
            <a:r>
              <a:rPr lang="en-IN" dirty="0" smtClean="0"/>
              <a:t>/free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new/delete operator</a:t>
            </a:r>
          </a:p>
          <a:p>
            <a:r>
              <a:rPr lang="en-IN" dirty="0" smtClean="0"/>
              <a:t>Returns a fully typed pointer.</a:t>
            </a:r>
          </a:p>
          <a:p>
            <a:r>
              <a:rPr lang="en-IN" dirty="0" smtClean="0"/>
              <a:t>new (standard version) never returns a NULL (will throw on failure)</a:t>
            </a:r>
          </a:p>
          <a:p>
            <a:r>
              <a:rPr lang="en-IN" dirty="0" smtClean="0"/>
              <a:t>Are called with Type-ID (compiler calculates the size)</a:t>
            </a:r>
          </a:p>
          <a:p>
            <a:r>
              <a:rPr lang="en-IN" dirty="0" smtClean="0"/>
              <a:t>Has a version explicitly to handle arrays.</a:t>
            </a:r>
          </a:p>
          <a:p>
            <a:r>
              <a:rPr lang="en-IN" dirty="0" smtClean="0"/>
              <a:t>Reallocating (to get more space) not handled intuitively (because of copy constructor).</a:t>
            </a:r>
          </a:p>
          <a:p>
            <a:r>
              <a:rPr lang="en-IN" dirty="0" smtClean="0"/>
              <a:t>Whether they call </a:t>
            </a:r>
            <a:r>
              <a:rPr lang="en-IN" dirty="0" err="1" smtClean="0"/>
              <a:t>malloc</a:t>
            </a:r>
            <a:r>
              <a:rPr lang="en-IN" dirty="0" smtClean="0"/>
              <a:t>/free is implementation defined.</a:t>
            </a:r>
          </a:p>
          <a:p>
            <a:r>
              <a:rPr lang="en-IN" dirty="0" smtClean="0"/>
              <a:t>Can add a new memory allocator to deal with low memory (</a:t>
            </a:r>
            <a:r>
              <a:rPr lang="en-IN" dirty="0" err="1" smtClean="0"/>
              <a:t>set_new_handler</a:t>
            </a:r>
            <a:r>
              <a:rPr lang="en-IN" dirty="0" smtClean="0"/>
              <a:t>)</a:t>
            </a:r>
          </a:p>
          <a:p>
            <a:r>
              <a:rPr lang="en-IN" dirty="0" smtClean="0"/>
              <a:t>operator new/delete can be overridden legally</a:t>
            </a:r>
          </a:p>
          <a:p>
            <a:r>
              <a:rPr lang="en-IN" b="1" dirty="0" smtClean="0"/>
              <a:t>constructor/destructor used to initialize/destroy the object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new/delete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malloc</a:t>
            </a:r>
            <a:r>
              <a:rPr lang="en-IN" dirty="0" smtClean="0"/>
              <a:t>/free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err="1" smtClean="0"/>
              <a:t>malloc</a:t>
            </a:r>
            <a:r>
              <a:rPr lang="en-IN" b="1" dirty="0" smtClean="0"/>
              <a:t>/free function</a:t>
            </a:r>
          </a:p>
          <a:p>
            <a:r>
              <a:rPr lang="en-IN" dirty="0" smtClean="0"/>
              <a:t>Returns a void*</a:t>
            </a:r>
          </a:p>
          <a:p>
            <a:r>
              <a:rPr lang="en-IN" dirty="0" smtClean="0"/>
              <a:t>Returns NULL on failure</a:t>
            </a:r>
          </a:p>
          <a:p>
            <a:r>
              <a:rPr lang="en-IN" dirty="0" smtClean="0"/>
              <a:t>User must specify the size required in bytes.</a:t>
            </a:r>
          </a:p>
          <a:p>
            <a:r>
              <a:rPr lang="en-IN" dirty="0" smtClean="0"/>
              <a:t>Allocating array requires manual calculation of space.</a:t>
            </a:r>
          </a:p>
          <a:p>
            <a:r>
              <a:rPr lang="en-IN" dirty="0" smtClean="0"/>
              <a:t>Reallocating larger chunk of memory simple (No copy constructor to worry about)</a:t>
            </a:r>
          </a:p>
          <a:p>
            <a:r>
              <a:rPr lang="en-IN" dirty="0" smtClean="0"/>
              <a:t>They will </a:t>
            </a:r>
            <a:r>
              <a:rPr lang="en-IN" b="1" dirty="0" smtClean="0"/>
              <a:t>NOT</a:t>
            </a:r>
            <a:r>
              <a:rPr lang="en-IN" dirty="0" smtClean="0"/>
              <a:t> call new/delete</a:t>
            </a:r>
          </a:p>
          <a:p>
            <a:r>
              <a:rPr lang="en-IN" dirty="0" smtClean="0"/>
              <a:t>No way to splice user code into the allocation sequence to help with low memory.</a:t>
            </a:r>
          </a:p>
          <a:p>
            <a:r>
              <a:rPr lang="en-IN" dirty="0" err="1" smtClean="0"/>
              <a:t>malloc</a:t>
            </a:r>
            <a:r>
              <a:rPr lang="en-IN" dirty="0" smtClean="0"/>
              <a:t>/free can </a:t>
            </a:r>
            <a:r>
              <a:rPr lang="en-IN" b="1" dirty="0" smtClean="0"/>
              <a:t>NOT</a:t>
            </a:r>
            <a:r>
              <a:rPr lang="en-IN" dirty="0" smtClean="0"/>
              <a:t> be overridden legally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Program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namespace std;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* a=new </a:t>
            </a:r>
            <a:r>
              <a:rPr lang="en-IN" dirty="0" err="1" smtClean="0"/>
              <a:t>int</a:t>
            </a:r>
            <a:r>
              <a:rPr lang="en-IN" dirty="0" smtClean="0"/>
              <a:t>[-1];</a:t>
            </a:r>
          </a:p>
          <a:p>
            <a:r>
              <a:rPr lang="en-IN" dirty="0" smtClean="0"/>
              <a:t>return 0;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76154" y="1785926"/>
            <a:ext cx="276784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14488"/>
            <a:ext cx="61050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pointers and array indexes are interlinked</a:t>
            </a:r>
            <a:endParaRPr lang="en-IN" dirty="0"/>
          </a:p>
        </p:txBody>
      </p:sp>
      <p:pic>
        <p:nvPicPr>
          <p:cNvPr id="6" name="Content Placeholder 5" descr="addresspoin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1752600"/>
          </a:xfrm>
        </p:spPr>
      </p:pic>
      <p:pic>
        <p:nvPicPr>
          <p:cNvPr id="7" name="Picture 6" descr="arraypoi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267199"/>
            <a:ext cx="7162800" cy="18805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 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#include&lt;</a:t>
            </a:r>
            <a:r>
              <a:rPr lang="en-IN" b="1" dirty="0" err="1" smtClean="0"/>
              <a:t>iostream</a:t>
            </a:r>
            <a:r>
              <a:rPr lang="en-IN" b="1" dirty="0" smtClean="0"/>
              <a:t>&gt;</a:t>
            </a:r>
          </a:p>
          <a:p>
            <a:r>
              <a:rPr lang="en-IN" b="1" dirty="0" smtClean="0"/>
              <a:t>using namespace std;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main(){</a:t>
            </a:r>
          </a:p>
          <a:p>
            <a:endParaRPr lang="en-IN" b="1" dirty="0" smtClean="0"/>
          </a:p>
          <a:p>
            <a:r>
              <a:rPr lang="en-IN" b="1" dirty="0" smtClean="0"/>
              <a:t>    </a:t>
            </a:r>
            <a:r>
              <a:rPr lang="en-IN" b="1" dirty="0" err="1" smtClean="0"/>
              <a:t>int</a:t>
            </a:r>
            <a:r>
              <a:rPr lang="en-IN" b="1" dirty="0" smtClean="0"/>
              <a:t> **a=new </a:t>
            </a:r>
            <a:r>
              <a:rPr lang="en-IN" b="1" dirty="0" err="1" smtClean="0"/>
              <a:t>int</a:t>
            </a:r>
            <a:r>
              <a:rPr lang="en-IN" b="1" dirty="0" smtClean="0"/>
              <a:t>*[2];</a:t>
            </a:r>
          </a:p>
          <a:p>
            <a:r>
              <a:rPr lang="en-IN" b="1" dirty="0" smtClean="0"/>
              <a:t>        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=0;i&lt;2;i++)</a:t>
            </a:r>
          </a:p>
          <a:p>
            <a:r>
              <a:rPr lang="en-IN" b="1" dirty="0" smtClean="0"/>
              <a:t>        a[</a:t>
            </a:r>
            <a:r>
              <a:rPr lang="en-IN" b="1" dirty="0" err="1" smtClean="0"/>
              <a:t>i</a:t>
            </a:r>
            <a:r>
              <a:rPr lang="en-IN" b="1" dirty="0" smtClean="0"/>
              <a:t>]=new </a:t>
            </a:r>
            <a:r>
              <a:rPr lang="en-IN" b="1" dirty="0" err="1" smtClean="0"/>
              <a:t>int</a:t>
            </a:r>
            <a:r>
              <a:rPr lang="en-IN" b="1" dirty="0" smtClean="0"/>
              <a:t>[3];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cout</a:t>
            </a:r>
            <a:r>
              <a:rPr lang="en-IN" b="1" dirty="0" smtClean="0"/>
              <a:t>&lt;&lt;"Enter Input"&lt;&lt;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     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=0;i&lt;2;i++)</a:t>
            </a:r>
          </a:p>
          <a:p>
            <a:r>
              <a:rPr lang="en-IN" b="1" dirty="0" smtClean="0"/>
              <a:t>       for(</a:t>
            </a:r>
            <a:r>
              <a:rPr lang="en-IN" b="1" dirty="0" err="1" smtClean="0"/>
              <a:t>int</a:t>
            </a:r>
            <a:r>
              <a:rPr lang="en-IN" b="1" dirty="0" smtClean="0"/>
              <a:t> j=0;j&lt;3;j++)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cin</a:t>
            </a:r>
            <a:r>
              <a:rPr lang="en-IN" b="1" dirty="0" smtClean="0"/>
              <a:t> &gt;&gt; *(*(</a:t>
            </a:r>
            <a:r>
              <a:rPr lang="en-IN" b="1" dirty="0" err="1" smtClean="0"/>
              <a:t>a+i</a:t>
            </a:r>
            <a:r>
              <a:rPr lang="en-IN" b="1" dirty="0" smtClean="0"/>
              <a:t>)+j); </a:t>
            </a:r>
          </a:p>
          <a:p>
            <a:endParaRPr lang="en-IN" b="1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 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=0;i&lt;2;i++)</a:t>
            </a:r>
          </a:p>
          <a:p>
            <a:r>
              <a:rPr lang="en-IN" b="1" dirty="0" smtClean="0"/>
              <a:t>         {</a:t>
            </a:r>
          </a:p>
          <a:p>
            <a:r>
              <a:rPr lang="en-IN" b="1" dirty="0" smtClean="0"/>
              <a:t>         for(</a:t>
            </a:r>
            <a:r>
              <a:rPr lang="en-IN" b="1" dirty="0" err="1" smtClean="0"/>
              <a:t>int</a:t>
            </a:r>
            <a:r>
              <a:rPr lang="en-IN" b="1" dirty="0" smtClean="0"/>
              <a:t> j=0;j&lt;3;j++)</a:t>
            </a:r>
          </a:p>
          <a:p>
            <a:r>
              <a:rPr lang="en-IN" b="1" dirty="0" smtClean="0"/>
              <a:t>            {</a:t>
            </a:r>
            <a:r>
              <a:rPr lang="en-IN" b="1" dirty="0" err="1" smtClean="0"/>
              <a:t>cout</a:t>
            </a:r>
            <a:r>
              <a:rPr lang="en-IN" b="1" dirty="0" smtClean="0"/>
              <a:t> &lt;&lt; *(*(</a:t>
            </a:r>
            <a:r>
              <a:rPr lang="en-IN" b="1" dirty="0" err="1" smtClean="0"/>
              <a:t>a+i</a:t>
            </a:r>
            <a:r>
              <a:rPr lang="en-IN" b="1" dirty="0" smtClean="0"/>
              <a:t>)+j)&lt;&lt;" ";} *(</a:t>
            </a:r>
            <a:r>
              <a:rPr lang="en-IN" b="1" dirty="0" err="1" smtClean="0"/>
              <a:t>a+i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         </a:t>
            </a:r>
            <a:r>
              <a:rPr lang="en-IN" b="1" dirty="0" err="1" smtClean="0"/>
              <a:t>cout</a:t>
            </a:r>
            <a:r>
              <a:rPr lang="en-IN" b="1" dirty="0" smtClean="0"/>
              <a:t>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         }</a:t>
            </a:r>
          </a:p>
          <a:p>
            <a:r>
              <a:rPr lang="en-IN" b="1" dirty="0" smtClean="0"/>
              <a:t>    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 = 0; </a:t>
            </a:r>
            <a:r>
              <a:rPr lang="en-IN" b="1" dirty="0" err="1" smtClean="0"/>
              <a:t>i</a:t>
            </a:r>
            <a:r>
              <a:rPr lang="en-IN" b="1" dirty="0" smtClean="0"/>
              <a:t> &lt; 3; ++</a:t>
            </a:r>
            <a:r>
              <a:rPr lang="en-IN" b="1" dirty="0" err="1" smtClean="0"/>
              <a:t>i</a:t>
            </a:r>
            <a:r>
              <a:rPr lang="en-IN" b="1" dirty="0" smtClean="0"/>
              <a:t>) {</a:t>
            </a:r>
          </a:p>
          <a:p>
            <a:r>
              <a:rPr lang="en-IN" b="1" dirty="0" smtClean="0"/>
              <a:t>    delete [] a[</a:t>
            </a:r>
            <a:r>
              <a:rPr lang="en-IN" b="1" dirty="0" err="1" smtClean="0"/>
              <a:t>i</a:t>
            </a:r>
            <a:r>
              <a:rPr lang="en-IN" b="1" dirty="0" smtClean="0"/>
              <a:t>];</a:t>
            </a:r>
          </a:p>
          <a:p>
            <a:r>
              <a:rPr lang="en-IN" b="1" dirty="0" smtClean="0"/>
              <a:t>      }</a:t>
            </a:r>
          </a:p>
          <a:p>
            <a:r>
              <a:rPr lang="en-IN" b="1" dirty="0" smtClean="0"/>
              <a:t>delete [] a;</a:t>
            </a:r>
          </a:p>
          <a:p>
            <a:r>
              <a:rPr lang="en-IN" b="1" dirty="0" smtClean="0"/>
              <a:t>return 0;}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52181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Pointer to an array </a:t>
            </a:r>
            <a:r>
              <a:rPr lang="en-IN" dirty="0" err="1" smtClean="0"/>
              <a:t>vs</a:t>
            </a:r>
            <a:r>
              <a:rPr lang="en-IN" dirty="0" smtClean="0"/>
              <a:t> array of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p[2][3]={{1,2,3},{3,4,5}};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(*c)[3];</a:t>
            </a:r>
          </a:p>
          <a:p>
            <a:r>
              <a:rPr lang="en-IN" dirty="0" smtClean="0"/>
              <a:t>c=p;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=0;i&lt;2;i++)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j=0;j&lt;3;j++)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&lt;&lt;c[</a:t>
            </a:r>
            <a:r>
              <a:rPr lang="en-IN" dirty="0" err="1" smtClean="0"/>
              <a:t>i</a:t>
            </a:r>
            <a:r>
              <a:rPr lang="en-IN" dirty="0" smtClean="0"/>
              <a:t>][j]&lt;&lt;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Array of pointers</a:t>
            </a:r>
            <a:endParaRPr lang="en-IN" dirty="0"/>
          </a:p>
          <a:p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*c[3];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562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#include &lt;</a:t>
            </a:r>
            <a:r>
              <a:rPr lang="en-US" sz="2000" b="1" dirty="0" err="1" smtClean="0"/>
              <a:t>iostream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using namespace std;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 () {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 marks = 95;   // actual variable declaration.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 *</a:t>
            </a:r>
            <a:r>
              <a:rPr lang="en-US" sz="2000" b="1" dirty="0" err="1" smtClean="0"/>
              <a:t>int_ptr</a:t>
            </a:r>
            <a:r>
              <a:rPr lang="en-US" sz="2000" b="1" dirty="0" smtClean="0"/>
              <a:t>;        // pointer variable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int_ptr</a:t>
            </a:r>
            <a:r>
              <a:rPr lang="en-US" sz="2000" b="1" dirty="0" smtClean="0"/>
              <a:t> = &amp;marks;       // store address of 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in pointer variable, 					referencing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"Value of marks variable: ";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marks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"Address of marks variable: ";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&amp;marks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</a:p>
          <a:p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3617" y="1785926"/>
            <a:ext cx="827458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5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8867" y="2285992"/>
            <a:ext cx="853797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Function	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9" y="1285860"/>
            <a:ext cx="5286412" cy="108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428868"/>
            <a:ext cx="7993199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err="1" smtClean="0"/>
              <a:t>int</a:t>
            </a:r>
            <a:r>
              <a:rPr lang="en-IN" b="1" dirty="0" smtClean="0"/>
              <a:t> r=7;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const *q=&amp;r;//same as const </a:t>
            </a:r>
            <a:r>
              <a:rPr lang="en-IN" b="1" dirty="0" err="1" smtClean="0"/>
              <a:t>int</a:t>
            </a:r>
            <a:r>
              <a:rPr lang="en-IN" b="1" dirty="0" smtClean="0"/>
              <a:t> *q=&amp;r;</a:t>
            </a:r>
          </a:p>
          <a:p>
            <a:r>
              <a:rPr lang="en-IN" b="1" dirty="0" err="1" smtClean="0"/>
              <a:t>cout</a:t>
            </a:r>
            <a:r>
              <a:rPr lang="en-IN" b="1" dirty="0" smtClean="0"/>
              <a:t>&lt;&lt;q&lt;&lt;</a:t>
            </a:r>
            <a:r>
              <a:rPr lang="en-IN" b="1" dirty="0" err="1" smtClean="0"/>
              <a:t>endl</a:t>
            </a:r>
            <a:r>
              <a:rPr lang="en-IN" b="1" dirty="0" smtClean="0"/>
              <a:t>&lt;&lt;*q&lt;&lt;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r>
              <a:rPr lang="en-IN" b="1" dirty="0" err="1" smtClean="0"/>
              <a:t>cout</a:t>
            </a:r>
            <a:r>
              <a:rPr lang="en-IN" b="1" dirty="0" smtClean="0"/>
              <a:t>&lt;&lt;"after"&lt;&lt;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//*q=10; //assignment of read-only location '*q'</a:t>
            </a:r>
          </a:p>
          <a:p>
            <a:r>
              <a:rPr lang="en-IN" b="1" dirty="0" smtClean="0"/>
              <a:t>//r=100;</a:t>
            </a:r>
          </a:p>
          <a:p>
            <a:r>
              <a:rPr lang="en-IN" b="1" dirty="0" smtClean="0"/>
              <a:t>q++;</a:t>
            </a:r>
          </a:p>
          <a:p>
            <a:r>
              <a:rPr lang="en-IN" b="1" dirty="0" err="1" smtClean="0"/>
              <a:t>cout</a:t>
            </a:r>
            <a:r>
              <a:rPr lang="en-IN" b="1" dirty="0" smtClean="0"/>
              <a:t>&lt;&lt;q&lt;&lt;</a:t>
            </a:r>
            <a:r>
              <a:rPr lang="en-IN" b="1" dirty="0" err="1" smtClean="0"/>
              <a:t>endl</a:t>
            </a:r>
            <a:r>
              <a:rPr lang="en-IN" b="1" dirty="0" smtClean="0"/>
              <a:t>&lt;&lt;*q;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b="1" dirty="0" smtClean="0"/>
          </a:p>
          <a:p>
            <a:r>
              <a:rPr lang="en-IN" b="1" dirty="0" err="1" smtClean="0"/>
              <a:t>int</a:t>
            </a:r>
            <a:r>
              <a:rPr lang="en-IN" b="1" dirty="0" smtClean="0"/>
              <a:t> * const s=&amp;r;</a:t>
            </a:r>
          </a:p>
          <a:p>
            <a:r>
              <a:rPr lang="en-IN" b="1" dirty="0" err="1" smtClean="0"/>
              <a:t>cout</a:t>
            </a:r>
            <a:r>
              <a:rPr lang="en-IN" b="1" dirty="0" smtClean="0"/>
              <a:t>&lt;&lt;s&lt;&lt;</a:t>
            </a:r>
            <a:r>
              <a:rPr lang="en-IN" b="1" dirty="0" err="1" smtClean="0"/>
              <a:t>endl</a:t>
            </a:r>
            <a:r>
              <a:rPr lang="en-IN" b="1" dirty="0" smtClean="0"/>
              <a:t>&lt;&lt;*s&lt;&lt;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r>
              <a:rPr lang="en-IN" b="1" dirty="0" err="1" smtClean="0"/>
              <a:t>cout</a:t>
            </a:r>
            <a:r>
              <a:rPr lang="en-IN" b="1" dirty="0" smtClean="0"/>
              <a:t>&lt;&lt;"after"&lt;&lt;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*s=200;</a:t>
            </a:r>
          </a:p>
          <a:p>
            <a:r>
              <a:rPr lang="en-IN" b="1" dirty="0" smtClean="0"/>
              <a:t>//s++;//increment of read only variable s</a:t>
            </a:r>
          </a:p>
          <a:p>
            <a:r>
              <a:rPr lang="en-IN" b="1" dirty="0" smtClean="0"/>
              <a:t>const </a:t>
            </a:r>
            <a:r>
              <a:rPr lang="en-IN" b="1" dirty="0" err="1" smtClean="0"/>
              <a:t>int</a:t>
            </a:r>
            <a:r>
              <a:rPr lang="en-IN" b="1" dirty="0" smtClean="0"/>
              <a:t> * const t=&amp;r;</a:t>
            </a:r>
          </a:p>
          <a:p>
            <a:r>
              <a:rPr lang="en-IN" b="1" dirty="0" smtClean="0"/>
              <a:t>//*t=100;//assignment of read-only location '*(const </a:t>
            </a:r>
            <a:r>
              <a:rPr lang="en-IN" b="1" dirty="0" err="1" smtClean="0"/>
              <a:t>int</a:t>
            </a:r>
            <a:r>
              <a:rPr lang="en-IN" b="1" dirty="0" smtClean="0"/>
              <a:t> *)t'</a:t>
            </a:r>
          </a:p>
          <a:p>
            <a:r>
              <a:rPr lang="en-IN" b="1" dirty="0" smtClean="0"/>
              <a:t>//t++;//increment of read-only variable 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Returning pointer from 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* </a:t>
            </a:r>
            <a:r>
              <a:rPr lang="en-IN" dirty="0" err="1" smtClean="0"/>
              <a:t>func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n){</a:t>
            </a:r>
          </a:p>
          <a:p>
            <a:r>
              <a:rPr lang="en-IN" dirty="0" smtClean="0"/>
              <a:t>//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arr</a:t>
            </a:r>
            <a:r>
              <a:rPr lang="en-IN" dirty="0" smtClean="0"/>
              <a:t>[n];</a:t>
            </a:r>
          </a:p>
          <a:p>
            <a:r>
              <a:rPr lang="en-IN" dirty="0" smtClean="0"/>
              <a:t>static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arr</a:t>
            </a:r>
            <a:r>
              <a:rPr lang="en-IN" dirty="0" smtClean="0"/>
              <a:t>[100];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 smtClean="0"/>
              <a:t>++)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arr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]=i+1;</a:t>
            </a:r>
          </a:p>
          <a:p>
            <a:r>
              <a:rPr lang="en-IN" dirty="0" smtClean="0"/>
              <a:t>return </a:t>
            </a:r>
            <a:r>
              <a:rPr lang="en-IN" dirty="0" err="1" smtClean="0"/>
              <a:t>arr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main(){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n, *</a:t>
            </a:r>
            <a:r>
              <a:rPr lang="en-IN" dirty="0" err="1" smtClean="0"/>
              <a:t>ptr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&lt;&lt;"enter value of n"&lt;&lt;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cin</a:t>
            </a:r>
            <a:r>
              <a:rPr lang="en-IN" dirty="0" smtClean="0"/>
              <a:t>&gt;&gt;n;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=</a:t>
            </a:r>
            <a:r>
              <a:rPr lang="en-IN" dirty="0" err="1" smtClean="0"/>
              <a:t>func</a:t>
            </a:r>
            <a:r>
              <a:rPr lang="en-IN" dirty="0" smtClean="0"/>
              <a:t>(n);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 smtClean="0"/>
              <a:t>++)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&lt;&lt;*(</a:t>
            </a:r>
            <a:r>
              <a:rPr lang="en-IN" dirty="0" err="1" smtClean="0"/>
              <a:t>ptr+i</a:t>
            </a:r>
            <a:r>
              <a:rPr lang="en-IN" dirty="0" smtClean="0"/>
              <a:t>)&lt;&lt;" ";</a:t>
            </a:r>
          </a:p>
          <a:p>
            <a:r>
              <a:rPr lang="en-IN" dirty="0" smtClean="0"/>
              <a:t>return 0;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305800" cy="415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Wild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the cases when a pointer becomes wild</a:t>
            </a:r>
            <a:r>
              <a:rPr lang="en-IN" dirty="0" smtClean="0"/>
              <a:t>!</a:t>
            </a:r>
          </a:p>
          <a:p>
            <a:r>
              <a:rPr lang="en-IN" smtClean="0"/>
              <a:t>H.W.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 // print the address stored in </a:t>
            </a:r>
            <a:r>
              <a:rPr lang="en-US" b="1" dirty="0" err="1" smtClean="0"/>
              <a:t>ip</a:t>
            </a:r>
            <a:r>
              <a:rPr lang="en-US" b="1" dirty="0" smtClean="0"/>
              <a:t> pointer variable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 &lt;&lt; "Address stored in </a:t>
            </a:r>
            <a:r>
              <a:rPr lang="en-US" b="1" dirty="0" err="1" smtClean="0"/>
              <a:t>int_ptr</a:t>
            </a:r>
            <a:r>
              <a:rPr lang="en-US" b="1" dirty="0" smtClean="0"/>
              <a:t> variable: ";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 &lt;&lt; </a:t>
            </a:r>
            <a:r>
              <a:rPr lang="en-US" b="1" dirty="0" err="1" smtClean="0"/>
              <a:t>int_ptr</a:t>
            </a:r>
            <a:r>
              <a:rPr lang="en-US" b="1" dirty="0" smtClean="0"/>
              <a:t>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   // access the value at the address available in pointer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 &lt;&lt; "Value of *</a:t>
            </a:r>
            <a:r>
              <a:rPr lang="en-US" b="1" dirty="0" err="1" smtClean="0"/>
              <a:t>int_ptr</a:t>
            </a:r>
            <a:r>
              <a:rPr lang="en-US" b="1" dirty="0" smtClean="0"/>
              <a:t> variable: ";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 &lt;&lt; *</a:t>
            </a:r>
            <a:r>
              <a:rPr lang="en-US" b="1" dirty="0" err="1" smtClean="0"/>
              <a:t>int_ptr</a:t>
            </a:r>
            <a:r>
              <a:rPr lang="en-US" b="1" dirty="0" smtClean="0"/>
              <a:t>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*</a:t>
            </a:r>
            <a:r>
              <a:rPr lang="en-US" b="1" dirty="0" err="1" smtClean="0"/>
              <a:t>int_ptr</a:t>
            </a:r>
            <a:r>
              <a:rPr lang="en-US" b="1" dirty="0" smtClean="0"/>
              <a:t>=10;//dereferencing with indirection operator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&lt;&lt; "Value of *</a:t>
            </a:r>
            <a:r>
              <a:rPr lang="en-US" b="1" dirty="0" err="1" smtClean="0"/>
              <a:t>int_ptr</a:t>
            </a:r>
            <a:r>
              <a:rPr lang="en-US" b="1" dirty="0" smtClean="0"/>
              <a:t> variable: "&lt;&lt;*</a:t>
            </a:r>
            <a:r>
              <a:rPr lang="en-US" b="1" dirty="0" err="1" smtClean="0"/>
              <a:t>int_ptr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&lt;&lt;"Value of the marks "&lt;&lt;marks&lt;&lt;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   return 0;}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7" y="1676400"/>
            <a:ext cx="874874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Pointer dereferencing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086600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 is dealing in unformatted memory. This is what </a:t>
            </a:r>
            <a:r>
              <a:rPr lang="en-US" dirty="0" err="1" smtClean="0"/>
              <a:t>malloc</a:t>
            </a:r>
            <a:r>
              <a:rPr lang="en-US" dirty="0" smtClean="0"/>
              <a:t> returns: a pointer to a block of memory of a certain size. Since the memory does not have a type (because it does not have a properly constructed object in it yet), it is </a:t>
            </a:r>
            <a:r>
              <a:rPr lang="en-US" dirty="0" err="1" smtClean="0"/>
              <a:t>typeless</a:t>
            </a:r>
            <a:r>
              <a:rPr lang="en-US" dirty="0" smtClean="0"/>
              <a:t>. i.e., void.</a:t>
            </a:r>
          </a:p>
          <a:p>
            <a:r>
              <a:rPr lang="en-US" dirty="0" smtClean="0"/>
              <a:t>It is an opaque handle; it references a created object without naming a specific type.</a:t>
            </a:r>
          </a:p>
          <a:p>
            <a:r>
              <a:rPr lang="en-US" dirty="0" smtClean="0"/>
              <a:t>Cannot be directly </a:t>
            </a:r>
            <a:r>
              <a:rPr lang="en-US" dirty="0" err="1" smtClean="0"/>
              <a:t>dereferenced</a:t>
            </a:r>
            <a:r>
              <a:rPr lang="en-US" dirty="0" smtClean="0"/>
              <a:t> without type casting to suitable types</a:t>
            </a:r>
          </a:p>
          <a:p>
            <a:r>
              <a:rPr lang="en-US" dirty="0" smtClean="0"/>
              <a:t>Otherwise compiler error “(void *) is not a pointer-to-object type” will 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#include 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 () {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 marks = 95;</a:t>
            </a:r>
          </a:p>
          <a:p>
            <a:r>
              <a:rPr lang="en-US" b="1" dirty="0" smtClean="0"/>
              <a:t>   float f=5.6;   // actual variable declaration.</a:t>
            </a:r>
          </a:p>
          <a:p>
            <a:r>
              <a:rPr lang="en-US" b="1" dirty="0" smtClean="0"/>
              <a:t>   void *</a:t>
            </a:r>
            <a:r>
              <a:rPr lang="en-US" b="1" dirty="0" err="1" smtClean="0"/>
              <a:t>ptr</a:t>
            </a:r>
            <a:r>
              <a:rPr lang="en-US" b="1" dirty="0" smtClean="0"/>
              <a:t>=&amp;marks;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ptr</a:t>
            </a:r>
            <a:r>
              <a:rPr lang="en-US" b="1" dirty="0" smtClean="0"/>
              <a:t>=&amp;marks;</a:t>
            </a:r>
          </a:p>
          <a:p>
            <a:r>
              <a:rPr lang="en-US" b="1" dirty="0" smtClean="0"/>
              <a:t>   //</a:t>
            </a:r>
            <a:r>
              <a:rPr lang="en-US" b="1" dirty="0" err="1" smtClean="0"/>
              <a:t>cout</a:t>
            </a:r>
            <a:r>
              <a:rPr lang="en-US" b="1" dirty="0" smtClean="0"/>
              <a:t>&lt;&lt;*</a:t>
            </a:r>
            <a:r>
              <a:rPr lang="en-US" b="1" dirty="0" err="1" smtClean="0"/>
              <a:t>ptr</a:t>
            </a:r>
            <a:r>
              <a:rPr lang="en-US" b="1" dirty="0" smtClean="0"/>
              <a:t>;//compiler error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</a:t>
            </a:r>
            <a:r>
              <a:rPr lang="en-US" b="1" dirty="0" err="1" smtClean="0"/>
              <a:t>typecasted</a:t>
            </a:r>
            <a:r>
              <a:rPr lang="en-US" b="1" dirty="0" smtClean="0"/>
              <a:t> to </a:t>
            </a:r>
            <a:r>
              <a:rPr lang="en-US" b="1" dirty="0" err="1" smtClean="0"/>
              <a:t>int</a:t>
            </a:r>
            <a:r>
              <a:rPr lang="en-US" b="1" dirty="0" smtClean="0"/>
              <a:t>: "&lt;&lt;*(</a:t>
            </a:r>
            <a:r>
              <a:rPr lang="en-US" b="1" dirty="0" err="1" smtClean="0"/>
              <a:t>int</a:t>
            </a:r>
            <a:r>
              <a:rPr lang="en-US" b="1" dirty="0" smtClean="0"/>
              <a:t>*)</a:t>
            </a:r>
            <a:r>
              <a:rPr lang="en-US" b="1" dirty="0" err="1" smtClean="0"/>
              <a:t>ptr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ptr</a:t>
            </a:r>
            <a:r>
              <a:rPr lang="en-US" b="1" dirty="0" smtClean="0"/>
              <a:t>=&amp;f;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</a:t>
            </a:r>
            <a:r>
              <a:rPr lang="en-US" b="1" dirty="0" err="1" smtClean="0"/>
              <a:t>typecasted</a:t>
            </a:r>
            <a:r>
              <a:rPr lang="en-US" b="1" dirty="0" smtClean="0"/>
              <a:t> to float: "&lt;&lt;*(float *)</a:t>
            </a:r>
            <a:r>
              <a:rPr lang="en-US" b="1" dirty="0" err="1" smtClean="0"/>
              <a:t>ptr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return 0;</a:t>
            </a:r>
          </a:p>
          <a:p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196" y="1676400"/>
            <a:ext cx="874874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1463</Words>
  <Application>Microsoft Office PowerPoint</Application>
  <PresentationFormat>On-screen Show (4:3)</PresentationFormat>
  <Paragraphs>260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C++ Pointers</vt:lpstr>
      <vt:lpstr>Introduction to Pointers</vt:lpstr>
      <vt:lpstr>Program 1</vt:lpstr>
      <vt:lpstr>Program 1</vt:lpstr>
      <vt:lpstr>Output</vt:lpstr>
      <vt:lpstr>Explaining Pointer dereferencing</vt:lpstr>
      <vt:lpstr>Void Pointer</vt:lpstr>
      <vt:lpstr>Program 2</vt:lpstr>
      <vt:lpstr>Output</vt:lpstr>
      <vt:lpstr>Pointer Arithmetic</vt:lpstr>
      <vt:lpstr>Continued..</vt:lpstr>
      <vt:lpstr>Output</vt:lpstr>
      <vt:lpstr>Passing arrays or strings as arguments to functions</vt:lpstr>
      <vt:lpstr>Continued</vt:lpstr>
      <vt:lpstr>Output</vt:lpstr>
      <vt:lpstr>new operator</vt:lpstr>
      <vt:lpstr>Continued..</vt:lpstr>
      <vt:lpstr>Continued..</vt:lpstr>
      <vt:lpstr>Continued..</vt:lpstr>
      <vt:lpstr>Output</vt:lpstr>
      <vt:lpstr>new/delete vs malloc/free</vt:lpstr>
      <vt:lpstr>new/delete vs malloc/free</vt:lpstr>
      <vt:lpstr>Example Program </vt:lpstr>
      <vt:lpstr>Exception</vt:lpstr>
      <vt:lpstr>How pointers and array indexes are interlinked</vt:lpstr>
      <vt:lpstr>Multi dimensional array</vt:lpstr>
      <vt:lpstr>Continued..</vt:lpstr>
      <vt:lpstr>Output</vt:lpstr>
      <vt:lpstr>Pointer to an array vs array of pointers</vt:lpstr>
      <vt:lpstr>Output</vt:lpstr>
      <vt:lpstr>Program 5</vt:lpstr>
      <vt:lpstr>Pointer to Function </vt:lpstr>
      <vt:lpstr>Constant pointer</vt:lpstr>
      <vt:lpstr>Continued..</vt:lpstr>
      <vt:lpstr>Returning pointer from a function</vt:lpstr>
      <vt:lpstr>Continued..</vt:lpstr>
      <vt:lpstr>Output</vt:lpstr>
      <vt:lpstr>Wild Pointer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Functions</dc:title>
  <dc:creator>NGB</dc:creator>
  <cp:lastModifiedBy>hp</cp:lastModifiedBy>
  <cp:revision>164</cp:revision>
  <dcterms:created xsi:type="dcterms:W3CDTF">2017-10-23T09:32:20Z</dcterms:created>
  <dcterms:modified xsi:type="dcterms:W3CDTF">2020-08-12T07:06:29Z</dcterms:modified>
</cp:coreProperties>
</file>