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  <p:sldMasterId id="2147483738" r:id="rId2"/>
    <p:sldMasterId id="2147483750" r:id="rId3"/>
  </p:sldMasterIdLst>
  <p:sldIdLst>
    <p:sldId id="263" r:id="rId4"/>
    <p:sldId id="256" r:id="rId5"/>
    <p:sldId id="257" r:id="rId6"/>
    <p:sldId id="262" r:id="rId7"/>
    <p:sldId id="258" r:id="rId8"/>
    <p:sldId id="260" r:id="rId9"/>
    <p:sldId id="266" r:id="rId10"/>
    <p:sldId id="259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6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4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7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52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48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5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31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838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0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27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34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4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92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26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5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69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50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97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449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3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08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07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1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18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0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121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41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958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12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50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0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2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3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6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419B-0202-4E7C-8B56-6722F50F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8258" y="99419"/>
            <a:ext cx="8825658" cy="3329581"/>
          </a:xfrm>
        </p:spPr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A5D1E-A5D0-4104-8230-F5D49879C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304" y="3688808"/>
            <a:ext cx="8825658" cy="861420"/>
          </a:xfrm>
        </p:spPr>
        <p:txBody>
          <a:bodyPr/>
          <a:lstStyle/>
          <a:p>
            <a:r>
              <a:rPr lang="en-US" dirty="0"/>
              <a:t>READY FOR THE ACTION…………………….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2153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05 -0.24283 L 0.12148 -0.03496 C 0.15078 0.01204 0.19505 0.0375 0.24154 0.0375 C 0.29453 0.0375 0.33685 0.01204 0.36615 -0.03496 L 0.50794 -0.2428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3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5E5-240E-48A2-B2A3-06CEC902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7233"/>
            <a:ext cx="7715794" cy="8280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MODULES AND ITS WORKING….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6723-4157-4203-8415-737DF80B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6" y="1810900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0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5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B53F-8441-4AA0-9C7F-BC7AC4CE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marcross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BA54B-71D0-42F0-B849-2810ED404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tHe</a:t>
            </a:r>
            <a:r>
              <a:rPr lang="en-US" dirty="0"/>
              <a:t> concept of encryption and decryption using file handling in</a:t>
            </a:r>
          </a:p>
          <a:p>
            <a:r>
              <a:rPr lang="en-US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16815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FB4C-94E1-4647-9252-FBCC1BDC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39077" y="84983"/>
            <a:ext cx="9603275" cy="104923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                      About the software                    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088A0-7CF3-440B-8A7C-8FB3CC9C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2" y="1703294"/>
            <a:ext cx="8946541" cy="41954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5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AC5-140E-4821-BE5E-5C41ABBB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058" y="125224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What is encryption?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F073-3720-4634-B08D-13ABEB9F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058" y="1841048"/>
            <a:ext cx="9603275" cy="34506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AC5-140E-4821-BE5E-5C41ABBB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058" y="125224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What is decryption?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F073-3720-4634-B08D-13ABEB9F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058" y="1841048"/>
            <a:ext cx="9603275" cy="34506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9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66E4-10F4-4F8A-A445-DE8C508E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91655"/>
            <a:ext cx="9603275" cy="1049235"/>
          </a:xfrm>
        </p:spPr>
        <p:txBody>
          <a:bodyPr/>
          <a:lstStyle/>
          <a:p>
            <a:r>
              <a:rPr lang="en-US" dirty="0"/>
              <a:t>What is cipher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AC1B-81FC-45FC-918A-C232E900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50" dirty="0"/>
              <a:t>ASHFHDKFJHSDKJF</a:t>
            </a:r>
          </a:p>
        </p:txBody>
      </p:sp>
    </p:spTree>
    <p:extLst>
      <p:ext uri="{BB962C8B-B14F-4D97-AF65-F5344CB8AC3E}">
        <p14:creationId xmlns:p14="http://schemas.microsoft.com/office/powerpoint/2010/main" val="3320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2143-3EF1-4578-A14E-426D3563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ENCRYPTION AND DECRYPTION…..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FF5F-E829-4EAD-8A6A-525B2952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0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99DE-7D70-4480-8661-FFFC9DAB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How encryption and decryption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53CA-9EBF-4229-A6C2-9A09F07B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590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6363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7713-1D0D-4F39-B54D-C6AC3D16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53600" cy="784551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SYSTEM FLOW DIAGRAM OF THE SOFTWARE….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B1FB-766A-4CB4-B725-C5475E5A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3" y="1523517"/>
            <a:ext cx="10058400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7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64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Agency FB</vt:lpstr>
      <vt:lpstr>Arial</vt:lpstr>
      <vt:lpstr>Arial Rounded MT Bold</vt:lpstr>
      <vt:lpstr>Baskerville Old Face</vt:lpstr>
      <vt:lpstr>Calibri</vt:lpstr>
      <vt:lpstr>Calibri Light</vt:lpstr>
      <vt:lpstr>Century Gothic</vt:lpstr>
      <vt:lpstr>Gill Sans MT</vt:lpstr>
      <vt:lpstr>Wingdings 3</vt:lpstr>
      <vt:lpstr>Ion</vt:lpstr>
      <vt:lpstr>Gallery</vt:lpstr>
      <vt:lpstr>Retrospect</vt:lpstr>
      <vt:lpstr>WELCOME</vt:lpstr>
      <vt:lpstr>Project marcross</vt:lpstr>
      <vt:lpstr>                      About the software                         </vt:lpstr>
      <vt:lpstr>What is encryption?</vt:lpstr>
      <vt:lpstr>What is decryption?</vt:lpstr>
      <vt:lpstr>What is cipher text?</vt:lpstr>
      <vt:lpstr>ADVANTAGES OF ENCRYPTION AND DECRYPTION…..</vt:lpstr>
      <vt:lpstr>How encryption and decryption works?</vt:lpstr>
      <vt:lpstr>SYSTEM FLOW DIAGRAM OF THE SOFTWARE….</vt:lpstr>
      <vt:lpstr>MODULES AND ITS WORKING….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marcross</dc:title>
  <dc:creator>ASHISH KUMAR YADAV</dc:creator>
  <cp:lastModifiedBy>ASHISH KUMAR YADAV</cp:lastModifiedBy>
  <cp:revision>6</cp:revision>
  <dcterms:created xsi:type="dcterms:W3CDTF">2019-04-03T12:45:42Z</dcterms:created>
  <dcterms:modified xsi:type="dcterms:W3CDTF">2019-04-03T13:39:11Z</dcterms:modified>
</cp:coreProperties>
</file>