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p:scale>
          <a:sx n="50" d="100"/>
          <a:sy n="50" d="100"/>
        </p:scale>
        <p:origin x="516"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9/20/2024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hyperlink" Target="https://pixabay.com/en/avatar-boy-caricature-comic-1295917/" TargetMode="External"/><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Times New Roman" panose="02020603050405020304" pitchFamily="18" charset="0"/>
                <a:ea typeface="Gadugi" panose="020B0502040204020203" pitchFamily="34"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Times New Roman" panose="02020603050405020304" pitchFamily="18" charset="0"/>
                  <a:ea typeface="Gadugi" panose="020B0502040204020203" pitchFamily="34" charset="0"/>
                  <a:cs typeface="Times New Roman" panose="02020603050405020304" pitchFamily="18"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000" spc="-19" dirty="0">
                  <a:latin typeface="Times New Roman" panose="02020603050405020304" pitchFamily="18" charset="0"/>
                  <a:ea typeface="Gadugi" panose="020B0502040204020203" pitchFamily="34" charset="0"/>
                  <a:cs typeface="Times New Roman" panose="02020603050405020304" pitchFamily="18" charset="0"/>
                </a:rPr>
                <a:t>Project recap</a:t>
              </a:r>
            </a:p>
            <a:p>
              <a:pPr>
                <a:lnSpc>
                  <a:spcPts val="2660"/>
                </a:lnSpc>
              </a:pPr>
              <a:r>
                <a:rPr lang="en-US" sz="2000" spc="-19" dirty="0">
                  <a:latin typeface="Times New Roman" panose="02020603050405020304" pitchFamily="18" charset="0"/>
                  <a:ea typeface="Gadugi" panose="020B0502040204020203" pitchFamily="34" charset="0"/>
                  <a:cs typeface="Times New Roman" panose="02020603050405020304" pitchFamily="18" charset="0"/>
                </a:rPr>
                <a:t>Problem</a:t>
              </a:r>
            </a:p>
            <a:p>
              <a:pPr>
                <a:lnSpc>
                  <a:spcPts val="2660"/>
                </a:lnSpc>
              </a:pPr>
              <a:r>
                <a:rPr lang="en-US" sz="2000" spc="-19" dirty="0">
                  <a:latin typeface="Times New Roman" panose="02020603050405020304" pitchFamily="18" charset="0"/>
                  <a:ea typeface="Gadugi" panose="020B0502040204020203" pitchFamily="34" charset="0"/>
                  <a:cs typeface="Times New Roman" panose="02020603050405020304" pitchFamily="18" charset="0"/>
                </a:rPr>
                <a:t>The Analytics team</a:t>
              </a:r>
            </a:p>
            <a:p>
              <a:pPr>
                <a:lnSpc>
                  <a:spcPts val="2660"/>
                </a:lnSpc>
              </a:pPr>
              <a:r>
                <a:rPr lang="en-US" sz="2000" spc="-19" dirty="0">
                  <a:latin typeface="Times New Roman" panose="02020603050405020304" pitchFamily="18" charset="0"/>
                  <a:ea typeface="Gadugi" panose="020B0502040204020203" pitchFamily="34" charset="0"/>
                  <a:cs typeface="Times New Roman" panose="02020603050405020304" pitchFamily="18" charset="0"/>
                </a:rPr>
                <a:t>Process</a:t>
              </a:r>
            </a:p>
            <a:p>
              <a:pPr>
                <a:lnSpc>
                  <a:spcPts val="2660"/>
                </a:lnSpc>
              </a:pPr>
              <a:r>
                <a:rPr lang="en-US" sz="2000" spc="-19" dirty="0">
                  <a:latin typeface="Times New Roman" panose="02020603050405020304" pitchFamily="18" charset="0"/>
                  <a:ea typeface="Gadugi" panose="020B0502040204020203" pitchFamily="34" charset="0"/>
                  <a:cs typeface="Times New Roman" panose="02020603050405020304" pitchFamily="18" charset="0"/>
                </a:rPr>
                <a:t>Insights</a:t>
              </a:r>
            </a:p>
            <a:p>
              <a:pPr>
                <a:lnSpc>
                  <a:spcPts val="2660"/>
                </a:lnSpc>
              </a:pPr>
              <a:r>
                <a:rPr lang="en-US" sz="2000" spc="-19" dirty="0">
                  <a:latin typeface="Times New Roman" panose="02020603050405020304" pitchFamily="18" charset="0"/>
                  <a:ea typeface="Gadugi" panose="020B0502040204020203" pitchFamily="34"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889730" y="8037238"/>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Over </a:t>
            </a:r>
            <a:r>
              <a:rPr lang="en-US" sz="3200" u="sng" spc="-32"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100000</a:t>
            </a:r>
            <a:r>
              <a:rPr lang="en-US" sz="3200" spc="-32"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36,500,000</a:t>
            </a:r>
            <a:r>
              <a:rPr lang="en-US" sz="3200" spc="-32"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 pieces of content</a:t>
            </a:r>
          </a:p>
          <a:p>
            <a:pPr>
              <a:lnSpc>
                <a:spcPts val="4480"/>
              </a:lnSpc>
              <a:spcBef>
                <a:spcPct val="0"/>
              </a:spcBef>
            </a:pPr>
            <a:r>
              <a:rPr lang="en-US" sz="3200" spc="-32"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851510" y="8628887"/>
            <a:ext cx="6058789" cy="661143"/>
          </a:xfrm>
          <a:prstGeom prst="rect">
            <a:avLst/>
          </a:prstGeom>
        </p:spPr>
        <p:txBody>
          <a:bodyPr wrap="square" lIns="0" tIns="0" rIns="0" bIns="0" rtlCol="0" anchor="t">
            <a:spAutoFit/>
          </a:bodyPr>
          <a:lstStyle/>
          <a:p>
            <a:pPr>
              <a:lnSpc>
                <a:spcPts val="2660"/>
              </a:lnSpc>
              <a:spcBef>
                <a:spcPct val="0"/>
              </a:spcBef>
            </a:pPr>
            <a:r>
              <a:rPr lang="en-US" sz="2000" spc="-19"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ea typeface="Gadugi" panose="020B0502040204020203" pitchFamily="34" charset="0"/>
                <a:cs typeface="Times New Roman" panose="02020603050405020304" pitchFamily="18"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22528"/>
            <a:chOff x="0" y="-47625"/>
            <a:chExt cx="3488063" cy="149670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884090"/>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Chief Technology </a:t>
              </a:r>
              <a:r>
                <a:rPr lang="en-US" sz="1900" spc="-19" dirty="0">
                  <a:latin typeface="Times New Roman" panose="02020603050405020304" pitchFamily="18" charset="0"/>
                  <a:ea typeface="Gadugi" panose="020B0502040204020203" pitchFamily="34" charset="0"/>
                  <a:cs typeface="Times New Roman" panose="02020603050405020304" pitchFamily="18" charset="0"/>
                </a:rPr>
                <a:t>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56023"/>
            </a:xfrm>
            <a:prstGeom prst="rect">
              <a:avLst/>
            </a:prstGeom>
          </p:spPr>
          <p:txBody>
            <a:bodyPr lIns="0" tIns="0" rIns="0" bIns="0" rtlCol="0" anchor="t">
              <a:spAutoFit/>
            </a:bodyPr>
            <a:lstStyle/>
            <a:p>
              <a:pPr>
                <a:lnSpc>
                  <a:spcPts val="2940"/>
                </a:lnSpc>
              </a:pPr>
              <a:r>
                <a:rPr lang="en-US" sz="2100" spc="-21" dirty="0">
                  <a:latin typeface="Times New Roman" panose="02020603050405020304" pitchFamily="18" charset="0"/>
                  <a:ea typeface="Gadugi" panose="020B0502040204020203" pitchFamily="34" charset="0"/>
                  <a:cs typeface="Times New Roman" panose="02020603050405020304" pitchFamily="18"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776279"/>
            <a:chOff x="0" y="-47625"/>
            <a:chExt cx="3488063" cy="1035038"/>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22424"/>
            </a:xfrm>
            <a:prstGeom prst="rect">
              <a:avLst/>
            </a:prstGeom>
          </p:spPr>
          <p:txBody>
            <a:bodyPr lIns="0" tIns="0" rIns="0" bIns="0" rtlCol="0" anchor="t">
              <a:spAutoFit/>
            </a:bodyPr>
            <a:lstStyle/>
            <a:p>
              <a:pPr>
                <a:lnSpc>
                  <a:spcPts val="2660"/>
                </a:lnSpc>
              </a:pPr>
              <a:r>
                <a:rPr lang="en-US" sz="1900" spc="-19" dirty="0">
                  <a:latin typeface="Times New Roman" panose="02020603050405020304" pitchFamily="18" charset="0"/>
                  <a:ea typeface="Gadugi" panose="020B0502040204020203" pitchFamily="34" charset="0"/>
                  <a:cs typeface="Times New Roman" panose="02020603050405020304" pitchFamily="18"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56022"/>
            </a:xfrm>
            <a:prstGeom prst="rect">
              <a:avLst/>
            </a:prstGeom>
          </p:spPr>
          <p:txBody>
            <a:bodyPr lIns="0" tIns="0" rIns="0" bIns="0" rtlCol="0" anchor="t">
              <a:spAutoFit/>
            </a:bodyPr>
            <a:lstStyle/>
            <a:p>
              <a:pPr>
                <a:lnSpc>
                  <a:spcPts val="2940"/>
                </a:lnSpc>
              </a:pPr>
              <a:r>
                <a:rPr lang="en-US" sz="2100" spc="-21" dirty="0">
                  <a:latin typeface="Times New Roman" panose="02020603050405020304" pitchFamily="18" charset="0"/>
                  <a:ea typeface="Gadugi" panose="020B0502040204020203" pitchFamily="34" charset="0"/>
                  <a:cs typeface="Times New Roman" panose="02020603050405020304" pitchFamily="18"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dirty="0">
                  <a:latin typeface="Times New Roman" panose="02020603050405020304" pitchFamily="18" charset="0"/>
                  <a:ea typeface="Gadugi" panose="020B0502040204020203" pitchFamily="34" charset="0"/>
                  <a:cs typeface="Times New Roman" panose="02020603050405020304" pitchFamily="18"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Times New Roman" panose="02020603050405020304" pitchFamily="18" charset="0"/>
                  <a:ea typeface="Gadugi" panose="020B0502040204020203" pitchFamily="34" charset="0"/>
                  <a:cs typeface="Times New Roman" panose="02020603050405020304" pitchFamily="18" charset="0"/>
                </a:rPr>
                <a:t>Ashish Singh</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BA784B5-DBC8-5007-6A30-63B78394D53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1634374" y="7050176"/>
            <a:ext cx="2467982" cy="24661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2800" spc="-19"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2800" spc="-19"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4021087" y="1545483"/>
            <a:ext cx="3486092" cy="346249"/>
          </a:xfrm>
          <a:prstGeom prst="rect">
            <a:avLst/>
          </a:prstGeom>
        </p:spPr>
        <p:txBody>
          <a:bodyPr lIns="0" tIns="0" rIns="0" bIns="0" rtlCol="0" anchor="t">
            <a:spAutoFit/>
          </a:bodyPr>
          <a:lstStyle/>
          <a:p>
            <a:pPr>
              <a:lnSpc>
                <a:spcPts val="2659"/>
              </a:lnSpc>
            </a:pPr>
            <a:r>
              <a:rPr lang="en-US" sz="2800" spc="-18"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Times New Roman" panose="02020603050405020304" pitchFamily="18" charset="0"/>
                <a:ea typeface="Gadugi" panose="020B0502040204020203" pitchFamily="34" charset="0"/>
                <a:cs typeface="Times New Roman" panose="02020603050405020304" pitchFamily="18"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Times New Roman" panose="02020603050405020304" pitchFamily="18" charset="0"/>
                <a:ea typeface="Gadugi" panose="020B0502040204020203" pitchFamily="34" charset="0"/>
                <a:cs typeface="Times New Roman" panose="02020603050405020304" pitchFamily="18"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56</TotalTime>
  <Words>1712</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Gadugi</vt:lpstr>
      <vt:lpstr>Arial</vt:lpstr>
      <vt:lpstr>Wingdings 3</vt:lpstr>
      <vt:lpstr>Century Gothic</vt:lpstr>
      <vt:lpstr>Calibri</vt:lpstr>
      <vt:lpstr>Times New Roman</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Ashish Singh</cp:lastModifiedBy>
  <cp:revision>19</cp:revision>
  <dcterms:created xsi:type="dcterms:W3CDTF">2006-08-16T00:00:00Z</dcterms:created>
  <dcterms:modified xsi:type="dcterms:W3CDTF">2024-09-20T04:52:30Z</dcterms:modified>
  <dc:identifier>DAEhDyfaYKE</dc:identifier>
</cp:coreProperties>
</file>