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779" autoAdjust="0"/>
    <p:restoredTop sz="91283" autoAdjust="0"/>
  </p:normalViewPr>
  <p:slideViewPr>
    <p:cSldViewPr snapToGrid="0" showGuides="1">
      <p:cViewPr>
        <p:scale>
          <a:sx n="66" d="100"/>
          <a:sy n="66" d="100"/>
        </p:scale>
        <p:origin x="132" y="-6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September  2024</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5"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a:t>
            </a:r>
          </a:p>
          <a:p>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The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latin typeface="+mj-lt"/>
              </a:rPr>
              <a:t> </a:t>
            </a:r>
            <a:r>
              <a:rPr lang="en-AU" sz="2400" b="1" dirty="0">
                <a:latin typeface="+mj-lt"/>
                <a:ea typeface="Roboto" panose="02000000000000000000" pitchFamily="2" charset="0"/>
                <a:cs typeface="Roboto" panose="02000000000000000000" pitchFamily="2" charset="0"/>
              </a:rPr>
              <a:t>Chips </a:t>
            </a:r>
            <a:r>
              <a:rPr lang="en-AU" b="1" dirty="0">
                <a:latin typeface="+mj-lt"/>
              </a:rPr>
              <a:t>Category </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b="1" dirty="0">
                <a:latin typeface="Roboto Light" panose="02000000000000000000" pitchFamily="2" charset="0"/>
                <a:ea typeface="Roboto Light" panose="02000000000000000000" pitchFamily="2" charset="0"/>
                <a:cs typeface="Roboto Light" panose="02000000000000000000" pitchFamily="2" charset="0"/>
              </a:rPr>
              <a:t>The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6434</TotalTime>
  <Words>673</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Roboto Light</vt:lpstr>
      <vt:lpstr>Arial</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Ashish Singh</cp:lastModifiedBy>
  <cp:revision>478</cp:revision>
  <cp:lastPrinted>2024-09-18T13:49:33Z</cp:lastPrinted>
  <dcterms:created xsi:type="dcterms:W3CDTF">2018-02-07T23:23:24Z</dcterms:created>
  <dcterms:modified xsi:type="dcterms:W3CDTF">2024-09-18T13:50:53Z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