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3"/>
    <p:sldId id="16140622" r:id="rId4"/>
    <p:sldId id="262" r:id="rId5"/>
    <p:sldId id="263" r:id="rId6"/>
    <p:sldId id="16140626" r:id="rId7"/>
    <p:sldId id="265" r:id="rId8"/>
    <p:sldId id="16140625" r:id="rId9"/>
    <p:sldId id="16140634" r:id="rId10"/>
    <p:sldId id="16140628" r:id="rId11"/>
    <p:sldId id="16140635" r:id="rId12"/>
    <p:sldId id="16140636" r:id="rId13"/>
    <p:sldId id="16140630" r:id="rId14"/>
    <p:sldId id="16140629" r:id="rId15"/>
    <p:sldId id="16140623" r:id="rId16"/>
    <p:sldId id="16140627" r:id="rId17"/>
    <p:sldId id="16140637" r:id="rId18"/>
    <p:sldId id="16140638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Travel</a:t>
            </a:r>
            <a:r>
              <a:rPr lang="en-US" alt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IBM HACKATHON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:Ashish Ranjan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Jagannath University , Btech Cse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  <p:pic>
        <p:nvPicPr>
          <p:cNvPr id="3" name="Picture 2" descr="Screenshot 2025-07-29 221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160" y="617855"/>
            <a:ext cx="6185535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5" y="2082165"/>
            <a:ext cx="7628890" cy="3954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2085" y="1031875"/>
            <a:ext cx="3937000" cy="653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Travel Agent</a:t>
            </a:r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Saves Time – Instantly plans trips, reducing hours of manual research.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Personalized Travel – Suggests destinations, routes, and stays based on user preferences.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Budget-Friendly – Tracks real-time costs and finds the best deals.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User-Centric – Designed for all types of travelers with a smooth, smart experience.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725930"/>
            <a:ext cx="9862185" cy="236918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altLang="en-US" dirty="0"/>
              <a:t>https://github.com/ASHISHVERMASH/IbmSkillBuild_Project/blob/main/README.md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52" y="1597301"/>
            <a:ext cx="11029615" cy="4673324"/>
          </a:xfrm>
        </p:spPr>
        <p:txBody>
          <a:bodyPr>
            <a:normAutofit fontScale="70000"/>
          </a:bodyPr>
          <a:lstStyle/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Voice-Activated Planning – Users can plan trips by just speaking to the agent.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Live Travel Updates – Real-time weather, delays, and local event alerts.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Safety &amp; Emergency Support – Integrate SOS features for solo and women travelers.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Smart Booking Integration – Auto-book flights, hotels, and cabs via APIs.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Personal Travel History &amp; Rewards – Save trips, get loyalty points, and recommendations based on past travels.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301750"/>
            <a:ext cx="11364595" cy="5080000"/>
          </a:xfrm>
        </p:spPr>
        <p:txBody>
          <a:bodyPr/>
          <a:lstStyle/>
          <a:p>
            <a:pPr marL="0" indent="0">
              <a:buNone/>
            </a:pPr>
            <a:r>
              <a:rPr lang="en-US" altLang="en-IN" dirty="0"/>
              <a:t>0</a:t>
            </a:r>
            <a:endParaRPr lang="en-US" alt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0" y="1403985"/>
            <a:ext cx="8862060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195" y="737235"/>
            <a:ext cx="1971040" cy="4648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IN" dirty="0"/>
              <a:t>RAG LAB CERTIFICATE:-</a:t>
            </a:r>
            <a:endParaRPr lang="en-US" alt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241425"/>
            <a:ext cx="8315325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6880" y="1301750"/>
            <a:ext cx="6816090" cy="5107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 Travel Planner Agent is an AI-powered assistant that helps users plan trips efficiently 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and intelligently.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It uses real-time data to suggest destinations, build itineraries, and recommend transport and 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accommodation options.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By understanding user preferences, budgets, and constraints, it tailors personalized travel plans.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Integrated with maps, weather updates, and local guides, it ensures a smooth travel experience.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The agent can also manage bookings, alert users to changes, and optimize schedules on the go.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This smart assistant transforms complex travel planning into a seamless, enjoyable process.</a:t>
            </a:r>
            <a:b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11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cloud lite services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Natural Language Processing (NLP)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Retrieval Augmented Generation (RAG)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Granite model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  <a:endParaRPr lang="en-IN" dirty="0"/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  <a:endParaRPr lang="en-IN" dirty="0"/>
          </a:p>
          <a:p>
            <a:pPr marL="305435" indent="-305435"/>
            <a:r>
              <a:rPr lang="en-IN" dirty="0"/>
              <a:t>IBM Cloud Agent Lab</a:t>
            </a:r>
            <a:endParaRPr lang="en-IN" dirty="0"/>
          </a:p>
          <a:p>
            <a:pPr marL="305435" indent="-305435"/>
            <a:r>
              <a:rPr lang="en-IN" dirty="0"/>
              <a:t>IBM Granite foundation model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01750"/>
            <a:ext cx="11356340" cy="50685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This AI-powered agent saves hours of planning by giving personalized trip suggestions, optimized routes, and real-time cost tracking.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🚀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Key Features:-----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✈   Smart Search across destinations &amp; activities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🗓</a:t>
            </a:r>
            <a:r>
              <a:rPr lang="en-US" altLang="zh-CN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Auto-generated Itinerary based on your mood, budget &amp; time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💰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Live Cost Tracking &amp; booking comparisons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📊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Travel Trend Insights for the best timing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👥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  Group Sharing &amp; Suggestions from co-travelers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✨   Makes travel smarter, faster, and stress-free for everyon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No more research hassle – just enter your mood or need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Instant itineraries with optimized routes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Real-time budget tracking &amp; deal comparisons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Travel trend suggestions (best time to go)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Easy group planning with shared access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  <p:pic>
        <p:nvPicPr>
          <p:cNvPr id="3" name="Picture 2" descr="Screenshot 2025-07-29 221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65" y="617855"/>
            <a:ext cx="6136005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5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  <p:pic>
        <p:nvPicPr>
          <p:cNvPr id="4" name="Picture 3" descr="Screenshot 2025-07-29 2215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85" y="617855"/>
            <a:ext cx="6609080" cy="5605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2771</Words>
  <Application>WPS Presentation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演示文稿</vt:lpstr>
      <vt:lpstr>IBM Certifications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ASHISH VERMA</cp:lastModifiedBy>
  <cp:revision>145</cp:revision>
  <dcterms:created xsi:type="dcterms:W3CDTF">2021-05-26T16:50:00Z</dcterms:created>
  <dcterms:modified xsi:type="dcterms:W3CDTF">2025-08-01T03:25:25Z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B736DC5A05344E17A8A8A971E46EAF1D_13</vt:lpwstr>
  </property>
  <property fmtid="{D5CDD505-2E9C-101B-9397-08002B2CF9AE}" pid="4" name="KSOProductBuildVer">
    <vt:lpwstr>1033-12.2.0.21931</vt:lpwstr>
  </property>
</Properties>
</file>