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0" r:id="rId1"/>
  </p:sldMasterIdLst>
  <p:sldIdLst>
    <p:sldId id="264" r:id="rId2"/>
    <p:sldId id="256" r:id="rId3"/>
    <p:sldId id="257" r:id="rId4"/>
    <p:sldId id="263" r:id="rId5"/>
    <p:sldId id="258" r:id="rId6"/>
    <p:sldId id="259" r:id="rId7"/>
    <p:sldId id="260" r:id="rId8"/>
    <p:sldId id="261" r:id="rId9"/>
    <p:sldId id="262" r:id="rId10"/>
  </p:sldIdLst>
  <p:sldSz cx="14436725" cy="82438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70" d="100"/>
          <a:sy n="70" d="100"/>
        </p:scale>
        <p:origin x="629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4591" y="1349174"/>
            <a:ext cx="10827544" cy="2870094"/>
          </a:xfrm>
        </p:spPr>
        <p:txBody>
          <a:bodyPr anchor="b"/>
          <a:lstStyle>
            <a:lvl1pPr algn="ctr">
              <a:defRPr sz="710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4591" y="4329950"/>
            <a:ext cx="10827544" cy="1990364"/>
          </a:xfrm>
        </p:spPr>
        <p:txBody>
          <a:bodyPr/>
          <a:lstStyle>
            <a:lvl1pPr marL="0" indent="0" algn="ctr">
              <a:buNone/>
              <a:defRPr sz="2842"/>
            </a:lvl1pPr>
            <a:lvl2pPr marL="541371" indent="0" algn="ctr">
              <a:buNone/>
              <a:defRPr sz="2368"/>
            </a:lvl2pPr>
            <a:lvl3pPr marL="1082741" indent="0" algn="ctr">
              <a:buNone/>
              <a:defRPr sz="2131"/>
            </a:lvl3pPr>
            <a:lvl4pPr marL="1624112" indent="0" algn="ctr">
              <a:buNone/>
              <a:defRPr sz="1895"/>
            </a:lvl4pPr>
            <a:lvl5pPr marL="2165482" indent="0" algn="ctr">
              <a:buNone/>
              <a:defRPr sz="1895"/>
            </a:lvl5pPr>
            <a:lvl6pPr marL="2706853" indent="0" algn="ctr">
              <a:buNone/>
              <a:defRPr sz="1895"/>
            </a:lvl6pPr>
            <a:lvl7pPr marL="3248223" indent="0" algn="ctr">
              <a:buNone/>
              <a:defRPr sz="1895"/>
            </a:lvl7pPr>
            <a:lvl8pPr marL="3789594" indent="0" algn="ctr">
              <a:buNone/>
              <a:defRPr sz="1895"/>
            </a:lvl8pPr>
            <a:lvl9pPr marL="4330964" indent="0" algn="ctr">
              <a:buNone/>
              <a:defRPr sz="1895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22CF2-48A6-4C61-BE1A-D12BD3D03B33}" type="datetimeFigureOut">
              <a:rPr lang="en-IN" smtClean="0"/>
              <a:t>26-07-2025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84AE8-30D5-4E85-B80D-FD6FF0D14B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1669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22CF2-48A6-4C61-BE1A-D12BD3D03B33}" type="datetimeFigureOut">
              <a:rPr lang="en-IN" smtClean="0"/>
              <a:t>26-07-2025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84AE8-30D5-4E85-B80D-FD6FF0D14B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2076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31281" y="438911"/>
            <a:ext cx="3112919" cy="698631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2525" y="438911"/>
            <a:ext cx="9158297" cy="698631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22CF2-48A6-4C61-BE1A-D12BD3D03B33}" type="datetimeFigureOut">
              <a:rPr lang="en-IN" smtClean="0"/>
              <a:t>26-07-2025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84AE8-30D5-4E85-B80D-FD6FF0D14B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2382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22CF2-48A6-4C61-BE1A-D12BD3D03B33}" type="datetimeFigureOut">
              <a:rPr lang="en-IN" smtClean="0"/>
              <a:t>26-07-2025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84AE8-30D5-4E85-B80D-FD6FF0D14B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777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5006" y="2055248"/>
            <a:ext cx="12451675" cy="3429228"/>
          </a:xfrm>
        </p:spPr>
        <p:txBody>
          <a:bodyPr anchor="b"/>
          <a:lstStyle>
            <a:lvl1pPr>
              <a:defRPr sz="710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5006" y="5516918"/>
            <a:ext cx="12451675" cy="1803350"/>
          </a:xfrm>
        </p:spPr>
        <p:txBody>
          <a:bodyPr/>
          <a:lstStyle>
            <a:lvl1pPr marL="0" indent="0">
              <a:buNone/>
              <a:defRPr sz="2842">
                <a:solidFill>
                  <a:schemeClr val="tx1">
                    <a:tint val="75000"/>
                  </a:schemeClr>
                </a:solidFill>
              </a:defRPr>
            </a:lvl1pPr>
            <a:lvl2pPr marL="541371" indent="0">
              <a:buNone/>
              <a:defRPr sz="2368">
                <a:solidFill>
                  <a:schemeClr val="tx1">
                    <a:tint val="75000"/>
                  </a:schemeClr>
                </a:solidFill>
              </a:defRPr>
            </a:lvl2pPr>
            <a:lvl3pPr marL="1082741" indent="0">
              <a:buNone/>
              <a:defRPr sz="2131">
                <a:solidFill>
                  <a:schemeClr val="tx1">
                    <a:tint val="75000"/>
                  </a:schemeClr>
                </a:solidFill>
              </a:defRPr>
            </a:lvl3pPr>
            <a:lvl4pPr marL="1624112" indent="0">
              <a:buNone/>
              <a:defRPr sz="1895">
                <a:solidFill>
                  <a:schemeClr val="tx1">
                    <a:tint val="75000"/>
                  </a:schemeClr>
                </a:solidFill>
              </a:defRPr>
            </a:lvl4pPr>
            <a:lvl5pPr marL="2165482" indent="0">
              <a:buNone/>
              <a:defRPr sz="1895">
                <a:solidFill>
                  <a:schemeClr val="tx1">
                    <a:tint val="75000"/>
                  </a:schemeClr>
                </a:solidFill>
              </a:defRPr>
            </a:lvl5pPr>
            <a:lvl6pPr marL="2706853" indent="0">
              <a:buNone/>
              <a:defRPr sz="1895">
                <a:solidFill>
                  <a:schemeClr val="tx1">
                    <a:tint val="75000"/>
                  </a:schemeClr>
                </a:solidFill>
              </a:defRPr>
            </a:lvl6pPr>
            <a:lvl7pPr marL="3248223" indent="0">
              <a:buNone/>
              <a:defRPr sz="1895">
                <a:solidFill>
                  <a:schemeClr val="tx1">
                    <a:tint val="75000"/>
                  </a:schemeClr>
                </a:solidFill>
              </a:defRPr>
            </a:lvl7pPr>
            <a:lvl8pPr marL="3789594" indent="0">
              <a:buNone/>
              <a:defRPr sz="1895">
                <a:solidFill>
                  <a:schemeClr val="tx1">
                    <a:tint val="75000"/>
                  </a:schemeClr>
                </a:solidFill>
              </a:defRPr>
            </a:lvl8pPr>
            <a:lvl9pPr marL="4330964" indent="0">
              <a:buNone/>
              <a:defRPr sz="18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22CF2-48A6-4C61-BE1A-D12BD3D03B33}" type="datetimeFigureOut">
              <a:rPr lang="en-IN" smtClean="0"/>
              <a:t>26-07-2025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84AE8-30D5-4E85-B80D-FD6FF0D14B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8776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2525" y="2194554"/>
            <a:ext cx="6135608" cy="52306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08592" y="2194554"/>
            <a:ext cx="6135608" cy="52306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22CF2-48A6-4C61-BE1A-D12BD3D03B33}" type="datetimeFigureOut">
              <a:rPr lang="en-IN" smtClean="0"/>
              <a:t>26-07-2025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84AE8-30D5-4E85-B80D-FD6FF0D14B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4023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4405" y="438911"/>
            <a:ext cx="12451675" cy="15934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4406" y="2020898"/>
            <a:ext cx="6107411" cy="990411"/>
          </a:xfrm>
        </p:spPr>
        <p:txBody>
          <a:bodyPr anchor="b"/>
          <a:lstStyle>
            <a:lvl1pPr marL="0" indent="0">
              <a:buNone/>
              <a:defRPr sz="2842" b="1"/>
            </a:lvl1pPr>
            <a:lvl2pPr marL="541371" indent="0">
              <a:buNone/>
              <a:defRPr sz="2368" b="1"/>
            </a:lvl2pPr>
            <a:lvl3pPr marL="1082741" indent="0">
              <a:buNone/>
              <a:defRPr sz="2131" b="1"/>
            </a:lvl3pPr>
            <a:lvl4pPr marL="1624112" indent="0">
              <a:buNone/>
              <a:defRPr sz="1895" b="1"/>
            </a:lvl4pPr>
            <a:lvl5pPr marL="2165482" indent="0">
              <a:buNone/>
              <a:defRPr sz="1895" b="1"/>
            </a:lvl5pPr>
            <a:lvl6pPr marL="2706853" indent="0">
              <a:buNone/>
              <a:defRPr sz="1895" b="1"/>
            </a:lvl6pPr>
            <a:lvl7pPr marL="3248223" indent="0">
              <a:buNone/>
              <a:defRPr sz="1895" b="1"/>
            </a:lvl7pPr>
            <a:lvl8pPr marL="3789594" indent="0">
              <a:buNone/>
              <a:defRPr sz="1895" b="1"/>
            </a:lvl8pPr>
            <a:lvl9pPr marL="4330964" indent="0">
              <a:buNone/>
              <a:defRPr sz="189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4406" y="3011309"/>
            <a:ext cx="6107411" cy="44291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308592" y="2020898"/>
            <a:ext cx="6137488" cy="990411"/>
          </a:xfrm>
        </p:spPr>
        <p:txBody>
          <a:bodyPr anchor="b"/>
          <a:lstStyle>
            <a:lvl1pPr marL="0" indent="0">
              <a:buNone/>
              <a:defRPr sz="2842" b="1"/>
            </a:lvl1pPr>
            <a:lvl2pPr marL="541371" indent="0">
              <a:buNone/>
              <a:defRPr sz="2368" b="1"/>
            </a:lvl2pPr>
            <a:lvl3pPr marL="1082741" indent="0">
              <a:buNone/>
              <a:defRPr sz="2131" b="1"/>
            </a:lvl3pPr>
            <a:lvl4pPr marL="1624112" indent="0">
              <a:buNone/>
              <a:defRPr sz="1895" b="1"/>
            </a:lvl4pPr>
            <a:lvl5pPr marL="2165482" indent="0">
              <a:buNone/>
              <a:defRPr sz="1895" b="1"/>
            </a:lvl5pPr>
            <a:lvl6pPr marL="2706853" indent="0">
              <a:buNone/>
              <a:defRPr sz="1895" b="1"/>
            </a:lvl6pPr>
            <a:lvl7pPr marL="3248223" indent="0">
              <a:buNone/>
              <a:defRPr sz="1895" b="1"/>
            </a:lvl7pPr>
            <a:lvl8pPr marL="3789594" indent="0">
              <a:buNone/>
              <a:defRPr sz="1895" b="1"/>
            </a:lvl8pPr>
            <a:lvl9pPr marL="4330964" indent="0">
              <a:buNone/>
              <a:defRPr sz="189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308592" y="3011309"/>
            <a:ext cx="6137488" cy="44291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22CF2-48A6-4C61-BE1A-D12BD3D03B33}" type="datetimeFigureOut">
              <a:rPr lang="en-IN" smtClean="0"/>
              <a:t>26-07-2025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84AE8-30D5-4E85-B80D-FD6FF0D14B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9031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22CF2-48A6-4C61-BE1A-D12BD3D03B33}" type="datetimeFigureOut">
              <a:rPr lang="en-IN" smtClean="0"/>
              <a:t>26-07-2025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84AE8-30D5-4E85-B80D-FD6FF0D14B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7425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22CF2-48A6-4C61-BE1A-D12BD3D03B33}" type="datetimeFigureOut">
              <a:rPr lang="en-IN" smtClean="0"/>
              <a:t>26-07-2025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84AE8-30D5-4E85-B80D-FD6FF0D14B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0076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4406" y="549592"/>
            <a:ext cx="4656219" cy="1923574"/>
          </a:xfrm>
        </p:spPr>
        <p:txBody>
          <a:bodyPr anchor="b"/>
          <a:lstStyle>
            <a:lvl1pPr>
              <a:defRPr sz="378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37489" y="1186968"/>
            <a:ext cx="7308592" cy="5858504"/>
          </a:xfrm>
        </p:spPr>
        <p:txBody>
          <a:bodyPr/>
          <a:lstStyle>
            <a:lvl1pPr>
              <a:defRPr sz="3789"/>
            </a:lvl1pPr>
            <a:lvl2pPr>
              <a:defRPr sz="3315"/>
            </a:lvl2pPr>
            <a:lvl3pPr>
              <a:defRPr sz="2842"/>
            </a:lvl3pPr>
            <a:lvl4pPr>
              <a:defRPr sz="2368"/>
            </a:lvl4pPr>
            <a:lvl5pPr>
              <a:defRPr sz="2368"/>
            </a:lvl5pPr>
            <a:lvl6pPr>
              <a:defRPr sz="2368"/>
            </a:lvl6pPr>
            <a:lvl7pPr>
              <a:defRPr sz="2368"/>
            </a:lvl7pPr>
            <a:lvl8pPr>
              <a:defRPr sz="2368"/>
            </a:lvl8pPr>
            <a:lvl9pPr>
              <a:defRPr sz="236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4406" y="2473166"/>
            <a:ext cx="4656219" cy="4581847"/>
          </a:xfrm>
        </p:spPr>
        <p:txBody>
          <a:bodyPr/>
          <a:lstStyle>
            <a:lvl1pPr marL="0" indent="0">
              <a:buNone/>
              <a:defRPr sz="1895"/>
            </a:lvl1pPr>
            <a:lvl2pPr marL="541371" indent="0">
              <a:buNone/>
              <a:defRPr sz="1658"/>
            </a:lvl2pPr>
            <a:lvl3pPr marL="1082741" indent="0">
              <a:buNone/>
              <a:defRPr sz="1421"/>
            </a:lvl3pPr>
            <a:lvl4pPr marL="1624112" indent="0">
              <a:buNone/>
              <a:defRPr sz="1184"/>
            </a:lvl4pPr>
            <a:lvl5pPr marL="2165482" indent="0">
              <a:buNone/>
              <a:defRPr sz="1184"/>
            </a:lvl5pPr>
            <a:lvl6pPr marL="2706853" indent="0">
              <a:buNone/>
              <a:defRPr sz="1184"/>
            </a:lvl6pPr>
            <a:lvl7pPr marL="3248223" indent="0">
              <a:buNone/>
              <a:defRPr sz="1184"/>
            </a:lvl7pPr>
            <a:lvl8pPr marL="3789594" indent="0">
              <a:buNone/>
              <a:defRPr sz="1184"/>
            </a:lvl8pPr>
            <a:lvl9pPr marL="4330964" indent="0">
              <a:buNone/>
              <a:defRPr sz="118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22CF2-48A6-4C61-BE1A-D12BD3D03B33}" type="datetimeFigureOut">
              <a:rPr lang="en-IN" smtClean="0"/>
              <a:t>26-07-2025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84AE8-30D5-4E85-B80D-FD6FF0D14B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178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4406" y="549592"/>
            <a:ext cx="4656219" cy="1923574"/>
          </a:xfrm>
        </p:spPr>
        <p:txBody>
          <a:bodyPr anchor="b"/>
          <a:lstStyle>
            <a:lvl1pPr>
              <a:defRPr sz="378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37489" y="1186968"/>
            <a:ext cx="7308592" cy="5858504"/>
          </a:xfrm>
        </p:spPr>
        <p:txBody>
          <a:bodyPr anchor="t"/>
          <a:lstStyle>
            <a:lvl1pPr marL="0" indent="0">
              <a:buNone/>
              <a:defRPr sz="3789"/>
            </a:lvl1pPr>
            <a:lvl2pPr marL="541371" indent="0">
              <a:buNone/>
              <a:defRPr sz="3315"/>
            </a:lvl2pPr>
            <a:lvl3pPr marL="1082741" indent="0">
              <a:buNone/>
              <a:defRPr sz="2842"/>
            </a:lvl3pPr>
            <a:lvl4pPr marL="1624112" indent="0">
              <a:buNone/>
              <a:defRPr sz="2368"/>
            </a:lvl4pPr>
            <a:lvl5pPr marL="2165482" indent="0">
              <a:buNone/>
              <a:defRPr sz="2368"/>
            </a:lvl5pPr>
            <a:lvl6pPr marL="2706853" indent="0">
              <a:buNone/>
              <a:defRPr sz="2368"/>
            </a:lvl6pPr>
            <a:lvl7pPr marL="3248223" indent="0">
              <a:buNone/>
              <a:defRPr sz="2368"/>
            </a:lvl7pPr>
            <a:lvl8pPr marL="3789594" indent="0">
              <a:buNone/>
              <a:defRPr sz="2368"/>
            </a:lvl8pPr>
            <a:lvl9pPr marL="4330964" indent="0">
              <a:buNone/>
              <a:defRPr sz="2368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4406" y="2473166"/>
            <a:ext cx="4656219" cy="4581847"/>
          </a:xfrm>
        </p:spPr>
        <p:txBody>
          <a:bodyPr/>
          <a:lstStyle>
            <a:lvl1pPr marL="0" indent="0">
              <a:buNone/>
              <a:defRPr sz="1895"/>
            </a:lvl1pPr>
            <a:lvl2pPr marL="541371" indent="0">
              <a:buNone/>
              <a:defRPr sz="1658"/>
            </a:lvl2pPr>
            <a:lvl3pPr marL="1082741" indent="0">
              <a:buNone/>
              <a:defRPr sz="1421"/>
            </a:lvl3pPr>
            <a:lvl4pPr marL="1624112" indent="0">
              <a:buNone/>
              <a:defRPr sz="1184"/>
            </a:lvl4pPr>
            <a:lvl5pPr marL="2165482" indent="0">
              <a:buNone/>
              <a:defRPr sz="1184"/>
            </a:lvl5pPr>
            <a:lvl6pPr marL="2706853" indent="0">
              <a:buNone/>
              <a:defRPr sz="1184"/>
            </a:lvl6pPr>
            <a:lvl7pPr marL="3248223" indent="0">
              <a:buNone/>
              <a:defRPr sz="1184"/>
            </a:lvl7pPr>
            <a:lvl8pPr marL="3789594" indent="0">
              <a:buNone/>
              <a:defRPr sz="1184"/>
            </a:lvl8pPr>
            <a:lvl9pPr marL="4330964" indent="0">
              <a:buNone/>
              <a:defRPr sz="118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22CF2-48A6-4C61-BE1A-D12BD3D03B33}" type="datetimeFigureOut">
              <a:rPr lang="en-IN" smtClean="0"/>
              <a:t>26-07-2025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84AE8-30D5-4E85-B80D-FD6FF0D14B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9693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2525" y="438911"/>
            <a:ext cx="12451675" cy="15934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2525" y="2194554"/>
            <a:ext cx="12451675" cy="52306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2525" y="7640863"/>
            <a:ext cx="3248263" cy="4389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2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C22CF2-48A6-4C61-BE1A-D12BD3D03B33}" type="datetimeFigureOut">
              <a:rPr lang="en-IN" smtClean="0"/>
              <a:t>26-07-2025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82165" y="7640863"/>
            <a:ext cx="4872395" cy="4389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2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95937" y="7640863"/>
            <a:ext cx="3248263" cy="4389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2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A84AE8-30D5-4E85-B80D-FD6FF0D14B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83301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31" r:id="rId1"/>
    <p:sldLayoutId id="2147483932" r:id="rId2"/>
    <p:sldLayoutId id="2147483933" r:id="rId3"/>
    <p:sldLayoutId id="2147483934" r:id="rId4"/>
    <p:sldLayoutId id="2147483935" r:id="rId5"/>
    <p:sldLayoutId id="2147483936" r:id="rId6"/>
    <p:sldLayoutId id="2147483937" r:id="rId7"/>
    <p:sldLayoutId id="2147483938" r:id="rId8"/>
    <p:sldLayoutId id="2147483939" r:id="rId9"/>
    <p:sldLayoutId id="2147483940" r:id="rId10"/>
    <p:sldLayoutId id="2147483941" r:id="rId11"/>
  </p:sldLayoutIdLst>
  <p:txStyles>
    <p:titleStyle>
      <a:lvl1pPr algn="l" defTabSz="1082741" rtl="0" eaLnBrk="1" latinLnBrk="0" hangingPunct="1">
        <a:lnSpc>
          <a:spcPct val="90000"/>
        </a:lnSpc>
        <a:spcBef>
          <a:spcPct val="0"/>
        </a:spcBef>
        <a:buNone/>
        <a:defRPr sz="521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0685" indent="-270685" algn="l" defTabSz="1082741" rtl="0" eaLnBrk="1" latinLnBrk="0" hangingPunct="1">
        <a:lnSpc>
          <a:spcPct val="90000"/>
        </a:lnSpc>
        <a:spcBef>
          <a:spcPts val="1184"/>
        </a:spcBef>
        <a:buFont typeface="Arial" panose="020B0604020202020204" pitchFamily="34" charset="0"/>
        <a:buChar char="•"/>
        <a:defRPr sz="3315" kern="1200">
          <a:solidFill>
            <a:schemeClr val="tx1"/>
          </a:solidFill>
          <a:latin typeface="+mn-lt"/>
          <a:ea typeface="+mn-ea"/>
          <a:cs typeface="+mn-cs"/>
        </a:defRPr>
      </a:lvl1pPr>
      <a:lvl2pPr marL="812056" indent="-270685" algn="l" defTabSz="1082741" rtl="0" eaLnBrk="1" latinLnBrk="0" hangingPunct="1">
        <a:lnSpc>
          <a:spcPct val="90000"/>
        </a:lnSpc>
        <a:spcBef>
          <a:spcPts val="592"/>
        </a:spcBef>
        <a:buFont typeface="Arial" panose="020B0604020202020204" pitchFamily="34" charset="0"/>
        <a:buChar char="•"/>
        <a:defRPr sz="2842" kern="1200">
          <a:solidFill>
            <a:schemeClr val="tx1"/>
          </a:solidFill>
          <a:latin typeface="+mn-lt"/>
          <a:ea typeface="+mn-ea"/>
          <a:cs typeface="+mn-cs"/>
        </a:defRPr>
      </a:lvl2pPr>
      <a:lvl3pPr marL="1353426" indent="-270685" algn="l" defTabSz="1082741" rtl="0" eaLnBrk="1" latinLnBrk="0" hangingPunct="1">
        <a:lnSpc>
          <a:spcPct val="90000"/>
        </a:lnSpc>
        <a:spcBef>
          <a:spcPts val="592"/>
        </a:spcBef>
        <a:buFont typeface="Arial" panose="020B0604020202020204" pitchFamily="34" charset="0"/>
        <a:buChar char="•"/>
        <a:defRPr sz="2368" kern="1200">
          <a:solidFill>
            <a:schemeClr val="tx1"/>
          </a:solidFill>
          <a:latin typeface="+mn-lt"/>
          <a:ea typeface="+mn-ea"/>
          <a:cs typeface="+mn-cs"/>
        </a:defRPr>
      </a:lvl3pPr>
      <a:lvl4pPr marL="1894797" indent="-270685" algn="l" defTabSz="1082741" rtl="0" eaLnBrk="1" latinLnBrk="0" hangingPunct="1">
        <a:lnSpc>
          <a:spcPct val="90000"/>
        </a:lnSpc>
        <a:spcBef>
          <a:spcPts val="592"/>
        </a:spcBef>
        <a:buFont typeface="Arial" panose="020B0604020202020204" pitchFamily="34" charset="0"/>
        <a:buChar char="•"/>
        <a:defRPr sz="2131" kern="1200">
          <a:solidFill>
            <a:schemeClr val="tx1"/>
          </a:solidFill>
          <a:latin typeface="+mn-lt"/>
          <a:ea typeface="+mn-ea"/>
          <a:cs typeface="+mn-cs"/>
        </a:defRPr>
      </a:lvl4pPr>
      <a:lvl5pPr marL="2436167" indent="-270685" algn="l" defTabSz="1082741" rtl="0" eaLnBrk="1" latinLnBrk="0" hangingPunct="1">
        <a:lnSpc>
          <a:spcPct val="90000"/>
        </a:lnSpc>
        <a:spcBef>
          <a:spcPts val="592"/>
        </a:spcBef>
        <a:buFont typeface="Arial" panose="020B0604020202020204" pitchFamily="34" charset="0"/>
        <a:buChar char="•"/>
        <a:defRPr sz="2131" kern="1200">
          <a:solidFill>
            <a:schemeClr val="tx1"/>
          </a:solidFill>
          <a:latin typeface="+mn-lt"/>
          <a:ea typeface="+mn-ea"/>
          <a:cs typeface="+mn-cs"/>
        </a:defRPr>
      </a:lvl5pPr>
      <a:lvl6pPr marL="2977538" indent="-270685" algn="l" defTabSz="1082741" rtl="0" eaLnBrk="1" latinLnBrk="0" hangingPunct="1">
        <a:lnSpc>
          <a:spcPct val="90000"/>
        </a:lnSpc>
        <a:spcBef>
          <a:spcPts val="592"/>
        </a:spcBef>
        <a:buFont typeface="Arial" panose="020B0604020202020204" pitchFamily="34" charset="0"/>
        <a:buChar char="•"/>
        <a:defRPr sz="2131" kern="1200">
          <a:solidFill>
            <a:schemeClr val="tx1"/>
          </a:solidFill>
          <a:latin typeface="+mn-lt"/>
          <a:ea typeface="+mn-ea"/>
          <a:cs typeface="+mn-cs"/>
        </a:defRPr>
      </a:lvl6pPr>
      <a:lvl7pPr marL="3518908" indent="-270685" algn="l" defTabSz="1082741" rtl="0" eaLnBrk="1" latinLnBrk="0" hangingPunct="1">
        <a:lnSpc>
          <a:spcPct val="90000"/>
        </a:lnSpc>
        <a:spcBef>
          <a:spcPts val="592"/>
        </a:spcBef>
        <a:buFont typeface="Arial" panose="020B0604020202020204" pitchFamily="34" charset="0"/>
        <a:buChar char="•"/>
        <a:defRPr sz="2131" kern="1200">
          <a:solidFill>
            <a:schemeClr val="tx1"/>
          </a:solidFill>
          <a:latin typeface="+mn-lt"/>
          <a:ea typeface="+mn-ea"/>
          <a:cs typeface="+mn-cs"/>
        </a:defRPr>
      </a:lvl7pPr>
      <a:lvl8pPr marL="4060279" indent="-270685" algn="l" defTabSz="1082741" rtl="0" eaLnBrk="1" latinLnBrk="0" hangingPunct="1">
        <a:lnSpc>
          <a:spcPct val="90000"/>
        </a:lnSpc>
        <a:spcBef>
          <a:spcPts val="592"/>
        </a:spcBef>
        <a:buFont typeface="Arial" panose="020B0604020202020204" pitchFamily="34" charset="0"/>
        <a:buChar char="•"/>
        <a:defRPr sz="2131" kern="1200">
          <a:solidFill>
            <a:schemeClr val="tx1"/>
          </a:solidFill>
          <a:latin typeface="+mn-lt"/>
          <a:ea typeface="+mn-ea"/>
          <a:cs typeface="+mn-cs"/>
        </a:defRPr>
      </a:lvl8pPr>
      <a:lvl9pPr marL="4601649" indent="-270685" algn="l" defTabSz="1082741" rtl="0" eaLnBrk="1" latinLnBrk="0" hangingPunct="1">
        <a:lnSpc>
          <a:spcPct val="90000"/>
        </a:lnSpc>
        <a:spcBef>
          <a:spcPts val="592"/>
        </a:spcBef>
        <a:buFont typeface="Arial" panose="020B0604020202020204" pitchFamily="34" charset="0"/>
        <a:buChar char="•"/>
        <a:defRPr sz="213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82741" rtl="0" eaLnBrk="1" latinLnBrk="0" hangingPunct="1">
        <a:defRPr sz="2131" kern="1200">
          <a:solidFill>
            <a:schemeClr val="tx1"/>
          </a:solidFill>
          <a:latin typeface="+mn-lt"/>
          <a:ea typeface="+mn-ea"/>
          <a:cs typeface="+mn-cs"/>
        </a:defRPr>
      </a:lvl1pPr>
      <a:lvl2pPr marL="541371" algn="l" defTabSz="1082741" rtl="0" eaLnBrk="1" latinLnBrk="0" hangingPunct="1">
        <a:defRPr sz="2131" kern="1200">
          <a:solidFill>
            <a:schemeClr val="tx1"/>
          </a:solidFill>
          <a:latin typeface="+mn-lt"/>
          <a:ea typeface="+mn-ea"/>
          <a:cs typeface="+mn-cs"/>
        </a:defRPr>
      </a:lvl2pPr>
      <a:lvl3pPr marL="1082741" algn="l" defTabSz="1082741" rtl="0" eaLnBrk="1" latinLnBrk="0" hangingPunct="1">
        <a:defRPr sz="2131" kern="1200">
          <a:solidFill>
            <a:schemeClr val="tx1"/>
          </a:solidFill>
          <a:latin typeface="+mn-lt"/>
          <a:ea typeface="+mn-ea"/>
          <a:cs typeface="+mn-cs"/>
        </a:defRPr>
      </a:lvl3pPr>
      <a:lvl4pPr marL="1624112" algn="l" defTabSz="1082741" rtl="0" eaLnBrk="1" latinLnBrk="0" hangingPunct="1">
        <a:defRPr sz="2131" kern="1200">
          <a:solidFill>
            <a:schemeClr val="tx1"/>
          </a:solidFill>
          <a:latin typeface="+mn-lt"/>
          <a:ea typeface="+mn-ea"/>
          <a:cs typeface="+mn-cs"/>
        </a:defRPr>
      </a:lvl4pPr>
      <a:lvl5pPr marL="2165482" algn="l" defTabSz="1082741" rtl="0" eaLnBrk="1" latinLnBrk="0" hangingPunct="1">
        <a:defRPr sz="2131" kern="1200">
          <a:solidFill>
            <a:schemeClr val="tx1"/>
          </a:solidFill>
          <a:latin typeface="+mn-lt"/>
          <a:ea typeface="+mn-ea"/>
          <a:cs typeface="+mn-cs"/>
        </a:defRPr>
      </a:lvl5pPr>
      <a:lvl6pPr marL="2706853" algn="l" defTabSz="1082741" rtl="0" eaLnBrk="1" latinLnBrk="0" hangingPunct="1">
        <a:defRPr sz="2131" kern="1200">
          <a:solidFill>
            <a:schemeClr val="tx1"/>
          </a:solidFill>
          <a:latin typeface="+mn-lt"/>
          <a:ea typeface="+mn-ea"/>
          <a:cs typeface="+mn-cs"/>
        </a:defRPr>
      </a:lvl6pPr>
      <a:lvl7pPr marL="3248223" algn="l" defTabSz="1082741" rtl="0" eaLnBrk="1" latinLnBrk="0" hangingPunct="1">
        <a:defRPr sz="2131" kern="1200">
          <a:solidFill>
            <a:schemeClr val="tx1"/>
          </a:solidFill>
          <a:latin typeface="+mn-lt"/>
          <a:ea typeface="+mn-ea"/>
          <a:cs typeface="+mn-cs"/>
        </a:defRPr>
      </a:lvl7pPr>
      <a:lvl8pPr marL="3789594" algn="l" defTabSz="1082741" rtl="0" eaLnBrk="1" latinLnBrk="0" hangingPunct="1">
        <a:defRPr sz="2131" kern="1200">
          <a:solidFill>
            <a:schemeClr val="tx1"/>
          </a:solidFill>
          <a:latin typeface="+mn-lt"/>
          <a:ea typeface="+mn-ea"/>
          <a:cs typeface="+mn-cs"/>
        </a:defRPr>
      </a:lvl8pPr>
      <a:lvl9pPr marL="4330964" algn="l" defTabSz="1082741" rtl="0" eaLnBrk="1" latinLnBrk="0" hangingPunct="1">
        <a:defRPr sz="213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6101E5A-9CFC-EA82-276C-302C07468A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433115" cy="82438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BCBF14-0F20-2BAC-C654-24AE81E76AA3}"/>
              </a:ext>
            </a:extLst>
          </p:cNvPr>
          <p:cNvSpPr txBox="1"/>
          <p:nvPr/>
        </p:nvSpPr>
        <p:spPr>
          <a:xfrm>
            <a:off x="6262272" y="1984815"/>
            <a:ext cx="5024895" cy="7611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dirty="0">
                <a:solidFill>
                  <a:srgbClr val="FFFFFF"/>
                </a:solidFill>
                <a:latin typeface="Roboto Mono Medium" pitchFamily="34" charset="0"/>
                <a:ea typeface="Roboto Mono Medium" pitchFamily="34" charset="-122"/>
                <a:cs typeface="Roboto Mono Medium" pitchFamily="34" charset="-120"/>
              </a:rPr>
              <a:t>Impact-ta-thon</a:t>
            </a:r>
            <a:endParaRPr lang="en-US" sz="4400" dirty="0">
              <a:latin typeface="+mj-lt"/>
              <a:ea typeface="+mj-ea"/>
              <a:cs typeface="+mj-cs"/>
            </a:endParaRPr>
          </a:p>
        </p:txBody>
      </p:sp>
      <p:pic>
        <p:nvPicPr>
          <p:cNvPr id="7" name="Image 0" descr="preencoded.png">
            <a:extLst>
              <a:ext uri="{FF2B5EF4-FFF2-40B4-BE49-F238E27FC236}">
                <a16:creationId xmlns:a16="http://schemas.microsoft.com/office/drawing/2014/main" id="{81B7D596-319D-B3B5-8B7E-CB97C638981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18" r="1" b="1"/>
          <a:stretch>
            <a:fillRect/>
          </a:stretch>
        </p:blipFill>
        <p:spPr>
          <a:xfrm>
            <a:off x="1" y="10"/>
            <a:ext cx="5514829" cy="8243877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7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73157" y="2854884"/>
            <a:ext cx="5024895" cy="21983"/>
          </a:xfrm>
          <a:custGeom>
            <a:avLst/>
            <a:gdLst>
              <a:gd name="connsiteX0" fmla="*/ 0 w 5024895"/>
              <a:gd name="connsiteY0" fmla="*/ 0 h 21983"/>
              <a:gd name="connsiteX1" fmla="*/ 477365 w 5024895"/>
              <a:gd name="connsiteY1" fmla="*/ 0 h 21983"/>
              <a:gd name="connsiteX2" fmla="*/ 1205975 w 5024895"/>
              <a:gd name="connsiteY2" fmla="*/ 0 h 21983"/>
              <a:gd name="connsiteX3" fmla="*/ 1733589 w 5024895"/>
              <a:gd name="connsiteY3" fmla="*/ 0 h 21983"/>
              <a:gd name="connsiteX4" fmla="*/ 2261203 w 5024895"/>
              <a:gd name="connsiteY4" fmla="*/ 0 h 21983"/>
              <a:gd name="connsiteX5" fmla="*/ 2939564 w 5024895"/>
              <a:gd name="connsiteY5" fmla="*/ 0 h 21983"/>
              <a:gd name="connsiteX6" fmla="*/ 3617924 w 5024895"/>
              <a:gd name="connsiteY6" fmla="*/ 0 h 21983"/>
              <a:gd name="connsiteX7" fmla="*/ 4195787 w 5024895"/>
              <a:gd name="connsiteY7" fmla="*/ 0 h 21983"/>
              <a:gd name="connsiteX8" fmla="*/ 5024895 w 5024895"/>
              <a:gd name="connsiteY8" fmla="*/ 0 h 21983"/>
              <a:gd name="connsiteX9" fmla="*/ 5024895 w 5024895"/>
              <a:gd name="connsiteY9" fmla="*/ 21983 h 21983"/>
              <a:gd name="connsiteX10" fmla="*/ 4396783 w 5024895"/>
              <a:gd name="connsiteY10" fmla="*/ 21983 h 21983"/>
              <a:gd name="connsiteX11" fmla="*/ 3668173 w 5024895"/>
              <a:gd name="connsiteY11" fmla="*/ 21983 h 21983"/>
              <a:gd name="connsiteX12" fmla="*/ 3190808 w 5024895"/>
              <a:gd name="connsiteY12" fmla="*/ 21983 h 21983"/>
              <a:gd name="connsiteX13" fmla="*/ 2512448 w 5024895"/>
              <a:gd name="connsiteY13" fmla="*/ 21983 h 21983"/>
              <a:gd name="connsiteX14" fmla="*/ 1934585 w 5024895"/>
              <a:gd name="connsiteY14" fmla="*/ 21983 h 21983"/>
              <a:gd name="connsiteX15" fmla="*/ 1356722 w 5024895"/>
              <a:gd name="connsiteY15" fmla="*/ 21983 h 21983"/>
              <a:gd name="connsiteX16" fmla="*/ 728610 w 5024895"/>
              <a:gd name="connsiteY16" fmla="*/ 21983 h 21983"/>
              <a:gd name="connsiteX17" fmla="*/ 0 w 5024895"/>
              <a:gd name="connsiteY17" fmla="*/ 21983 h 21983"/>
              <a:gd name="connsiteX18" fmla="*/ 0 w 5024895"/>
              <a:gd name="connsiteY18" fmla="*/ 0 h 21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024895" h="21983" fill="none" extrusionOk="0">
                <a:moveTo>
                  <a:pt x="0" y="0"/>
                </a:moveTo>
                <a:cubicBezTo>
                  <a:pt x="234349" y="-16083"/>
                  <a:pt x="333364" y="-99"/>
                  <a:pt x="477365" y="0"/>
                </a:cubicBezTo>
                <a:cubicBezTo>
                  <a:pt x="621367" y="99"/>
                  <a:pt x="864015" y="-5703"/>
                  <a:pt x="1205975" y="0"/>
                </a:cubicBezTo>
                <a:cubicBezTo>
                  <a:pt x="1547935" y="5703"/>
                  <a:pt x="1551473" y="8692"/>
                  <a:pt x="1733589" y="0"/>
                </a:cubicBezTo>
                <a:cubicBezTo>
                  <a:pt x="1915705" y="-8692"/>
                  <a:pt x="2093457" y="-11424"/>
                  <a:pt x="2261203" y="0"/>
                </a:cubicBezTo>
                <a:cubicBezTo>
                  <a:pt x="2428949" y="11424"/>
                  <a:pt x="2650443" y="12187"/>
                  <a:pt x="2939564" y="0"/>
                </a:cubicBezTo>
                <a:cubicBezTo>
                  <a:pt x="3228685" y="-12187"/>
                  <a:pt x="3467293" y="22381"/>
                  <a:pt x="3617924" y="0"/>
                </a:cubicBezTo>
                <a:cubicBezTo>
                  <a:pt x="3768555" y="-22381"/>
                  <a:pt x="3994149" y="22380"/>
                  <a:pt x="4195787" y="0"/>
                </a:cubicBezTo>
                <a:cubicBezTo>
                  <a:pt x="4397425" y="-22380"/>
                  <a:pt x="4803344" y="-4392"/>
                  <a:pt x="5024895" y="0"/>
                </a:cubicBezTo>
                <a:cubicBezTo>
                  <a:pt x="5024425" y="10099"/>
                  <a:pt x="5024676" y="12573"/>
                  <a:pt x="5024895" y="21983"/>
                </a:cubicBezTo>
                <a:cubicBezTo>
                  <a:pt x="4773492" y="25333"/>
                  <a:pt x="4563706" y="6678"/>
                  <a:pt x="4396783" y="21983"/>
                </a:cubicBezTo>
                <a:cubicBezTo>
                  <a:pt x="4229860" y="37288"/>
                  <a:pt x="3944602" y="22631"/>
                  <a:pt x="3668173" y="21983"/>
                </a:cubicBezTo>
                <a:cubicBezTo>
                  <a:pt x="3391744" y="21336"/>
                  <a:pt x="3396034" y="25953"/>
                  <a:pt x="3190808" y="21983"/>
                </a:cubicBezTo>
                <a:cubicBezTo>
                  <a:pt x="2985582" y="18013"/>
                  <a:pt x="2820588" y="51405"/>
                  <a:pt x="2512448" y="21983"/>
                </a:cubicBezTo>
                <a:cubicBezTo>
                  <a:pt x="2204308" y="-7439"/>
                  <a:pt x="2055876" y="3452"/>
                  <a:pt x="1934585" y="21983"/>
                </a:cubicBezTo>
                <a:cubicBezTo>
                  <a:pt x="1813294" y="40514"/>
                  <a:pt x="1583865" y="40180"/>
                  <a:pt x="1356722" y="21983"/>
                </a:cubicBezTo>
                <a:cubicBezTo>
                  <a:pt x="1129579" y="3786"/>
                  <a:pt x="868086" y="35020"/>
                  <a:pt x="728610" y="21983"/>
                </a:cubicBezTo>
                <a:cubicBezTo>
                  <a:pt x="589134" y="8946"/>
                  <a:pt x="277736" y="-4840"/>
                  <a:pt x="0" y="21983"/>
                </a:cubicBezTo>
                <a:cubicBezTo>
                  <a:pt x="-895" y="16503"/>
                  <a:pt x="-127" y="6582"/>
                  <a:pt x="0" y="0"/>
                </a:cubicBezTo>
                <a:close/>
              </a:path>
              <a:path w="5024895" h="21983" stroke="0" extrusionOk="0">
                <a:moveTo>
                  <a:pt x="0" y="0"/>
                </a:moveTo>
                <a:cubicBezTo>
                  <a:pt x="249111" y="-13448"/>
                  <a:pt x="364172" y="-21739"/>
                  <a:pt x="527614" y="0"/>
                </a:cubicBezTo>
                <a:cubicBezTo>
                  <a:pt x="691056" y="21739"/>
                  <a:pt x="879785" y="4992"/>
                  <a:pt x="1004979" y="0"/>
                </a:cubicBezTo>
                <a:cubicBezTo>
                  <a:pt x="1130174" y="-4992"/>
                  <a:pt x="1409605" y="25084"/>
                  <a:pt x="1532593" y="0"/>
                </a:cubicBezTo>
                <a:cubicBezTo>
                  <a:pt x="1655581" y="-25084"/>
                  <a:pt x="2011539" y="-5849"/>
                  <a:pt x="2160705" y="0"/>
                </a:cubicBezTo>
                <a:cubicBezTo>
                  <a:pt x="2309871" y="5849"/>
                  <a:pt x="2648082" y="22924"/>
                  <a:pt x="2839066" y="0"/>
                </a:cubicBezTo>
                <a:cubicBezTo>
                  <a:pt x="3030050" y="-22924"/>
                  <a:pt x="3234459" y="-29458"/>
                  <a:pt x="3567675" y="0"/>
                </a:cubicBezTo>
                <a:cubicBezTo>
                  <a:pt x="3900891" y="29458"/>
                  <a:pt x="4066215" y="-956"/>
                  <a:pt x="4296285" y="0"/>
                </a:cubicBezTo>
                <a:cubicBezTo>
                  <a:pt x="4526355" y="956"/>
                  <a:pt x="4748299" y="35542"/>
                  <a:pt x="5024895" y="0"/>
                </a:cubicBezTo>
                <a:cubicBezTo>
                  <a:pt x="5025170" y="5046"/>
                  <a:pt x="5024099" y="15330"/>
                  <a:pt x="5024895" y="21983"/>
                </a:cubicBezTo>
                <a:cubicBezTo>
                  <a:pt x="4841537" y="38604"/>
                  <a:pt x="4641194" y="37666"/>
                  <a:pt x="4497281" y="21983"/>
                </a:cubicBezTo>
                <a:cubicBezTo>
                  <a:pt x="4353368" y="6300"/>
                  <a:pt x="3943379" y="52678"/>
                  <a:pt x="3768671" y="21983"/>
                </a:cubicBezTo>
                <a:cubicBezTo>
                  <a:pt x="3593963" y="-8712"/>
                  <a:pt x="3431811" y="28093"/>
                  <a:pt x="3291306" y="21983"/>
                </a:cubicBezTo>
                <a:cubicBezTo>
                  <a:pt x="3150801" y="15873"/>
                  <a:pt x="2888269" y="-11757"/>
                  <a:pt x="2612945" y="21983"/>
                </a:cubicBezTo>
                <a:cubicBezTo>
                  <a:pt x="2337621" y="55723"/>
                  <a:pt x="2244570" y="34609"/>
                  <a:pt x="2035082" y="21983"/>
                </a:cubicBezTo>
                <a:cubicBezTo>
                  <a:pt x="1825594" y="9357"/>
                  <a:pt x="1643686" y="45541"/>
                  <a:pt x="1457220" y="21983"/>
                </a:cubicBezTo>
                <a:cubicBezTo>
                  <a:pt x="1270754" y="-1575"/>
                  <a:pt x="975094" y="52448"/>
                  <a:pt x="728610" y="21983"/>
                </a:cubicBezTo>
                <a:cubicBezTo>
                  <a:pt x="482126" y="-8482"/>
                  <a:pt x="150880" y="35416"/>
                  <a:pt x="0" y="21983"/>
                </a:cubicBezTo>
                <a:cubicBezTo>
                  <a:pt x="-887" y="16261"/>
                  <a:pt x="-365" y="956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EBC0AFB-0B27-A138-88A9-94609848A323}"/>
              </a:ext>
            </a:extLst>
          </p:cNvPr>
          <p:cNvSpPr txBox="1"/>
          <p:nvPr/>
        </p:nvSpPr>
        <p:spPr>
          <a:xfrm>
            <a:off x="6104299" y="3635012"/>
            <a:ext cx="8610601" cy="283089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algn="just" defTabSz="914400"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rgbClr val="FFFFFF"/>
                </a:solidFill>
                <a:latin typeface="Roboto Mono Medium" pitchFamily="34" charset="0"/>
                <a:ea typeface="Roboto Mono Medium" pitchFamily="34" charset="-122"/>
                <a:cs typeface="Roboto Mono Medium" pitchFamily="34" charset="-120"/>
              </a:rPr>
              <a:t>   Team Name: </a:t>
            </a:r>
            <a:r>
              <a:rPr lang="en-US" sz="2400" dirty="0" err="1">
                <a:solidFill>
                  <a:srgbClr val="FFFFFF"/>
                </a:solidFill>
                <a:latin typeface="Roboto Mono Medium" pitchFamily="34" charset="0"/>
                <a:ea typeface="Roboto Mono Medium" pitchFamily="34" charset="-122"/>
                <a:cs typeface="Roboto Mono Medium" pitchFamily="34" charset="-120"/>
              </a:rPr>
              <a:t>WeNeedInvestorsForOurStartup</a:t>
            </a:r>
            <a:endParaRPr lang="en-US" sz="2400" dirty="0">
              <a:solidFill>
                <a:srgbClr val="FFFFFF"/>
              </a:solidFill>
              <a:latin typeface="Roboto Mono Medium" pitchFamily="34" charset="0"/>
              <a:ea typeface="Roboto Mono Medium" pitchFamily="34" charset="-122"/>
              <a:cs typeface="Roboto Mono Medium" pitchFamily="34" charset="-120"/>
            </a:endParaRPr>
          </a:p>
          <a:p>
            <a:pPr algn="just" defTabSz="914400">
              <a:lnSpc>
                <a:spcPct val="90000"/>
              </a:lnSpc>
              <a:spcAft>
                <a:spcPts val="600"/>
              </a:spcAft>
            </a:pPr>
            <a:endParaRPr lang="en-US" sz="2400" dirty="0">
              <a:solidFill>
                <a:srgbClr val="FFFFFF"/>
              </a:solidFill>
              <a:latin typeface="Roboto Mono Medium" pitchFamily="34" charset="0"/>
              <a:ea typeface="Roboto Mono Medium" pitchFamily="34" charset="-122"/>
              <a:cs typeface="Roboto Mono Medium" pitchFamily="34" charset="-120"/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rgbClr val="FFFFFF"/>
                </a:solidFill>
                <a:latin typeface="Roboto Mono Medium" pitchFamily="34" charset="0"/>
                <a:ea typeface="Roboto Mono Medium" pitchFamily="34" charset="-122"/>
              </a:rPr>
              <a:t>       Theme: AI-Powered Personalized Learning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endParaRPr lang="en-US" sz="2400" dirty="0">
              <a:solidFill>
                <a:srgbClr val="FFFFFF"/>
              </a:solidFill>
              <a:latin typeface="Roboto Mono Medium" pitchFamily="34" charset="0"/>
              <a:ea typeface="Roboto Mono Medium" pitchFamily="34" charset="-122"/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rgbClr val="FFFFFF"/>
                </a:solidFill>
                <a:latin typeface="Roboto Mono Medium" pitchFamily="34" charset="0"/>
                <a:ea typeface="Roboto Mono Medium" pitchFamily="34" charset="-122"/>
              </a:rPr>
              <a:t> Team Leader: Ashlin John J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endParaRPr lang="en-US" sz="2400" dirty="0">
              <a:solidFill>
                <a:srgbClr val="FFFFFF"/>
              </a:solidFill>
              <a:latin typeface="Roboto Mono Medium" pitchFamily="34" charset="0"/>
              <a:ea typeface="Roboto Mono Medium" pitchFamily="34" charset="-122"/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rgbClr val="FFFFFF"/>
                </a:solidFill>
                <a:latin typeface="Roboto Mono Medium" pitchFamily="34" charset="0"/>
                <a:ea typeface="Roboto Mono Medium" pitchFamily="34" charset="-122"/>
              </a:rPr>
              <a:t>Team Members: Agnel Reno 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F7B8B7-740E-B969-870D-82C16FBDB7F8}"/>
              </a:ext>
            </a:extLst>
          </p:cNvPr>
          <p:cNvSpPr txBox="1"/>
          <p:nvPr/>
        </p:nvSpPr>
        <p:spPr>
          <a:xfrm>
            <a:off x="8235043" y="6259073"/>
            <a:ext cx="7391400" cy="834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rgbClr val="FFFFFF"/>
                </a:solidFill>
                <a:latin typeface="Roboto Mono Medium" pitchFamily="34" charset="0"/>
                <a:ea typeface="Roboto Mono Medium" pitchFamily="34" charset="-122"/>
              </a:rPr>
              <a:t>Barath N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rgbClr val="FFFFFF"/>
                </a:solidFill>
                <a:latin typeface="Roboto Mono Medium" pitchFamily="34" charset="0"/>
                <a:ea typeface="Roboto Mono Medium" pitchFamily="34" charset="-122"/>
              </a:rPr>
              <a:t>Hariprasath SK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351528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Image 0" descr="preencoded.png">
            <a:extLst>
              <a:ext uri="{FF2B5EF4-FFF2-40B4-BE49-F238E27FC236}">
                <a16:creationId xmlns:a16="http://schemas.microsoft.com/office/drawing/2014/main" id="{A3117689-C51D-FACF-5A08-D0C27516ED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0325" y="14288"/>
            <a:ext cx="5486400" cy="8229600"/>
          </a:xfrm>
          <a:prstGeom prst="rect">
            <a:avLst/>
          </a:prstGeom>
        </p:spPr>
      </p:pic>
      <p:sp>
        <p:nvSpPr>
          <p:cNvPr id="41" name="Text 0">
            <a:extLst>
              <a:ext uri="{FF2B5EF4-FFF2-40B4-BE49-F238E27FC236}">
                <a16:creationId xmlns:a16="http://schemas.microsoft.com/office/drawing/2014/main" id="{FE67AC46-8B43-09E0-0653-785895794A57}"/>
              </a:ext>
            </a:extLst>
          </p:cNvPr>
          <p:cNvSpPr/>
          <p:nvPr/>
        </p:nvSpPr>
        <p:spPr>
          <a:xfrm>
            <a:off x="600115" y="1634133"/>
            <a:ext cx="7556421" cy="283511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FFFFFF"/>
                </a:solidFill>
                <a:latin typeface="Roboto Mono Medium" pitchFamily="34" charset="0"/>
                <a:ea typeface="Roboto Mono Medium" pitchFamily="34" charset="-122"/>
                <a:cs typeface="Roboto Mono Medium" pitchFamily="34" charset="-120"/>
              </a:rPr>
              <a:t>Introducing VLearn AI-Powered Personalized Learning Application</a:t>
            </a:r>
            <a:endParaRPr lang="en-US" sz="4450" dirty="0"/>
          </a:p>
        </p:txBody>
      </p:sp>
      <p:sp>
        <p:nvSpPr>
          <p:cNvPr id="42" name="Text 1">
            <a:extLst>
              <a:ext uri="{FF2B5EF4-FFF2-40B4-BE49-F238E27FC236}">
                <a16:creationId xmlns:a16="http://schemas.microsoft.com/office/drawing/2014/main" id="{3A37EA60-87BD-FB92-D7BB-E89C3EBBBFED}"/>
              </a:ext>
            </a:extLst>
          </p:cNvPr>
          <p:cNvSpPr/>
          <p:nvPr/>
        </p:nvSpPr>
        <p:spPr>
          <a:xfrm>
            <a:off x="600115" y="4809411"/>
            <a:ext cx="7556421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V-Learn helps students find the perfect pathway across top domains, built using a 100% accurate AI-trained model. It enables completion of structured courses with auto-certification and includes interactive features like a messenger box and leaderboards, aiming to guide every learner toward success.</a:t>
            </a:r>
            <a:endParaRPr lang="en-US" sz="1750" dirty="0"/>
          </a:p>
        </p:txBody>
      </p:sp>
    </p:spTree>
    <p:extLst>
      <p:ext uri="{BB962C8B-B14F-4D97-AF65-F5344CB8AC3E}">
        <p14:creationId xmlns:p14="http://schemas.microsoft.com/office/powerpoint/2010/main" val="4012332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DAA3AA-14E5-3BD4-0DDE-0B2F05568E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age 0" descr="preencoded.png">
            <a:extLst>
              <a:ext uri="{FF2B5EF4-FFF2-40B4-BE49-F238E27FC236}">
                <a16:creationId xmlns:a16="http://schemas.microsoft.com/office/drawing/2014/main" id="{3D7F2611-9A60-66D4-BFEA-305697AFD1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486400" cy="8243888"/>
          </a:xfrm>
          <a:prstGeom prst="rect">
            <a:avLst/>
          </a:prstGeom>
        </p:spPr>
      </p:pic>
      <p:sp>
        <p:nvSpPr>
          <p:cNvPr id="21" name="Text 0">
            <a:extLst>
              <a:ext uri="{FF2B5EF4-FFF2-40B4-BE49-F238E27FC236}">
                <a16:creationId xmlns:a16="http://schemas.microsoft.com/office/drawing/2014/main" id="{B1D25EB2-5A06-708A-F23A-913F01172B86}"/>
              </a:ext>
            </a:extLst>
          </p:cNvPr>
          <p:cNvSpPr/>
          <p:nvPr/>
        </p:nvSpPr>
        <p:spPr>
          <a:xfrm>
            <a:off x="6259473" y="607457"/>
            <a:ext cx="5522357" cy="6902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400"/>
              </a:lnSpc>
              <a:buNone/>
            </a:pPr>
            <a:r>
              <a:rPr lang="en-US" sz="4300" dirty="0">
                <a:solidFill>
                  <a:srgbClr val="FFFFFF"/>
                </a:solidFill>
                <a:latin typeface="Roboto Mono Medium" pitchFamily="34" charset="0"/>
                <a:ea typeface="Roboto Mono Medium" pitchFamily="34" charset="-122"/>
                <a:cs typeface="Roboto Mono Medium" pitchFamily="34" charset="-120"/>
              </a:rPr>
              <a:t>Problem Statement</a:t>
            </a:r>
            <a:endParaRPr lang="en-US" sz="4300" dirty="0"/>
          </a:p>
        </p:txBody>
      </p:sp>
      <p:sp>
        <p:nvSpPr>
          <p:cNvPr id="22" name="Shape 1">
            <a:extLst>
              <a:ext uri="{FF2B5EF4-FFF2-40B4-BE49-F238E27FC236}">
                <a16:creationId xmlns:a16="http://schemas.microsoft.com/office/drawing/2014/main" id="{CC016B79-C890-1F0D-906C-AC4D3D8B994C}"/>
              </a:ext>
            </a:extLst>
          </p:cNvPr>
          <p:cNvSpPr/>
          <p:nvPr/>
        </p:nvSpPr>
        <p:spPr>
          <a:xfrm>
            <a:off x="6259473" y="1628894"/>
            <a:ext cx="7597854" cy="1333619"/>
          </a:xfrm>
          <a:prstGeom prst="roundRect">
            <a:avLst>
              <a:gd name="adj" fmla="val 10970"/>
            </a:avLst>
          </a:prstGeom>
          <a:solidFill>
            <a:srgbClr val="212121"/>
          </a:solidFill>
          <a:ln w="30480">
            <a:solidFill>
              <a:srgbClr val="595959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23" name="Shape 2">
            <a:extLst>
              <a:ext uri="{FF2B5EF4-FFF2-40B4-BE49-F238E27FC236}">
                <a16:creationId xmlns:a16="http://schemas.microsoft.com/office/drawing/2014/main" id="{100149EF-603B-BFC2-112E-D596BDDCFD97}"/>
              </a:ext>
            </a:extLst>
          </p:cNvPr>
          <p:cNvSpPr/>
          <p:nvPr/>
        </p:nvSpPr>
        <p:spPr>
          <a:xfrm>
            <a:off x="6228993" y="1628894"/>
            <a:ext cx="121920" cy="1333619"/>
          </a:xfrm>
          <a:prstGeom prst="roundRect">
            <a:avLst>
              <a:gd name="adj" fmla="val 27177"/>
            </a:avLst>
          </a:prstGeom>
          <a:solidFill>
            <a:srgbClr val="DCFF50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24" name="Text 3">
            <a:extLst>
              <a:ext uri="{FF2B5EF4-FFF2-40B4-BE49-F238E27FC236}">
                <a16:creationId xmlns:a16="http://schemas.microsoft.com/office/drawing/2014/main" id="{5B5A934A-7DE8-AC2B-40FF-05A892AF0401}"/>
              </a:ext>
            </a:extLst>
          </p:cNvPr>
          <p:cNvSpPr/>
          <p:nvPr/>
        </p:nvSpPr>
        <p:spPr>
          <a:xfrm>
            <a:off x="6602254" y="1880235"/>
            <a:ext cx="2761178" cy="34504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dirty="0">
                <a:solidFill>
                  <a:srgbClr val="E5E0DF"/>
                </a:solidFill>
                <a:latin typeface="Roboto Mono Medium" pitchFamily="34" charset="0"/>
                <a:ea typeface="Roboto Mono Medium" pitchFamily="34" charset="-122"/>
                <a:cs typeface="Roboto Mono Medium" pitchFamily="34" charset="-120"/>
              </a:rPr>
              <a:t>Course Selection</a:t>
            </a:r>
            <a:endParaRPr lang="en-US" sz="2150" dirty="0"/>
          </a:p>
        </p:txBody>
      </p:sp>
      <p:sp>
        <p:nvSpPr>
          <p:cNvPr id="25" name="Text 4">
            <a:extLst>
              <a:ext uri="{FF2B5EF4-FFF2-40B4-BE49-F238E27FC236}">
                <a16:creationId xmlns:a16="http://schemas.microsoft.com/office/drawing/2014/main" id="{263408A4-3D7F-E850-2EF3-440BDA015D57}"/>
              </a:ext>
            </a:extLst>
          </p:cNvPr>
          <p:cNvSpPr/>
          <p:nvPr/>
        </p:nvSpPr>
        <p:spPr>
          <a:xfrm>
            <a:off x="6602254" y="2357795"/>
            <a:ext cx="7003733" cy="3533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70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Students struggle to choose the right course or domain.</a:t>
            </a:r>
            <a:endParaRPr lang="en-US" sz="1700" dirty="0"/>
          </a:p>
        </p:txBody>
      </p:sp>
      <p:sp>
        <p:nvSpPr>
          <p:cNvPr id="26" name="Shape 5">
            <a:extLst>
              <a:ext uri="{FF2B5EF4-FFF2-40B4-BE49-F238E27FC236}">
                <a16:creationId xmlns:a16="http://schemas.microsoft.com/office/drawing/2014/main" id="{CD601643-EF47-5CE3-FE66-3CEB454285B7}"/>
              </a:ext>
            </a:extLst>
          </p:cNvPr>
          <p:cNvSpPr/>
          <p:nvPr/>
        </p:nvSpPr>
        <p:spPr>
          <a:xfrm>
            <a:off x="6259473" y="3183374"/>
            <a:ext cx="7597854" cy="1333619"/>
          </a:xfrm>
          <a:prstGeom prst="roundRect">
            <a:avLst>
              <a:gd name="adj" fmla="val 10970"/>
            </a:avLst>
          </a:prstGeom>
          <a:solidFill>
            <a:srgbClr val="212121"/>
          </a:solidFill>
          <a:ln w="30480">
            <a:solidFill>
              <a:srgbClr val="595959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27" name="Shape 6">
            <a:extLst>
              <a:ext uri="{FF2B5EF4-FFF2-40B4-BE49-F238E27FC236}">
                <a16:creationId xmlns:a16="http://schemas.microsoft.com/office/drawing/2014/main" id="{C3383CAB-1C3A-20D4-6121-6EF54CA2FCFD}"/>
              </a:ext>
            </a:extLst>
          </p:cNvPr>
          <p:cNvSpPr/>
          <p:nvPr/>
        </p:nvSpPr>
        <p:spPr>
          <a:xfrm>
            <a:off x="6228993" y="3183374"/>
            <a:ext cx="121920" cy="1333619"/>
          </a:xfrm>
          <a:prstGeom prst="roundRect">
            <a:avLst>
              <a:gd name="adj" fmla="val 27177"/>
            </a:avLst>
          </a:prstGeom>
          <a:solidFill>
            <a:srgbClr val="DCFF50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28" name="Text 7">
            <a:extLst>
              <a:ext uri="{FF2B5EF4-FFF2-40B4-BE49-F238E27FC236}">
                <a16:creationId xmlns:a16="http://schemas.microsoft.com/office/drawing/2014/main" id="{60651BB8-B7BD-41BC-C5F0-F4BA94F5910B}"/>
              </a:ext>
            </a:extLst>
          </p:cNvPr>
          <p:cNvSpPr/>
          <p:nvPr/>
        </p:nvSpPr>
        <p:spPr>
          <a:xfrm>
            <a:off x="6602254" y="3434715"/>
            <a:ext cx="2981206" cy="34504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dirty="0">
                <a:solidFill>
                  <a:srgbClr val="E5E0DF"/>
                </a:solidFill>
                <a:latin typeface="Roboto Mono Medium" pitchFamily="34" charset="0"/>
                <a:ea typeface="Roboto Mono Medium" pitchFamily="34" charset="-122"/>
                <a:cs typeface="Roboto Mono Medium" pitchFamily="34" charset="-120"/>
              </a:rPr>
              <a:t>Personalized Paths</a:t>
            </a:r>
            <a:endParaRPr lang="en-US" sz="2150" dirty="0"/>
          </a:p>
        </p:txBody>
      </p:sp>
      <p:sp>
        <p:nvSpPr>
          <p:cNvPr id="29" name="Text 8">
            <a:extLst>
              <a:ext uri="{FF2B5EF4-FFF2-40B4-BE49-F238E27FC236}">
                <a16:creationId xmlns:a16="http://schemas.microsoft.com/office/drawing/2014/main" id="{ED9FA86A-AF09-824B-E246-ACB4ECA12C19}"/>
              </a:ext>
            </a:extLst>
          </p:cNvPr>
          <p:cNvSpPr/>
          <p:nvPr/>
        </p:nvSpPr>
        <p:spPr>
          <a:xfrm>
            <a:off x="6602254" y="3912275"/>
            <a:ext cx="7003733" cy="3533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70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Many platforms lack personalized learning paths.</a:t>
            </a:r>
            <a:endParaRPr lang="en-US" sz="1700" dirty="0"/>
          </a:p>
        </p:txBody>
      </p:sp>
      <p:sp>
        <p:nvSpPr>
          <p:cNvPr id="30" name="Shape 9">
            <a:extLst>
              <a:ext uri="{FF2B5EF4-FFF2-40B4-BE49-F238E27FC236}">
                <a16:creationId xmlns:a16="http://schemas.microsoft.com/office/drawing/2014/main" id="{C3F49F15-0C1C-DA59-99A2-1DC2024687E1}"/>
              </a:ext>
            </a:extLst>
          </p:cNvPr>
          <p:cNvSpPr/>
          <p:nvPr/>
        </p:nvSpPr>
        <p:spPr>
          <a:xfrm>
            <a:off x="6259473" y="4737854"/>
            <a:ext cx="7597854" cy="1333619"/>
          </a:xfrm>
          <a:prstGeom prst="roundRect">
            <a:avLst>
              <a:gd name="adj" fmla="val 10970"/>
            </a:avLst>
          </a:prstGeom>
          <a:solidFill>
            <a:srgbClr val="212121"/>
          </a:solidFill>
          <a:ln w="30480">
            <a:solidFill>
              <a:srgbClr val="595959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31" name="Shape 10">
            <a:extLst>
              <a:ext uri="{FF2B5EF4-FFF2-40B4-BE49-F238E27FC236}">
                <a16:creationId xmlns:a16="http://schemas.microsoft.com/office/drawing/2014/main" id="{7BA9FAB4-C571-C71F-D4FF-C1090962285A}"/>
              </a:ext>
            </a:extLst>
          </p:cNvPr>
          <p:cNvSpPr/>
          <p:nvPr/>
        </p:nvSpPr>
        <p:spPr>
          <a:xfrm>
            <a:off x="6228993" y="4737854"/>
            <a:ext cx="121920" cy="1333619"/>
          </a:xfrm>
          <a:prstGeom prst="roundRect">
            <a:avLst>
              <a:gd name="adj" fmla="val 27177"/>
            </a:avLst>
          </a:prstGeom>
          <a:solidFill>
            <a:srgbClr val="DCFF50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2" name="Text 11">
            <a:extLst>
              <a:ext uri="{FF2B5EF4-FFF2-40B4-BE49-F238E27FC236}">
                <a16:creationId xmlns:a16="http://schemas.microsoft.com/office/drawing/2014/main" id="{80868FB9-574E-477E-0FC7-3C10EA81A911}"/>
              </a:ext>
            </a:extLst>
          </p:cNvPr>
          <p:cNvSpPr/>
          <p:nvPr/>
        </p:nvSpPr>
        <p:spPr>
          <a:xfrm>
            <a:off x="6602254" y="4989195"/>
            <a:ext cx="3478054" cy="34504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dirty="0">
                <a:solidFill>
                  <a:srgbClr val="E5E0DF"/>
                </a:solidFill>
                <a:latin typeface="Roboto Mono Medium" pitchFamily="34" charset="0"/>
                <a:ea typeface="Roboto Mono Medium" pitchFamily="34" charset="-122"/>
                <a:cs typeface="Roboto Mono Medium" pitchFamily="34" charset="-120"/>
              </a:rPr>
              <a:t>Motivation &amp; Tracking</a:t>
            </a:r>
            <a:endParaRPr lang="en-US" sz="2150" dirty="0"/>
          </a:p>
        </p:txBody>
      </p:sp>
      <p:sp>
        <p:nvSpPr>
          <p:cNvPr id="33" name="Text 12">
            <a:extLst>
              <a:ext uri="{FF2B5EF4-FFF2-40B4-BE49-F238E27FC236}">
                <a16:creationId xmlns:a16="http://schemas.microsoft.com/office/drawing/2014/main" id="{F41C0D49-FAC0-3C67-839F-F87CE1FC4C4D}"/>
              </a:ext>
            </a:extLst>
          </p:cNvPr>
          <p:cNvSpPr/>
          <p:nvPr/>
        </p:nvSpPr>
        <p:spPr>
          <a:xfrm>
            <a:off x="6602254" y="5466755"/>
            <a:ext cx="7003733" cy="3533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70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Motivation drops due to lack of progress tracking and rewards.</a:t>
            </a:r>
            <a:endParaRPr lang="en-US" sz="1700" dirty="0"/>
          </a:p>
        </p:txBody>
      </p:sp>
      <p:sp>
        <p:nvSpPr>
          <p:cNvPr id="34" name="Shape 13">
            <a:extLst>
              <a:ext uri="{FF2B5EF4-FFF2-40B4-BE49-F238E27FC236}">
                <a16:creationId xmlns:a16="http://schemas.microsoft.com/office/drawing/2014/main" id="{85D168BF-8F51-DF32-3803-CAA490B4E2A6}"/>
              </a:ext>
            </a:extLst>
          </p:cNvPr>
          <p:cNvSpPr/>
          <p:nvPr/>
        </p:nvSpPr>
        <p:spPr>
          <a:xfrm>
            <a:off x="6259473" y="6292334"/>
            <a:ext cx="7597854" cy="1333619"/>
          </a:xfrm>
          <a:prstGeom prst="roundRect">
            <a:avLst>
              <a:gd name="adj" fmla="val 10970"/>
            </a:avLst>
          </a:prstGeom>
          <a:solidFill>
            <a:srgbClr val="212121"/>
          </a:solidFill>
          <a:ln w="30480">
            <a:solidFill>
              <a:srgbClr val="595959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35" name="Shape 14">
            <a:extLst>
              <a:ext uri="{FF2B5EF4-FFF2-40B4-BE49-F238E27FC236}">
                <a16:creationId xmlns:a16="http://schemas.microsoft.com/office/drawing/2014/main" id="{C8675B3F-E743-20CD-B68B-2617C09474B7}"/>
              </a:ext>
            </a:extLst>
          </p:cNvPr>
          <p:cNvSpPr/>
          <p:nvPr/>
        </p:nvSpPr>
        <p:spPr>
          <a:xfrm>
            <a:off x="6228993" y="6292334"/>
            <a:ext cx="121920" cy="1333619"/>
          </a:xfrm>
          <a:prstGeom prst="roundRect">
            <a:avLst>
              <a:gd name="adj" fmla="val 27177"/>
            </a:avLst>
          </a:prstGeom>
          <a:solidFill>
            <a:srgbClr val="DCFF50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6" name="Text 15">
            <a:extLst>
              <a:ext uri="{FF2B5EF4-FFF2-40B4-BE49-F238E27FC236}">
                <a16:creationId xmlns:a16="http://schemas.microsoft.com/office/drawing/2014/main" id="{9C33FFAA-21DD-7170-5CAA-9FE9ABE83D08}"/>
              </a:ext>
            </a:extLst>
          </p:cNvPr>
          <p:cNvSpPr/>
          <p:nvPr/>
        </p:nvSpPr>
        <p:spPr>
          <a:xfrm>
            <a:off x="6602254" y="6543675"/>
            <a:ext cx="3974902" cy="34504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dirty="0">
                <a:solidFill>
                  <a:srgbClr val="E5E0DF"/>
                </a:solidFill>
                <a:latin typeface="Roboto Mono Medium" pitchFamily="34" charset="0"/>
                <a:ea typeface="Roboto Mono Medium" pitchFamily="34" charset="-122"/>
                <a:cs typeface="Roboto Mono Medium" pitchFamily="34" charset="-120"/>
              </a:rPr>
              <a:t>Certification Disconnect</a:t>
            </a:r>
            <a:endParaRPr lang="en-US" sz="2150" dirty="0"/>
          </a:p>
        </p:txBody>
      </p:sp>
      <p:sp>
        <p:nvSpPr>
          <p:cNvPr id="37" name="Text 16">
            <a:extLst>
              <a:ext uri="{FF2B5EF4-FFF2-40B4-BE49-F238E27FC236}">
                <a16:creationId xmlns:a16="http://schemas.microsoft.com/office/drawing/2014/main" id="{1740ACD5-CDD3-A945-3183-130E2D840354}"/>
              </a:ext>
            </a:extLst>
          </p:cNvPr>
          <p:cNvSpPr/>
          <p:nvPr/>
        </p:nvSpPr>
        <p:spPr>
          <a:xfrm>
            <a:off x="6602254" y="7021235"/>
            <a:ext cx="7003733" cy="3533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70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Certifications are often disconnected from real learning progress.</a:t>
            </a: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63182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B912D1-D65E-16CE-9079-7BD528C078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2A692995-22AD-EEAB-D954-3868E1AD9C4F}"/>
              </a:ext>
            </a:extLst>
          </p:cNvPr>
          <p:cNvSpPr/>
          <p:nvPr/>
        </p:nvSpPr>
        <p:spPr>
          <a:xfrm>
            <a:off x="6089854" y="979692"/>
            <a:ext cx="7083292" cy="152908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600"/>
              </a:lnSpc>
              <a:buNone/>
            </a:pPr>
            <a:r>
              <a:rPr lang="en-US" sz="3700" dirty="0">
                <a:solidFill>
                  <a:srgbClr val="FFFFFF"/>
                </a:solidFill>
                <a:latin typeface="Roboto Mono Medium" pitchFamily="34" charset="0"/>
                <a:ea typeface="Roboto Mono Medium" pitchFamily="34" charset="-122"/>
                <a:cs typeface="Roboto Mono Medium" pitchFamily="34" charset="-120"/>
              </a:rPr>
              <a:t>Our Solution:</a:t>
            </a:r>
            <a:endParaRPr lang="en-US" sz="3700" dirty="0"/>
          </a:p>
        </p:txBody>
      </p:sp>
      <p:pic>
        <p:nvPicPr>
          <p:cNvPr id="3" name="Image 0" descr="preencoded.png">
            <a:extLst>
              <a:ext uri="{FF2B5EF4-FFF2-40B4-BE49-F238E27FC236}">
                <a16:creationId xmlns:a16="http://schemas.microsoft.com/office/drawing/2014/main" id="{C3897DB4-D164-8E77-1513-D0333E6F64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5503025" cy="825453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CB393E9-BB93-5139-7447-E14317EE6250}"/>
              </a:ext>
            </a:extLst>
          </p:cNvPr>
          <p:cNvSpPr/>
          <p:nvPr/>
        </p:nvSpPr>
        <p:spPr>
          <a:xfrm>
            <a:off x="5926569" y="2096139"/>
            <a:ext cx="8346871" cy="501675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685800" indent="-68580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>
                    <a:lumMod val="85000"/>
                  </a:schemeClr>
                </a:solidFill>
                <a:latin typeface="Roboto Mono Medium" panose="00000009000000000000" pitchFamily="49" charset="0"/>
                <a:ea typeface="Roboto Mono Medium" panose="00000009000000000000" pitchFamily="49" charset="0"/>
                <a:cs typeface="Roboto Medium" panose="020F0502020204030204" pitchFamily="2" charset="0"/>
              </a:rPr>
              <a:t>AI generates domain-specific learning paths.</a:t>
            </a:r>
          </a:p>
          <a:p>
            <a:pPr marL="685800" indent="-685800">
              <a:buFont typeface="Wingdings" panose="05000000000000000000" pitchFamily="2" charset="2"/>
              <a:buChar char="§"/>
            </a:pPr>
            <a:endParaRPr lang="en-US" sz="2000" dirty="0">
              <a:solidFill>
                <a:schemeClr val="tx1">
                  <a:lumMod val="85000"/>
                </a:schemeClr>
              </a:solidFill>
              <a:latin typeface="Roboto Mono Medium" panose="00000009000000000000" pitchFamily="49" charset="0"/>
              <a:ea typeface="Roboto Mono Medium" panose="00000009000000000000" pitchFamily="49" charset="0"/>
              <a:cs typeface="Roboto Medium" panose="020F0502020204030204" pitchFamily="2" charset="0"/>
            </a:endParaRPr>
          </a:p>
          <a:p>
            <a:pPr marL="685800" indent="-685800">
              <a:buFont typeface="Wingdings" panose="05000000000000000000" pitchFamily="2" charset="2"/>
              <a:buChar char="§"/>
            </a:pPr>
            <a:endParaRPr lang="en-US" sz="2000" dirty="0">
              <a:solidFill>
                <a:schemeClr val="tx1">
                  <a:lumMod val="85000"/>
                </a:schemeClr>
              </a:solidFill>
              <a:latin typeface="Roboto Mono Medium" panose="00000009000000000000" pitchFamily="49" charset="0"/>
              <a:ea typeface="Roboto Mono Medium" panose="00000009000000000000" pitchFamily="49" charset="0"/>
              <a:cs typeface="Roboto Medium" panose="020F0502020204030204" pitchFamily="2" charset="0"/>
            </a:endParaRPr>
          </a:p>
          <a:p>
            <a:pPr marL="685800" indent="-68580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>
                    <a:lumMod val="85000"/>
                  </a:schemeClr>
                </a:solidFill>
                <a:latin typeface="Roboto Mono Medium" panose="00000009000000000000" pitchFamily="49" charset="0"/>
                <a:ea typeface="Roboto Mono Medium" panose="00000009000000000000" pitchFamily="49" charset="0"/>
                <a:cs typeface="Roboto Medium" panose="020F0502020204030204" pitchFamily="2" charset="0"/>
              </a:rPr>
              <a:t>Structured modules with weekly content, quizzes, and certification.</a:t>
            </a:r>
          </a:p>
          <a:p>
            <a:endParaRPr lang="en-US" sz="2000" dirty="0">
              <a:solidFill>
                <a:schemeClr val="tx1">
                  <a:lumMod val="85000"/>
                </a:schemeClr>
              </a:solidFill>
              <a:latin typeface="Roboto Mono Medium" panose="00000009000000000000" pitchFamily="49" charset="0"/>
              <a:ea typeface="Roboto Mono Medium" panose="00000009000000000000" pitchFamily="49" charset="0"/>
              <a:cs typeface="Roboto Medium" panose="020F0502020204030204" pitchFamily="2" charset="0"/>
            </a:endParaRPr>
          </a:p>
          <a:p>
            <a:endParaRPr lang="en-US" sz="2000" dirty="0">
              <a:solidFill>
                <a:schemeClr val="tx1">
                  <a:lumMod val="85000"/>
                </a:schemeClr>
              </a:solidFill>
              <a:latin typeface="Roboto Mono Medium" panose="00000009000000000000" pitchFamily="49" charset="0"/>
              <a:ea typeface="Roboto Mono Medium" panose="00000009000000000000" pitchFamily="49" charset="0"/>
              <a:cs typeface="Roboto Medium" panose="020F0502020204030204" pitchFamily="2" charset="0"/>
            </a:endParaRPr>
          </a:p>
          <a:p>
            <a:pPr marL="685800" indent="-68580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>
                    <a:lumMod val="85000"/>
                  </a:schemeClr>
                </a:solidFill>
                <a:latin typeface="Roboto Mono Medium" panose="00000009000000000000" pitchFamily="49" charset="0"/>
                <a:ea typeface="Roboto Mono Medium" panose="00000009000000000000" pitchFamily="49" charset="0"/>
                <a:cs typeface="Roboto Medium" panose="020F0502020204030204" pitchFamily="2" charset="0"/>
              </a:rPr>
              <a:t>NLP chat for prompt recognition.</a:t>
            </a:r>
          </a:p>
          <a:p>
            <a:pPr marL="685800" indent="-685800">
              <a:buFont typeface="Wingdings" panose="05000000000000000000" pitchFamily="2" charset="2"/>
              <a:buChar char="§"/>
            </a:pPr>
            <a:endParaRPr lang="en-US" sz="2000" dirty="0">
              <a:solidFill>
                <a:schemeClr val="tx1">
                  <a:lumMod val="85000"/>
                </a:schemeClr>
              </a:solidFill>
              <a:latin typeface="Roboto Mono Medium" panose="00000009000000000000" pitchFamily="49" charset="0"/>
              <a:ea typeface="Roboto Mono Medium" panose="00000009000000000000" pitchFamily="49" charset="0"/>
              <a:cs typeface="Roboto Medium" panose="020F0502020204030204" pitchFamily="2" charset="0"/>
            </a:endParaRPr>
          </a:p>
          <a:p>
            <a:pPr marL="685800" indent="-685800">
              <a:buFont typeface="Wingdings" panose="05000000000000000000" pitchFamily="2" charset="2"/>
              <a:buChar char="§"/>
            </a:pPr>
            <a:endParaRPr lang="en-US" sz="2000" dirty="0">
              <a:solidFill>
                <a:schemeClr val="tx1">
                  <a:lumMod val="85000"/>
                </a:schemeClr>
              </a:solidFill>
              <a:latin typeface="Roboto Mono Medium" panose="00000009000000000000" pitchFamily="49" charset="0"/>
              <a:ea typeface="Roboto Mono Medium" panose="00000009000000000000" pitchFamily="49" charset="0"/>
              <a:cs typeface="Roboto Medium" panose="020F0502020204030204" pitchFamily="2" charset="0"/>
            </a:endParaRPr>
          </a:p>
          <a:p>
            <a:pPr marL="685800" indent="-68580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>
                    <a:lumMod val="85000"/>
                  </a:schemeClr>
                </a:solidFill>
                <a:latin typeface="Roboto Mono Medium" panose="00000009000000000000" pitchFamily="49" charset="0"/>
                <a:ea typeface="Roboto Mono Medium" panose="00000009000000000000" pitchFamily="49" charset="0"/>
                <a:cs typeface="Roboto Medium" panose="020F0502020204030204" pitchFamily="2" charset="0"/>
              </a:rPr>
              <a:t>Interactive features keep learners engaged and motivated.</a:t>
            </a:r>
          </a:p>
          <a:p>
            <a:pPr marL="685800" indent="-685800">
              <a:buFont typeface="Wingdings" panose="05000000000000000000" pitchFamily="2" charset="2"/>
              <a:buChar char="§"/>
            </a:pPr>
            <a:endParaRPr lang="en-US" sz="2000" dirty="0">
              <a:solidFill>
                <a:schemeClr val="tx1">
                  <a:lumMod val="85000"/>
                </a:schemeClr>
              </a:solidFill>
              <a:latin typeface="Roboto Mono Medium" panose="00000009000000000000" pitchFamily="49" charset="0"/>
              <a:ea typeface="Roboto Mono Medium" panose="00000009000000000000" pitchFamily="49" charset="0"/>
              <a:cs typeface="Roboto Medium" panose="020F0502020204030204" pitchFamily="2" charset="0"/>
            </a:endParaRPr>
          </a:p>
          <a:p>
            <a:pPr marL="685800" indent="-685800">
              <a:buFont typeface="Wingdings" panose="05000000000000000000" pitchFamily="2" charset="2"/>
              <a:buChar char="§"/>
            </a:pPr>
            <a:endParaRPr lang="en-US" sz="2000" dirty="0">
              <a:solidFill>
                <a:schemeClr val="tx1">
                  <a:lumMod val="85000"/>
                </a:schemeClr>
              </a:solidFill>
              <a:latin typeface="Roboto Mono Medium" panose="00000009000000000000" pitchFamily="49" charset="0"/>
              <a:ea typeface="Roboto Mono Medium" panose="00000009000000000000" pitchFamily="49" charset="0"/>
              <a:cs typeface="Roboto Medium" panose="020F0502020204030204" pitchFamily="2" charset="0"/>
            </a:endParaRPr>
          </a:p>
          <a:p>
            <a:pPr marL="685800" indent="-68580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>
                    <a:lumMod val="85000"/>
                  </a:schemeClr>
                </a:solidFill>
                <a:latin typeface="Roboto Mono Medium" panose="00000009000000000000" pitchFamily="49" charset="0"/>
                <a:ea typeface="Roboto Mono Medium" panose="00000009000000000000" pitchFamily="49" charset="0"/>
                <a:cs typeface="Roboto Medium" panose="020F0502020204030204" pitchFamily="2" charset="0"/>
              </a:rPr>
              <a:t>Tracks and stores progress under individual user IDs to make it competitive</a:t>
            </a:r>
          </a:p>
        </p:txBody>
      </p:sp>
    </p:spTree>
    <p:extLst>
      <p:ext uri="{BB962C8B-B14F-4D97-AF65-F5344CB8AC3E}">
        <p14:creationId xmlns:p14="http://schemas.microsoft.com/office/powerpoint/2010/main" val="1869386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99A18D-1189-C472-7389-59489A3448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7A4E0C44-38DD-B3BE-84F3-BD88D4FF94DD}"/>
              </a:ext>
            </a:extLst>
          </p:cNvPr>
          <p:cNvSpPr/>
          <p:nvPr/>
        </p:nvSpPr>
        <p:spPr>
          <a:xfrm>
            <a:off x="793790" y="655915"/>
            <a:ext cx="5715238" cy="56697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450"/>
              </a:lnSpc>
              <a:buNone/>
            </a:pPr>
            <a:r>
              <a:rPr lang="en-US" sz="3550" dirty="0">
                <a:solidFill>
                  <a:srgbClr val="FFFFFF"/>
                </a:solidFill>
                <a:latin typeface="Roboto Mono Medium" pitchFamily="34" charset="0"/>
                <a:ea typeface="Roboto Mono Medium" pitchFamily="34" charset="-122"/>
                <a:cs typeface="Roboto Mono Medium" pitchFamily="34" charset="-120"/>
              </a:rPr>
              <a:t>How VLearn Work ?</a:t>
            </a:r>
            <a:endParaRPr lang="en-US" sz="3550" dirty="0"/>
          </a:p>
        </p:txBody>
      </p:sp>
      <p:sp>
        <p:nvSpPr>
          <p:cNvPr id="3" name="Shape 1">
            <a:extLst>
              <a:ext uri="{FF2B5EF4-FFF2-40B4-BE49-F238E27FC236}">
                <a16:creationId xmlns:a16="http://schemas.microsoft.com/office/drawing/2014/main" id="{10FE0D72-2E8E-B1C5-8363-6E6DD152251E}"/>
              </a:ext>
            </a:extLst>
          </p:cNvPr>
          <p:cNvSpPr/>
          <p:nvPr/>
        </p:nvSpPr>
        <p:spPr>
          <a:xfrm>
            <a:off x="793790" y="1585793"/>
            <a:ext cx="725805" cy="1088708"/>
          </a:xfrm>
          <a:prstGeom prst="roundRect">
            <a:avLst>
              <a:gd name="adj" fmla="val 360021"/>
            </a:avLst>
          </a:prstGeom>
          <a:solidFill>
            <a:srgbClr val="404040"/>
          </a:solidFill>
          <a:ln/>
        </p:spPr>
        <p:txBody>
          <a:bodyPr/>
          <a:lstStyle/>
          <a:p>
            <a:endParaRPr lang="en-IN"/>
          </a:p>
        </p:txBody>
      </p:sp>
      <p:pic>
        <p:nvPicPr>
          <p:cNvPr id="4" name="Image 0" descr="preencoded.png">
            <a:extLst>
              <a:ext uri="{FF2B5EF4-FFF2-40B4-BE49-F238E27FC236}">
                <a16:creationId xmlns:a16="http://schemas.microsoft.com/office/drawing/2014/main" id="{8ABE174C-57B5-DF44-0E29-ACA731D989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604" y="1960007"/>
            <a:ext cx="272177" cy="340162"/>
          </a:xfrm>
          <a:prstGeom prst="rect">
            <a:avLst/>
          </a:prstGeom>
        </p:spPr>
      </p:pic>
      <p:sp>
        <p:nvSpPr>
          <p:cNvPr id="5" name="Text 2">
            <a:extLst>
              <a:ext uri="{FF2B5EF4-FFF2-40B4-BE49-F238E27FC236}">
                <a16:creationId xmlns:a16="http://schemas.microsoft.com/office/drawing/2014/main" id="{4F9701D6-AD84-53A2-1363-8D6E291C444B}"/>
              </a:ext>
            </a:extLst>
          </p:cNvPr>
          <p:cNvSpPr/>
          <p:nvPr/>
        </p:nvSpPr>
        <p:spPr>
          <a:xfrm>
            <a:off x="1701046" y="1767245"/>
            <a:ext cx="2268260" cy="2834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 Mono Medium" pitchFamily="34" charset="0"/>
                <a:ea typeface="Roboto Mono Medium" pitchFamily="34" charset="-122"/>
                <a:cs typeface="Roboto Mono Medium" pitchFamily="34" charset="-120"/>
              </a:rPr>
              <a:t>Select Interest</a:t>
            </a:r>
            <a:endParaRPr lang="en-US" sz="1750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A3AF0AD9-DA89-2FD4-DC80-E26BC2E5C2CD}"/>
              </a:ext>
            </a:extLst>
          </p:cNvPr>
          <p:cNvSpPr/>
          <p:nvPr/>
        </p:nvSpPr>
        <p:spPr>
          <a:xfrm>
            <a:off x="1701046" y="2159556"/>
            <a:ext cx="12135564" cy="2902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40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User prompts their interest in search bar.</a:t>
            </a:r>
            <a:endParaRPr lang="en-US" sz="1400" dirty="0"/>
          </a:p>
        </p:txBody>
      </p:sp>
      <p:sp>
        <p:nvSpPr>
          <p:cNvPr id="7" name="Shape 4">
            <a:extLst>
              <a:ext uri="{FF2B5EF4-FFF2-40B4-BE49-F238E27FC236}">
                <a16:creationId xmlns:a16="http://schemas.microsoft.com/office/drawing/2014/main" id="{5D279EF3-BE58-9FED-91D6-1B986D10C223}"/>
              </a:ext>
            </a:extLst>
          </p:cNvPr>
          <p:cNvSpPr/>
          <p:nvPr/>
        </p:nvSpPr>
        <p:spPr>
          <a:xfrm>
            <a:off x="793790" y="2810589"/>
            <a:ext cx="725805" cy="1088708"/>
          </a:xfrm>
          <a:prstGeom prst="roundRect">
            <a:avLst>
              <a:gd name="adj" fmla="val 360021"/>
            </a:avLst>
          </a:prstGeom>
          <a:solidFill>
            <a:srgbClr val="404040"/>
          </a:solidFill>
          <a:ln/>
        </p:spPr>
        <p:txBody>
          <a:bodyPr/>
          <a:lstStyle/>
          <a:p>
            <a:endParaRPr lang="en-IN"/>
          </a:p>
        </p:txBody>
      </p:sp>
      <p:pic>
        <p:nvPicPr>
          <p:cNvPr id="8" name="Image 1" descr="preencoded.png">
            <a:extLst>
              <a:ext uri="{FF2B5EF4-FFF2-40B4-BE49-F238E27FC236}">
                <a16:creationId xmlns:a16="http://schemas.microsoft.com/office/drawing/2014/main" id="{D1895A3F-D6AE-E23E-67D6-ED86E353E7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604" y="3184803"/>
            <a:ext cx="272177" cy="340162"/>
          </a:xfrm>
          <a:prstGeom prst="rect">
            <a:avLst/>
          </a:prstGeom>
        </p:spPr>
      </p:pic>
      <p:sp>
        <p:nvSpPr>
          <p:cNvPr id="9" name="Text 5">
            <a:extLst>
              <a:ext uri="{FF2B5EF4-FFF2-40B4-BE49-F238E27FC236}">
                <a16:creationId xmlns:a16="http://schemas.microsoft.com/office/drawing/2014/main" id="{56389E5A-42A8-7963-CD91-0800A9373E15}"/>
              </a:ext>
            </a:extLst>
          </p:cNvPr>
          <p:cNvSpPr/>
          <p:nvPr/>
        </p:nvSpPr>
        <p:spPr>
          <a:xfrm>
            <a:off x="1701046" y="2992041"/>
            <a:ext cx="2268260" cy="2834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 Mono Medium" pitchFamily="34" charset="0"/>
                <a:ea typeface="Roboto Mono Medium" pitchFamily="34" charset="-122"/>
                <a:cs typeface="Roboto Mono Medium" pitchFamily="34" charset="-120"/>
              </a:rPr>
              <a:t>AI Path</a:t>
            </a:r>
            <a:endParaRPr lang="en-US" sz="1750" dirty="0"/>
          </a:p>
        </p:txBody>
      </p:sp>
      <p:sp>
        <p:nvSpPr>
          <p:cNvPr id="10" name="Text 6">
            <a:extLst>
              <a:ext uri="{FF2B5EF4-FFF2-40B4-BE49-F238E27FC236}">
                <a16:creationId xmlns:a16="http://schemas.microsoft.com/office/drawing/2014/main" id="{AC28A713-19C9-6DEF-0C1D-F88C20C436E4}"/>
              </a:ext>
            </a:extLst>
          </p:cNvPr>
          <p:cNvSpPr/>
          <p:nvPr/>
        </p:nvSpPr>
        <p:spPr>
          <a:xfrm>
            <a:off x="1701046" y="3384352"/>
            <a:ext cx="12135564" cy="2902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40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AI fetches learning path.</a:t>
            </a:r>
            <a:endParaRPr lang="en-US" sz="1400" dirty="0"/>
          </a:p>
        </p:txBody>
      </p:sp>
      <p:sp>
        <p:nvSpPr>
          <p:cNvPr id="11" name="Shape 7">
            <a:extLst>
              <a:ext uri="{FF2B5EF4-FFF2-40B4-BE49-F238E27FC236}">
                <a16:creationId xmlns:a16="http://schemas.microsoft.com/office/drawing/2014/main" id="{54B74AEF-8C2F-3A48-9B82-6FDF4AB4337E}"/>
              </a:ext>
            </a:extLst>
          </p:cNvPr>
          <p:cNvSpPr/>
          <p:nvPr/>
        </p:nvSpPr>
        <p:spPr>
          <a:xfrm>
            <a:off x="793790" y="4035385"/>
            <a:ext cx="725805" cy="1088708"/>
          </a:xfrm>
          <a:prstGeom prst="roundRect">
            <a:avLst>
              <a:gd name="adj" fmla="val 360021"/>
            </a:avLst>
          </a:prstGeom>
          <a:solidFill>
            <a:srgbClr val="404040"/>
          </a:solidFill>
          <a:ln/>
        </p:spPr>
        <p:txBody>
          <a:bodyPr/>
          <a:lstStyle/>
          <a:p>
            <a:endParaRPr lang="en-IN"/>
          </a:p>
        </p:txBody>
      </p:sp>
      <p:pic>
        <p:nvPicPr>
          <p:cNvPr id="12" name="Image 2" descr="preencoded.png">
            <a:extLst>
              <a:ext uri="{FF2B5EF4-FFF2-40B4-BE49-F238E27FC236}">
                <a16:creationId xmlns:a16="http://schemas.microsoft.com/office/drawing/2014/main" id="{E5390E2C-D00F-E0B9-7030-6BD25CEF1E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0604" y="4409599"/>
            <a:ext cx="272177" cy="340162"/>
          </a:xfrm>
          <a:prstGeom prst="rect">
            <a:avLst/>
          </a:prstGeom>
        </p:spPr>
      </p:pic>
      <p:sp>
        <p:nvSpPr>
          <p:cNvPr id="13" name="Text 8">
            <a:extLst>
              <a:ext uri="{FF2B5EF4-FFF2-40B4-BE49-F238E27FC236}">
                <a16:creationId xmlns:a16="http://schemas.microsoft.com/office/drawing/2014/main" id="{ED7EC92C-5F88-4DC9-93C4-74C452AF2284}"/>
              </a:ext>
            </a:extLst>
          </p:cNvPr>
          <p:cNvSpPr/>
          <p:nvPr/>
        </p:nvSpPr>
        <p:spPr>
          <a:xfrm>
            <a:off x="1701046" y="4216837"/>
            <a:ext cx="2268260" cy="2834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 Mono Medium" pitchFamily="34" charset="0"/>
                <a:ea typeface="Roboto Mono Medium" pitchFamily="34" charset="-122"/>
                <a:cs typeface="Roboto Mono Medium" pitchFamily="34" charset="-120"/>
              </a:rPr>
              <a:t>Complete Modules</a:t>
            </a:r>
            <a:endParaRPr lang="en-US" sz="1750" dirty="0"/>
          </a:p>
        </p:txBody>
      </p:sp>
      <p:sp>
        <p:nvSpPr>
          <p:cNvPr id="14" name="Text 9">
            <a:extLst>
              <a:ext uri="{FF2B5EF4-FFF2-40B4-BE49-F238E27FC236}">
                <a16:creationId xmlns:a16="http://schemas.microsoft.com/office/drawing/2014/main" id="{75CF85F9-3063-A6D0-522D-1CC819FD558D}"/>
              </a:ext>
            </a:extLst>
          </p:cNvPr>
          <p:cNvSpPr/>
          <p:nvPr/>
        </p:nvSpPr>
        <p:spPr>
          <a:xfrm>
            <a:off x="1701046" y="4609148"/>
            <a:ext cx="12135564" cy="2902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40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User completes modules and quizzes.</a:t>
            </a:r>
            <a:endParaRPr lang="en-US" sz="1400" dirty="0"/>
          </a:p>
        </p:txBody>
      </p:sp>
      <p:sp>
        <p:nvSpPr>
          <p:cNvPr id="15" name="Shape 10">
            <a:extLst>
              <a:ext uri="{FF2B5EF4-FFF2-40B4-BE49-F238E27FC236}">
                <a16:creationId xmlns:a16="http://schemas.microsoft.com/office/drawing/2014/main" id="{CF6D4DAA-CD04-2096-7771-E1EBD0A067AB}"/>
              </a:ext>
            </a:extLst>
          </p:cNvPr>
          <p:cNvSpPr/>
          <p:nvPr/>
        </p:nvSpPr>
        <p:spPr>
          <a:xfrm>
            <a:off x="793790" y="5260181"/>
            <a:ext cx="725805" cy="1088708"/>
          </a:xfrm>
          <a:prstGeom prst="roundRect">
            <a:avLst>
              <a:gd name="adj" fmla="val 360021"/>
            </a:avLst>
          </a:prstGeom>
          <a:solidFill>
            <a:srgbClr val="404040"/>
          </a:solidFill>
          <a:ln/>
        </p:spPr>
        <p:txBody>
          <a:bodyPr/>
          <a:lstStyle/>
          <a:p>
            <a:endParaRPr lang="en-IN"/>
          </a:p>
        </p:txBody>
      </p:sp>
      <p:pic>
        <p:nvPicPr>
          <p:cNvPr id="16" name="Image 3" descr="preencoded.png">
            <a:extLst>
              <a:ext uri="{FF2B5EF4-FFF2-40B4-BE49-F238E27FC236}">
                <a16:creationId xmlns:a16="http://schemas.microsoft.com/office/drawing/2014/main" id="{A927F235-1CA2-0092-99C4-893380B0CA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0604" y="5634395"/>
            <a:ext cx="272177" cy="340162"/>
          </a:xfrm>
          <a:prstGeom prst="rect">
            <a:avLst/>
          </a:prstGeom>
        </p:spPr>
      </p:pic>
      <p:sp>
        <p:nvSpPr>
          <p:cNvPr id="17" name="Text 11">
            <a:extLst>
              <a:ext uri="{FF2B5EF4-FFF2-40B4-BE49-F238E27FC236}">
                <a16:creationId xmlns:a16="http://schemas.microsoft.com/office/drawing/2014/main" id="{664625C1-D166-6D75-2052-90BAA301626D}"/>
              </a:ext>
            </a:extLst>
          </p:cNvPr>
          <p:cNvSpPr/>
          <p:nvPr/>
        </p:nvSpPr>
        <p:spPr>
          <a:xfrm>
            <a:off x="1701046" y="5441633"/>
            <a:ext cx="2268260" cy="2834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 Mono Medium" pitchFamily="34" charset="0"/>
                <a:ea typeface="Roboto Mono Medium" pitchFamily="34" charset="-122"/>
                <a:cs typeface="Roboto Mono Medium" pitchFamily="34" charset="-120"/>
              </a:rPr>
              <a:t>Auto-Certify</a:t>
            </a:r>
            <a:endParaRPr lang="en-US" sz="1750" dirty="0"/>
          </a:p>
        </p:txBody>
      </p:sp>
      <p:sp>
        <p:nvSpPr>
          <p:cNvPr id="18" name="Text 12">
            <a:extLst>
              <a:ext uri="{FF2B5EF4-FFF2-40B4-BE49-F238E27FC236}">
                <a16:creationId xmlns:a16="http://schemas.microsoft.com/office/drawing/2014/main" id="{DCB3D5E3-FB13-693D-B321-F17AF0CFBCA7}"/>
              </a:ext>
            </a:extLst>
          </p:cNvPr>
          <p:cNvSpPr/>
          <p:nvPr/>
        </p:nvSpPr>
        <p:spPr>
          <a:xfrm>
            <a:off x="1701046" y="5833943"/>
            <a:ext cx="12135564" cy="2902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40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Certificate generated automatically.</a:t>
            </a:r>
            <a:endParaRPr lang="en-US" sz="1400" dirty="0"/>
          </a:p>
        </p:txBody>
      </p:sp>
      <p:sp>
        <p:nvSpPr>
          <p:cNvPr id="19" name="Shape 13">
            <a:extLst>
              <a:ext uri="{FF2B5EF4-FFF2-40B4-BE49-F238E27FC236}">
                <a16:creationId xmlns:a16="http://schemas.microsoft.com/office/drawing/2014/main" id="{FC932DA2-40FA-6BAF-E261-4B9ADFD06C03}"/>
              </a:ext>
            </a:extLst>
          </p:cNvPr>
          <p:cNvSpPr/>
          <p:nvPr/>
        </p:nvSpPr>
        <p:spPr>
          <a:xfrm>
            <a:off x="793790" y="6484977"/>
            <a:ext cx="725805" cy="1088708"/>
          </a:xfrm>
          <a:prstGeom prst="roundRect">
            <a:avLst>
              <a:gd name="adj" fmla="val 360021"/>
            </a:avLst>
          </a:prstGeom>
          <a:solidFill>
            <a:srgbClr val="404040"/>
          </a:solidFill>
          <a:ln/>
        </p:spPr>
        <p:txBody>
          <a:bodyPr/>
          <a:lstStyle/>
          <a:p>
            <a:endParaRPr lang="en-IN"/>
          </a:p>
        </p:txBody>
      </p:sp>
      <p:pic>
        <p:nvPicPr>
          <p:cNvPr id="20" name="Image 4" descr="preencoded.png">
            <a:extLst>
              <a:ext uri="{FF2B5EF4-FFF2-40B4-BE49-F238E27FC236}">
                <a16:creationId xmlns:a16="http://schemas.microsoft.com/office/drawing/2014/main" id="{5687F2D7-ECB1-BE42-7E49-EA6AD2EF751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0604" y="6859191"/>
            <a:ext cx="272177" cy="340162"/>
          </a:xfrm>
          <a:prstGeom prst="rect">
            <a:avLst/>
          </a:prstGeom>
        </p:spPr>
      </p:pic>
      <p:sp>
        <p:nvSpPr>
          <p:cNvPr id="21" name="Text 14">
            <a:extLst>
              <a:ext uri="{FF2B5EF4-FFF2-40B4-BE49-F238E27FC236}">
                <a16:creationId xmlns:a16="http://schemas.microsoft.com/office/drawing/2014/main" id="{C73DC99C-F35C-665A-3EC3-514998B2DD3C}"/>
              </a:ext>
            </a:extLst>
          </p:cNvPr>
          <p:cNvSpPr/>
          <p:nvPr/>
        </p:nvSpPr>
        <p:spPr>
          <a:xfrm>
            <a:off x="1701046" y="6666428"/>
            <a:ext cx="2448758" cy="2834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 Mono Medium" pitchFamily="34" charset="0"/>
                <a:ea typeface="Roboto Mono Medium" pitchFamily="34" charset="-122"/>
                <a:cs typeface="Roboto Mono Medium" pitchFamily="34" charset="-120"/>
              </a:rPr>
              <a:t>Leaderboard Update</a:t>
            </a:r>
            <a:endParaRPr lang="en-US" sz="1750" dirty="0"/>
          </a:p>
        </p:txBody>
      </p:sp>
      <p:sp>
        <p:nvSpPr>
          <p:cNvPr id="22" name="Text 15">
            <a:extLst>
              <a:ext uri="{FF2B5EF4-FFF2-40B4-BE49-F238E27FC236}">
                <a16:creationId xmlns:a16="http://schemas.microsoft.com/office/drawing/2014/main" id="{C3EC3136-1E1B-A623-839F-C79526D5BABB}"/>
              </a:ext>
            </a:extLst>
          </p:cNvPr>
          <p:cNvSpPr/>
          <p:nvPr/>
        </p:nvSpPr>
        <p:spPr>
          <a:xfrm>
            <a:off x="1701046" y="7058739"/>
            <a:ext cx="12135564" cy="2902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40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Leaderboard and badges updated.</a:t>
            </a:r>
            <a:endParaRPr lang="en-US" sz="1400" dirty="0"/>
          </a:p>
        </p:txBody>
      </p:sp>
      <p:pic>
        <p:nvPicPr>
          <p:cNvPr id="23" name="Image 0" descr="preencoded.png">
            <a:extLst>
              <a:ext uri="{FF2B5EF4-FFF2-40B4-BE49-F238E27FC236}">
                <a16:creationId xmlns:a16="http://schemas.microsoft.com/office/drawing/2014/main" id="{9AA99837-2528-1F7E-65C6-4E794722935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50325" y="10886"/>
            <a:ext cx="5486400" cy="822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7719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22630A-6002-8B1B-65AE-445C58B8A6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C1B34F22-4C02-9948-8D36-ADE9AFB143CE}"/>
              </a:ext>
            </a:extLst>
          </p:cNvPr>
          <p:cNvSpPr/>
          <p:nvPr/>
        </p:nvSpPr>
        <p:spPr>
          <a:xfrm>
            <a:off x="4156483" y="562749"/>
            <a:ext cx="5949587" cy="66913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250"/>
              </a:lnSpc>
              <a:buNone/>
            </a:pPr>
            <a:r>
              <a:rPr lang="en-US" sz="4200" dirty="0">
                <a:solidFill>
                  <a:srgbClr val="FFFFFF"/>
                </a:solidFill>
                <a:latin typeface="Roboto Mono Medium" pitchFamily="34" charset="0"/>
                <a:ea typeface="Roboto Mono Medium" pitchFamily="34" charset="-122"/>
                <a:cs typeface="Roboto Mono Medium" pitchFamily="34" charset="-120"/>
              </a:rPr>
              <a:t>Features &amp; Impacts</a:t>
            </a:r>
            <a:endParaRPr lang="en-US" sz="4200" dirty="0"/>
          </a:p>
        </p:txBody>
      </p:sp>
      <p:pic>
        <p:nvPicPr>
          <p:cNvPr id="3" name="Image 0" descr="preencoded.png">
            <a:extLst>
              <a:ext uri="{FF2B5EF4-FFF2-40B4-BE49-F238E27FC236}">
                <a16:creationId xmlns:a16="http://schemas.microsoft.com/office/drawing/2014/main" id="{465B08D2-078D-E980-E627-A7EB27A5FB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9125" y="1700212"/>
            <a:ext cx="535186" cy="535186"/>
          </a:xfrm>
          <a:prstGeom prst="rect">
            <a:avLst/>
          </a:prstGeom>
        </p:spPr>
      </p:pic>
      <p:sp>
        <p:nvSpPr>
          <p:cNvPr id="4" name="Text 1">
            <a:extLst>
              <a:ext uri="{FF2B5EF4-FFF2-40B4-BE49-F238E27FC236}">
                <a16:creationId xmlns:a16="http://schemas.microsoft.com/office/drawing/2014/main" id="{14FD3752-6B20-C812-A91C-C7A111BE39BC}"/>
              </a:ext>
            </a:extLst>
          </p:cNvPr>
          <p:cNvSpPr/>
          <p:nvPr/>
        </p:nvSpPr>
        <p:spPr>
          <a:xfrm>
            <a:off x="2269125" y="2502932"/>
            <a:ext cx="3050381" cy="33456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100" dirty="0">
                <a:solidFill>
                  <a:srgbClr val="E5E0DF"/>
                </a:solidFill>
                <a:latin typeface="Roboto Mono Medium" pitchFamily="34" charset="0"/>
                <a:ea typeface="Roboto Mono Medium" pitchFamily="34" charset="-122"/>
                <a:cs typeface="Roboto Mono Medium" pitchFamily="34" charset="-120"/>
              </a:rPr>
              <a:t>AI Path Suggestions</a:t>
            </a:r>
            <a:endParaRPr lang="en-US" sz="2100" dirty="0"/>
          </a:p>
        </p:txBody>
      </p:sp>
      <p:sp>
        <p:nvSpPr>
          <p:cNvPr id="5" name="Text 2">
            <a:extLst>
              <a:ext uri="{FF2B5EF4-FFF2-40B4-BE49-F238E27FC236}">
                <a16:creationId xmlns:a16="http://schemas.microsoft.com/office/drawing/2014/main" id="{2645E6AC-3CC1-6643-9057-8537293087CA}"/>
              </a:ext>
            </a:extLst>
          </p:cNvPr>
          <p:cNvSpPr/>
          <p:nvPr/>
        </p:nvSpPr>
        <p:spPr>
          <a:xfrm>
            <a:off x="2269125" y="2965847"/>
            <a:ext cx="6392704" cy="3424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AI-trained dataset for personalized learning paths.</a:t>
            </a:r>
            <a:endParaRPr lang="en-US" sz="1650" dirty="0"/>
          </a:p>
        </p:txBody>
      </p:sp>
      <p:pic>
        <p:nvPicPr>
          <p:cNvPr id="6" name="Image 1" descr="preencoded.png">
            <a:extLst>
              <a:ext uri="{FF2B5EF4-FFF2-40B4-BE49-F238E27FC236}">
                <a16:creationId xmlns:a16="http://schemas.microsoft.com/office/drawing/2014/main" id="{127339AC-3AA2-835B-0660-75F10833CF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9362" y="1700212"/>
            <a:ext cx="535186" cy="535186"/>
          </a:xfrm>
          <a:prstGeom prst="rect">
            <a:avLst/>
          </a:prstGeom>
        </p:spPr>
      </p:pic>
      <p:sp>
        <p:nvSpPr>
          <p:cNvPr id="7" name="Text 3">
            <a:extLst>
              <a:ext uri="{FF2B5EF4-FFF2-40B4-BE49-F238E27FC236}">
                <a16:creationId xmlns:a16="http://schemas.microsoft.com/office/drawing/2014/main" id="{635BFC0C-129F-3671-DD7A-5020BAB3C72F}"/>
              </a:ext>
            </a:extLst>
          </p:cNvPr>
          <p:cNvSpPr/>
          <p:nvPr/>
        </p:nvSpPr>
        <p:spPr>
          <a:xfrm>
            <a:off x="8929362" y="2502932"/>
            <a:ext cx="2676168" cy="33456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100" dirty="0">
                <a:solidFill>
                  <a:srgbClr val="E5E0DF"/>
                </a:solidFill>
                <a:latin typeface="Roboto Mono Medium" pitchFamily="34" charset="0"/>
                <a:ea typeface="Roboto Mono Medium" pitchFamily="34" charset="-122"/>
                <a:cs typeface="Roboto Mono Medium" pitchFamily="34" charset="-120"/>
              </a:rPr>
              <a:t>Module Courses</a:t>
            </a:r>
            <a:endParaRPr lang="en-US" sz="2100" dirty="0"/>
          </a:p>
        </p:txBody>
      </p:sp>
      <p:sp>
        <p:nvSpPr>
          <p:cNvPr id="8" name="Text 4">
            <a:extLst>
              <a:ext uri="{FF2B5EF4-FFF2-40B4-BE49-F238E27FC236}">
                <a16:creationId xmlns:a16="http://schemas.microsoft.com/office/drawing/2014/main" id="{150029DA-4434-9B97-AFE6-87C137C5049A}"/>
              </a:ext>
            </a:extLst>
          </p:cNvPr>
          <p:cNvSpPr/>
          <p:nvPr/>
        </p:nvSpPr>
        <p:spPr>
          <a:xfrm>
            <a:off x="8929362" y="2965847"/>
            <a:ext cx="6392823" cy="3424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Structured, module-based course content.</a:t>
            </a:r>
            <a:endParaRPr lang="en-US" sz="1650" dirty="0"/>
          </a:p>
        </p:txBody>
      </p:sp>
      <p:pic>
        <p:nvPicPr>
          <p:cNvPr id="9" name="Image 2" descr="preencoded.png">
            <a:extLst>
              <a:ext uri="{FF2B5EF4-FFF2-40B4-BE49-F238E27FC236}">
                <a16:creationId xmlns:a16="http://schemas.microsoft.com/office/drawing/2014/main" id="{A1F7251B-9901-C47E-2806-54C45230F2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9125" y="3843456"/>
            <a:ext cx="535186" cy="535186"/>
          </a:xfrm>
          <a:prstGeom prst="rect">
            <a:avLst/>
          </a:prstGeom>
        </p:spPr>
      </p:pic>
      <p:sp>
        <p:nvSpPr>
          <p:cNvPr id="10" name="Text 5">
            <a:extLst>
              <a:ext uri="{FF2B5EF4-FFF2-40B4-BE49-F238E27FC236}">
                <a16:creationId xmlns:a16="http://schemas.microsoft.com/office/drawing/2014/main" id="{BAFF05A2-8B03-D2F1-059E-E85B6931DAA5}"/>
              </a:ext>
            </a:extLst>
          </p:cNvPr>
          <p:cNvSpPr/>
          <p:nvPr/>
        </p:nvSpPr>
        <p:spPr>
          <a:xfrm>
            <a:off x="2269125" y="4646176"/>
            <a:ext cx="3050381" cy="33456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100" dirty="0">
                <a:solidFill>
                  <a:srgbClr val="E5E0DF"/>
                </a:solidFill>
                <a:latin typeface="Roboto Mono Medium" pitchFamily="34" charset="0"/>
                <a:ea typeface="Roboto Mono Medium" pitchFamily="34" charset="-122"/>
                <a:cs typeface="Roboto Mono Medium" pitchFamily="34" charset="-120"/>
              </a:rPr>
              <a:t>Leaderboard &amp; Certs</a:t>
            </a:r>
            <a:endParaRPr lang="en-US" sz="2100" dirty="0"/>
          </a:p>
        </p:txBody>
      </p:sp>
      <p:sp>
        <p:nvSpPr>
          <p:cNvPr id="11" name="Text 6">
            <a:extLst>
              <a:ext uri="{FF2B5EF4-FFF2-40B4-BE49-F238E27FC236}">
                <a16:creationId xmlns:a16="http://schemas.microsoft.com/office/drawing/2014/main" id="{CC6C5EE4-FE9A-F7F6-AB3B-52A789D2B8DD}"/>
              </a:ext>
            </a:extLst>
          </p:cNvPr>
          <p:cNvSpPr/>
          <p:nvPr/>
        </p:nvSpPr>
        <p:spPr>
          <a:xfrm>
            <a:off x="2269125" y="5109091"/>
            <a:ext cx="6392704" cy="3424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Leaderboard linked to certifications.</a:t>
            </a:r>
            <a:endParaRPr lang="en-US" sz="1650" dirty="0"/>
          </a:p>
        </p:txBody>
      </p:sp>
      <p:pic>
        <p:nvPicPr>
          <p:cNvPr id="12" name="Image 3" descr="preencoded.png">
            <a:extLst>
              <a:ext uri="{FF2B5EF4-FFF2-40B4-BE49-F238E27FC236}">
                <a16:creationId xmlns:a16="http://schemas.microsoft.com/office/drawing/2014/main" id="{4F443FA5-2BDE-3A78-8092-E1DED7659A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29362" y="3843456"/>
            <a:ext cx="535186" cy="535186"/>
          </a:xfrm>
          <a:prstGeom prst="rect">
            <a:avLst/>
          </a:prstGeom>
        </p:spPr>
      </p:pic>
      <p:sp>
        <p:nvSpPr>
          <p:cNvPr id="13" name="Text 7">
            <a:extLst>
              <a:ext uri="{FF2B5EF4-FFF2-40B4-BE49-F238E27FC236}">
                <a16:creationId xmlns:a16="http://schemas.microsoft.com/office/drawing/2014/main" id="{F9A7E0A7-84AD-35A2-2CD6-01DD67CD6DF1}"/>
              </a:ext>
            </a:extLst>
          </p:cNvPr>
          <p:cNvSpPr/>
          <p:nvPr/>
        </p:nvSpPr>
        <p:spPr>
          <a:xfrm>
            <a:off x="8929362" y="4646176"/>
            <a:ext cx="2676168" cy="33456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100" dirty="0">
                <a:solidFill>
                  <a:srgbClr val="E5E0DF"/>
                </a:solidFill>
                <a:latin typeface="Roboto Mono Medium" pitchFamily="34" charset="0"/>
                <a:ea typeface="Roboto Mono Medium" pitchFamily="34" charset="-122"/>
                <a:cs typeface="Roboto Mono Medium" pitchFamily="34" charset="-120"/>
              </a:rPr>
              <a:t>Messenger Box</a:t>
            </a:r>
            <a:endParaRPr lang="en-US" sz="2100" dirty="0"/>
          </a:p>
        </p:txBody>
      </p:sp>
      <p:sp>
        <p:nvSpPr>
          <p:cNvPr id="14" name="Text 8">
            <a:extLst>
              <a:ext uri="{FF2B5EF4-FFF2-40B4-BE49-F238E27FC236}">
                <a16:creationId xmlns:a16="http://schemas.microsoft.com/office/drawing/2014/main" id="{63C2A814-8CE7-F3E2-17E2-30DFF407D534}"/>
              </a:ext>
            </a:extLst>
          </p:cNvPr>
          <p:cNvSpPr/>
          <p:nvPr/>
        </p:nvSpPr>
        <p:spPr>
          <a:xfrm>
            <a:off x="8929362" y="5109091"/>
            <a:ext cx="6392823" cy="3424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Friends Interaction for Discussions.</a:t>
            </a:r>
            <a:endParaRPr lang="en-US" sz="1650" dirty="0"/>
          </a:p>
        </p:txBody>
      </p:sp>
      <p:pic>
        <p:nvPicPr>
          <p:cNvPr id="15" name="Image 4" descr="preencoded.png">
            <a:extLst>
              <a:ext uri="{FF2B5EF4-FFF2-40B4-BE49-F238E27FC236}">
                <a16:creationId xmlns:a16="http://schemas.microsoft.com/office/drawing/2014/main" id="{EC8DD195-BC2A-5267-BA05-AEE51F360EE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69125" y="5986700"/>
            <a:ext cx="535186" cy="535186"/>
          </a:xfrm>
          <a:prstGeom prst="rect">
            <a:avLst/>
          </a:prstGeom>
        </p:spPr>
      </p:pic>
      <p:sp>
        <p:nvSpPr>
          <p:cNvPr id="16" name="Text 9">
            <a:extLst>
              <a:ext uri="{FF2B5EF4-FFF2-40B4-BE49-F238E27FC236}">
                <a16:creationId xmlns:a16="http://schemas.microsoft.com/office/drawing/2014/main" id="{04566282-35F5-295C-1CDD-252BD2F0F877}"/>
              </a:ext>
            </a:extLst>
          </p:cNvPr>
          <p:cNvSpPr/>
          <p:nvPr/>
        </p:nvSpPr>
        <p:spPr>
          <a:xfrm>
            <a:off x="2269125" y="6789420"/>
            <a:ext cx="2729389" cy="33456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100" dirty="0">
                <a:solidFill>
                  <a:srgbClr val="E5E0DF"/>
                </a:solidFill>
                <a:latin typeface="Roboto Mono Medium" pitchFamily="34" charset="0"/>
                <a:ea typeface="Roboto Mono Medium" pitchFamily="34" charset="-122"/>
                <a:cs typeface="Roboto Mono Medium" pitchFamily="34" charset="-120"/>
              </a:rPr>
              <a:t>Progress Tracking</a:t>
            </a:r>
            <a:endParaRPr lang="en-US" sz="2100" dirty="0"/>
          </a:p>
        </p:txBody>
      </p:sp>
      <p:sp>
        <p:nvSpPr>
          <p:cNvPr id="17" name="Text 10">
            <a:extLst>
              <a:ext uri="{FF2B5EF4-FFF2-40B4-BE49-F238E27FC236}">
                <a16:creationId xmlns:a16="http://schemas.microsoft.com/office/drawing/2014/main" id="{028004B5-F81F-B428-7EE7-38E26E35927D}"/>
              </a:ext>
            </a:extLst>
          </p:cNvPr>
          <p:cNvSpPr/>
          <p:nvPr/>
        </p:nvSpPr>
        <p:spPr>
          <a:xfrm>
            <a:off x="2269125" y="7252335"/>
            <a:ext cx="6392704" cy="3424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Real-time progress and badge tracking.</a:t>
            </a:r>
            <a:endParaRPr lang="en-US" sz="1650" dirty="0"/>
          </a:p>
        </p:txBody>
      </p:sp>
      <p:pic>
        <p:nvPicPr>
          <p:cNvPr id="18" name="Image 5" descr="preencoded.png">
            <a:extLst>
              <a:ext uri="{FF2B5EF4-FFF2-40B4-BE49-F238E27FC236}">
                <a16:creationId xmlns:a16="http://schemas.microsoft.com/office/drawing/2014/main" id="{1F7BA619-10D4-88FF-D60A-A551908655E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29362" y="5986700"/>
            <a:ext cx="535186" cy="535186"/>
          </a:xfrm>
          <a:prstGeom prst="rect">
            <a:avLst/>
          </a:prstGeom>
        </p:spPr>
      </p:pic>
      <p:sp>
        <p:nvSpPr>
          <p:cNvPr id="19" name="Text 11">
            <a:extLst>
              <a:ext uri="{FF2B5EF4-FFF2-40B4-BE49-F238E27FC236}">
                <a16:creationId xmlns:a16="http://schemas.microsoft.com/office/drawing/2014/main" id="{EE3D2A3A-44DD-F9EE-E89E-BFBACACF58FA}"/>
              </a:ext>
            </a:extLst>
          </p:cNvPr>
          <p:cNvSpPr/>
          <p:nvPr/>
        </p:nvSpPr>
        <p:spPr>
          <a:xfrm>
            <a:off x="8929362" y="6789420"/>
            <a:ext cx="2729389" cy="33456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100" dirty="0">
                <a:solidFill>
                  <a:srgbClr val="E5E0DF"/>
                </a:solidFill>
                <a:latin typeface="Roboto Mono Medium" pitchFamily="34" charset="0"/>
                <a:ea typeface="Roboto Mono Medium" pitchFamily="34" charset="-122"/>
                <a:cs typeface="Roboto Mono Medium" pitchFamily="34" charset="-120"/>
              </a:rPr>
              <a:t>Auto-Certificates</a:t>
            </a:r>
            <a:endParaRPr lang="en-US" sz="2100" dirty="0"/>
          </a:p>
        </p:txBody>
      </p:sp>
      <p:sp>
        <p:nvSpPr>
          <p:cNvPr id="20" name="Text 12">
            <a:extLst>
              <a:ext uri="{FF2B5EF4-FFF2-40B4-BE49-F238E27FC236}">
                <a16:creationId xmlns:a16="http://schemas.microsoft.com/office/drawing/2014/main" id="{4A9408EE-CED4-7871-F2E6-B1B6E94A4FDE}"/>
              </a:ext>
            </a:extLst>
          </p:cNvPr>
          <p:cNvSpPr/>
          <p:nvPr/>
        </p:nvSpPr>
        <p:spPr>
          <a:xfrm>
            <a:off x="8929362" y="7252335"/>
            <a:ext cx="6392823" cy="3424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Certificates stored in user ID.</a:t>
            </a:r>
            <a:endParaRPr lang="en-US" sz="1650" dirty="0"/>
          </a:p>
        </p:txBody>
      </p:sp>
    </p:spTree>
    <p:extLst>
      <p:ext uri="{BB962C8B-B14F-4D97-AF65-F5344CB8AC3E}">
        <p14:creationId xmlns:p14="http://schemas.microsoft.com/office/powerpoint/2010/main" val="33624697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2DA829-A582-F508-09FE-9F6D3B67F7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
            <a:extLst>
              <a:ext uri="{FF2B5EF4-FFF2-40B4-BE49-F238E27FC236}">
                <a16:creationId xmlns:a16="http://schemas.microsoft.com/office/drawing/2014/main" id="{F593EFF4-4B84-CC87-ED6B-DB0A57088F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>
            <a:extLst>
              <a:ext uri="{FF2B5EF4-FFF2-40B4-BE49-F238E27FC236}">
                <a16:creationId xmlns:a16="http://schemas.microsoft.com/office/drawing/2014/main" id="{D5464D62-170E-3C7C-C119-D13126B4FF13}"/>
              </a:ext>
            </a:extLst>
          </p:cNvPr>
          <p:cNvSpPr/>
          <p:nvPr/>
        </p:nvSpPr>
        <p:spPr>
          <a:xfrm>
            <a:off x="6280190" y="1756172"/>
            <a:ext cx="6464618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FFFFFF"/>
                </a:solidFill>
                <a:latin typeface="Roboto Mono Medium" pitchFamily="34" charset="0"/>
                <a:ea typeface="Roboto Mono Medium" pitchFamily="34" charset="-122"/>
              </a:rPr>
              <a:t>Tech Stack</a:t>
            </a:r>
            <a:endParaRPr lang="en-US" sz="4450" dirty="0"/>
          </a:p>
        </p:txBody>
      </p:sp>
      <p:sp>
        <p:nvSpPr>
          <p:cNvPr id="4" name="Text 1">
            <a:extLst>
              <a:ext uri="{FF2B5EF4-FFF2-40B4-BE49-F238E27FC236}">
                <a16:creationId xmlns:a16="http://schemas.microsoft.com/office/drawing/2014/main" id="{AE205FEE-1248-A5FC-5856-74954916E60E}"/>
              </a:ext>
            </a:extLst>
          </p:cNvPr>
          <p:cNvSpPr/>
          <p:nvPr/>
        </p:nvSpPr>
        <p:spPr>
          <a:xfrm>
            <a:off x="6280189" y="282254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750"/>
              </a:lnSpc>
            </a:pPr>
            <a:r>
              <a:rPr lang="en-US" sz="2200" dirty="0">
                <a:solidFill>
                  <a:srgbClr val="FFFFFF"/>
                </a:solidFill>
                <a:latin typeface="Roboto Mono Medium" pitchFamily="34" charset="0"/>
                <a:ea typeface="Roboto Mono Medium" pitchFamily="34" charset="-122"/>
                <a:cs typeface="Roboto Mono Medium" pitchFamily="34" charset="-120"/>
              </a:rPr>
              <a:t>Backend:</a:t>
            </a:r>
            <a:endParaRPr lang="en-US" sz="2200" dirty="0"/>
          </a:p>
        </p:txBody>
      </p:sp>
      <p:sp>
        <p:nvSpPr>
          <p:cNvPr id="5" name="Text 2">
            <a:extLst>
              <a:ext uri="{FF2B5EF4-FFF2-40B4-BE49-F238E27FC236}">
                <a16:creationId xmlns:a16="http://schemas.microsoft.com/office/drawing/2014/main" id="{2630196C-99AF-4B62-406B-F15794B22808}"/>
              </a:ext>
            </a:extLst>
          </p:cNvPr>
          <p:cNvSpPr/>
          <p:nvPr/>
        </p:nvSpPr>
        <p:spPr>
          <a:xfrm>
            <a:off x="6682962" y="3280201"/>
            <a:ext cx="3501509" cy="149358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285750" indent="-285750">
              <a:lnSpc>
                <a:spcPts val="275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FFFFFF"/>
                </a:solidFill>
                <a:latin typeface="Roboto Mono Medium" pitchFamily="34" charset="0"/>
                <a:ea typeface="Roboto Mono Medium" pitchFamily="34" charset="-122"/>
                <a:cs typeface="Roboto Mono Medium" pitchFamily="34" charset="-120"/>
              </a:rPr>
              <a:t>Python</a:t>
            </a:r>
          </a:p>
          <a:p>
            <a:pPr marL="285750" indent="-285750">
              <a:lnSpc>
                <a:spcPts val="275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FFFFFF"/>
                </a:solidFill>
                <a:latin typeface="Roboto Mono Medium" pitchFamily="34" charset="0"/>
                <a:ea typeface="Roboto Mono Medium" pitchFamily="34" charset="-122"/>
                <a:cs typeface="Roboto Mono Medium" pitchFamily="34" charset="-120"/>
              </a:rPr>
              <a:t>Node.js</a:t>
            </a:r>
            <a:endParaRPr lang="en-US" dirty="0">
              <a:solidFill>
                <a:srgbClr val="E5E0DF"/>
              </a:solidFill>
              <a:latin typeface="Roboto" pitchFamily="34" charset="0"/>
              <a:ea typeface="Roboto" pitchFamily="34" charset="-122"/>
              <a:cs typeface="Roboto" pitchFamily="34" charset="-120"/>
            </a:endParaRPr>
          </a:p>
          <a:p>
            <a:pPr marL="285750" indent="-285750">
              <a:lnSpc>
                <a:spcPts val="275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FFFFFF"/>
                </a:solidFill>
                <a:latin typeface="Roboto Mono Medium" pitchFamily="34" charset="0"/>
                <a:ea typeface="Roboto Mono Medium" pitchFamily="34" charset="-122"/>
                <a:cs typeface="Roboto Mono Medium" pitchFamily="34" charset="-120"/>
              </a:rPr>
              <a:t>Trained AI/ML Model on</a:t>
            </a:r>
          </a:p>
          <a:p>
            <a:pPr>
              <a:lnSpc>
                <a:spcPts val="2750"/>
              </a:lnSpc>
              <a:buClr>
                <a:schemeClr val="tx1"/>
              </a:buClr>
            </a:pPr>
            <a:r>
              <a:rPr lang="en-US" dirty="0">
                <a:solidFill>
                  <a:srgbClr val="FFFFFF"/>
                </a:solidFill>
                <a:latin typeface="Roboto Mono Medium" pitchFamily="34" charset="0"/>
                <a:ea typeface="Roboto Mono Medium" pitchFamily="34" charset="-122"/>
                <a:cs typeface="Roboto Mono Medium" pitchFamily="34" charset="-120"/>
              </a:rPr>
              <a:t>  Educational Datasets</a:t>
            </a:r>
          </a:p>
        </p:txBody>
      </p:sp>
      <p:sp>
        <p:nvSpPr>
          <p:cNvPr id="7" name="Text 4">
            <a:extLst>
              <a:ext uri="{FF2B5EF4-FFF2-40B4-BE49-F238E27FC236}">
                <a16:creationId xmlns:a16="http://schemas.microsoft.com/office/drawing/2014/main" id="{01AF2B9F-76F7-6E54-D106-C84853958DEC}"/>
              </a:ext>
            </a:extLst>
          </p:cNvPr>
          <p:cNvSpPr/>
          <p:nvPr/>
        </p:nvSpPr>
        <p:spPr>
          <a:xfrm>
            <a:off x="6280190" y="500788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750"/>
              </a:lnSpc>
            </a:pPr>
            <a:r>
              <a:rPr lang="en-US" sz="2200" dirty="0">
                <a:solidFill>
                  <a:srgbClr val="FFFFFF"/>
                </a:solidFill>
                <a:latin typeface="Roboto Mono Medium" pitchFamily="34" charset="0"/>
                <a:ea typeface="Roboto Mono Medium" pitchFamily="34" charset="-122"/>
                <a:cs typeface="Roboto Mono Medium" pitchFamily="34" charset="-120"/>
              </a:rPr>
              <a:t>Frontend:</a:t>
            </a:r>
            <a:endParaRPr lang="en-US" sz="2200" dirty="0"/>
          </a:p>
        </p:txBody>
      </p:sp>
      <p:sp>
        <p:nvSpPr>
          <p:cNvPr id="8" name="Text 5">
            <a:extLst>
              <a:ext uri="{FF2B5EF4-FFF2-40B4-BE49-F238E27FC236}">
                <a16:creationId xmlns:a16="http://schemas.microsoft.com/office/drawing/2014/main" id="{8ADD1C11-9DFD-837F-3295-AAC49B36E401}"/>
              </a:ext>
            </a:extLst>
          </p:cNvPr>
          <p:cNvSpPr/>
          <p:nvPr/>
        </p:nvSpPr>
        <p:spPr>
          <a:xfrm>
            <a:off x="6782972" y="5488227"/>
            <a:ext cx="1829667" cy="11165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285750" indent="-285750">
              <a:lnSpc>
                <a:spcPts val="275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FFFFFF"/>
                </a:solidFill>
                <a:latin typeface="Roboto Mono Medium" pitchFamily="34" charset="0"/>
                <a:ea typeface="Roboto Mono Medium" pitchFamily="34" charset="-122"/>
                <a:cs typeface="Roboto Mono Medium" pitchFamily="34" charset="-120"/>
              </a:rPr>
              <a:t>React</a:t>
            </a:r>
          </a:p>
          <a:p>
            <a:pPr marL="285750" indent="-285750">
              <a:lnSpc>
                <a:spcPts val="275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FFFFFF"/>
                </a:solidFill>
                <a:latin typeface="Roboto Mono Medium" pitchFamily="34" charset="0"/>
                <a:ea typeface="Roboto Mono Medium" pitchFamily="34" charset="-122"/>
                <a:cs typeface="Roboto Mono Medium" pitchFamily="34" charset="-120"/>
              </a:rPr>
              <a:t>Html</a:t>
            </a:r>
          </a:p>
          <a:p>
            <a:pPr marL="285750" indent="-285750">
              <a:lnSpc>
                <a:spcPts val="275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1600" dirty="0" err="1">
                <a:solidFill>
                  <a:srgbClr val="FFFFFF"/>
                </a:solidFill>
                <a:latin typeface="Roboto Mono Medium" pitchFamily="34" charset="0"/>
                <a:ea typeface="Roboto Mono Medium" pitchFamily="34" charset="-122"/>
                <a:cs typeface="Roboto Mono Medium" pitchFamily="34" charset="-120"/>
              </a:rPr>
              <a:t>TailwindCSS</a:t>
            </a:r>
            <a:endParaRPr lang="en-US" sz="1600" dirty="0">
              <a:solidFill>
                <a:srgbClr val="FFFFFF"/>
              </a:solidFill>
              <a:latin typeface="Roboto Mono Medium" pitchFamily="34" charset="0"/>
              <a:ea typeface="Roboto Mono Medium" pitchFamily="34" charset="-122"/>
              <a:cs typeface="Roboto Mono Medium" pitchFamily="34" charset="-120"/>
            </a:endParaRPr>
          </a:p>
        </p:txBody>
      </p:sp>
      <p:sp>
        <p:nvSpPr>
          <p:cNvPr id="9" name="Text 6">
            <a:extLst>
              <a:ext uri="{FF2B5EF4-FFF2-40B4-BE49-F238E27FC236}">
                <a16:creationId xmlns:a16="http://schemas.microsoft.com/office/drawing/2014/main" id="{A19E1BF2-5360-955E-2EF0-BF914E86A24D}"/>
              </a:ext>
            </a:extLst>
          </p:cNvPr>
          <p:cNvSpPr/>
          <p:nvPr/>
        </p:nvSpPr>
        <p:spPr>
          <a:xfrm>
            <a:off x="10342721" y="282254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750"/>
              </a:lnSpc>
            </a:pPr>
            <a:r>
              <a:rPr lang="en-US" sz="2200" dirty="0">
                <a:solidFill>
                  <a:srgbClr val="FFFFFF"/>
                </a:solidFill>
                <a:latin typeface="Roboto Mono Medium" pitchFamily="34" charset="0"/>
                <a:ea typeface="Roboto Mono Medium" pitchFamily="34" charset="-122"/>
                <a:cs typeface="Roboto Mono Medium" pitchFamily="34" charset="-120"/>
              </a:rPr>
              <a:t>Database:</a:t>
            </a:r>
            <a:endParaRPr lang="en-US" sz="2200" dirty="0"/>
          </a:p>
        </p:txBody>
      </p:sp>
      <p:sp>
        <p:nvSpPr>
          <p:cNvPr id="10" name="Text 7">
            <a:extLst>
              <a:ext uri="{FF2B5EF4-FFF2-40B4-BE49-F238E27FC236}">
                <a16:creationId xmlns:a16="http://schemas.microsoft.com/office/drawing/2014/main" id="{24A03534-FF35-60BC-CE99-C0A86A49381C}"/>
              </a:ext>
            </a:extLst>
          </p:cNvPr>
          <p:cNvSpPr/>
          <p:nvPr/>
        </p:nvSpPr>
        <p:spPr>
          <a:xfrm>
            <a:off x="10935216" y="3233162"/>
            <a:ext cx="35015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285750" indent="-285750">
              <a:lnSpc>
                <a:spcPts val="2850"/>
              </a:lnSpc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FFFFFF"/>
                </a:solidFill>
                <a:latin typeface="Roboto Mono Medium" pitchFamily="34" charset="0"/>
                <a:ea typeface="Roboto Mono Medium" pitchFamily="34" charset="-122"/>
                <a:cs typeface="Roboto Mono Medium" pitchFamily="34" charset="-120"/>
              </a:rPr>
              <a:t>MongoDB</a:t>
            </a:r>
          </a:p>
        </p:txBody>
      </p:sp>
      <p:sp>
        <p:nvSpPr>
          <p:cNvPr id="11" name="Text 8">
            <a:extLst>
              <a:ext uri="{FF2B5EF4-FFF2-40B4-BE49-F238E27FC236}">
                <a16:creationId xmlns:a16="http://schemas.microsoft.com/office/drawing/2014/main" id="{B8E594AF-1E05-891D-B6B6-E3F58694CC29}"/>
              </a:ext>
            </a:extLst>
          </p:cNvPr>
          <p:cNvSpPr/>
          <p:nvPr/>
        </p:nvSpPr>
        <p:spPr>
          <a:xfrm>
            <a:off x="9909215" y="5048964"/>
            <a:ext cx="315556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750"/>
              </a:lnSpc>
            </a:pPr>
            <a:r>
              <a:rPr lang="en-US" sz="2200" dirty="0">
                <a:solidFill>
                  <a:srgbClr val="FFFFFF"/>
                </a:solidFill>
                <a:latin typeface="Roboto Mono Medium" pitchFamily="34" charset="0"/>
                <a:ea typeface="Roboto Mono Medium" pitchFamily="34" charset="-122"/>
                <a:cs typeface="Roboto Mono Medium" pitchFamily="34" charset="-120"/>
              </a:rPr>
              <a:t>Our Tools:</a:t>
            </a:r>
            <a:endParaRPr lang="en-US" sz="2200" dirty="0"/>
          </a:p>
        </p:txBody>
      </p:sp>
      <p:sp>
        <p:nvSpPr>
          <p:cNvPr id="12" name="Text 9">
            <a:extLst>
              <a:ext uri="{FF2B5EF4-FFF2-40B4-BE49-F238E27FC236}">
                <a16:creationId xmlns:a16="http://schemas.microsoft.com/office/drawing/2014/main" id="{B680C4CF-BBE3-26A1-24CE-D8A31BF1A0D1}"/>
              </a:ext>
            </a:extLst>
          </p:cNvPr>
          <p:cNvSpPr/>
          <p:nvPr/>
        </p:nvSpPr>
        <p:spPr>
          <a:xfrm>
            <a:off x="10009582" y="5470221"/>
            <a:ext cx="3501509" cy="186724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285750" indent="-285750" algn="just">
              <a:lnSpc>
                <a:spcPts val="275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FFFFFF"/>
                </a:solidFill>
                <a:latin typeface="Roboto Mono Medium" pitchFamily="34" charset="0"/>
                <a:ea typeface="Roboto Mono Medium" pitchFamily="34" charset="-122"/>
                <a:cs typeface="Roboto Mono Medium" pitchFamily="34" charset="-120"/>
              </a:rPr>
              <a:t>Using NLP to recognizing the </a:t>
            </a:r>
          </a:p>
          <a:p>
            <a:pPr algn="just">
              <a:lnSpc>
                <a:spcPts val="2750"/>
              </a:lnSpc>
              <a:buClr>
                <a:schemeClr val="tx1"/>
              </a:buClr>
            </a:pPr>
            <a:r>
              <a:rPr lang="en-US" sz="1600" dirty="0">
                <a:solidFill>
                  <a:srgbClr val="FFFFFF"/>
                </a:solidFill>
                <a:latin typeface="Roboto Mono Medium" pitchFamily="34" charset="0"/>
                <a:ea typeface="Roboto Mono Medium" pitchFamily="34" charset="-122"/>
                <a:cs typeface="Roboto Mono Medium" pitchFamily="34" charset="-120"/>
              </a:rPr>
              <a:t>  prompt</a:t>
            </a:r>
          </a:p>
          <a:p>
            <a:pPr marL="285750" indent="-285750" algn="just">
              <a:lnSpc>
                <a:spcPts val="275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FFFFFF"/>
                </a:solidFill>
                <a:latin typeface="Roboto Mono Medium" pitchFamily="34" charset="0"/>
                <a:ea typeface="Roboto Mono Medium" pitchFamily="34" charset="-122"/>
                <a:cs typeface="Roboto Mono Medium" pitchFamily="34" charset="-120"/>
              </a:rPr>
              <a:t>JSON based quizzes</a:t>
            </a:r>
          </a:p>
          <a:p>
            <a:pPr marL="285750" indent="-285750" algn="just">
              <a:lnSpc>
                <a:spcPts val="275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FFFFFF"/>
                </a:solidFill>
                <a:latin typeface="Roboto Mono Medium" pitchFamily="34" charset="0"/>
                <a:ea typeface="Roboto Mono Medium" pitchFamily="34" charset="-122"/>
                <a:cs typeface="Roboto Mono Medium" pitchFamily="34" charset="-120"/>
              </a:rPr>
              <a:t>Cloud Storage for</a:t>
            </a:r>
          </a:p>
          <a:p>
            <a:pPr algn="just">
              <a:lnSpc>
                <a:spcPts val="2750"/>
              </a:lnSpc>
              <a:buClr>
                <a:schemeClr val="tx1"/>
              </a:buClr>
            </a:pPr>
            <a:r>
              <a:rPr lang="en-US" sz="1600" dirty="0">
                <a:solidFill>
                  <a:srgbClr val="FFFFFF"/>
                </a:solidFill>
                <a:latin typeface="Roboto Mono Medium" pitchFamily="34" charset="0"/>
                <a:ea typeface="Roboto Mono Medium" pitchFamily="34" charset="-122"/>
                <a:cs typeface="Roboto Mono Medium" pitchFamily="34" charset="-120"/>
              </a:rPr>
              <a:t>  Certifications</a:t>
            </a:r>
          </a:p>
        </p:txBody>
      </p:sp>
      <p:sp>
        <p:nvSpPr>
          <p:cNvPr id="13" name="Text 10">
            <a:extLst>
              <a:ext uri="{FF2B5EF4-FFF2-40B4-BE49-F238E27FC236}">
                <a16:creationId xmlns:a16="http://schemas.microsoft.com/office/drawing/2014/main" id="{5F2C6EAF-B7C5-212C-DD14-7FA48E974A42}"/>
              </a:ext>
            </a:extLst>
          </p:cNvPr>
          <p:cNvSpPr/>
          <p:nvPr/>
        </p:nvSpPr>
        <p:spPr>
          <a:xfrm>
            <a:off x="10342721" y="5226129"/>
            <a:ext cx="35015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750"/>
              </a:lnSpc>
              <a:buClr>
                <a:schemeClr val="tx1"/>
              </a:buClr>
            </a:pPr>
            <a:endParaRPr lang="en-US" sz="1600" dirty="0">
              <a:solidFill>
                <a:srgbClr val="FFFFFF"/>
              </a:solidFill>
              <a:latin typeface="Roboto Mono Medium" pitchFamily="34" charset="0"/>
              <a:ea typeface="Roboto Mono Medium" pitchFamily="34" charset="-122"/>
              <a:cs typeface="Roboto Mono Medium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759927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285DA7-A7A0-3824-08E1-316E0A18D3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 0" descr="preencoded.png">
            <a:extLst>
              <a:ext uri="{FF2B5EF4-FFF2-40B4-BE49-F238E27FC236}">
                <a16:creationId xmlns:a16="http://schemas.microsoft.com/office/drawing/2014/main" id="{C03945A5-CB9F-74AF-6780-9502932B00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16" name="Text 0">
            <a:extLst>
              <a:ext uri="{FF2B5EF4-FFF2-40B4-BE49-F238E27FC236}">
                <a16:creationId xmlns:a16="http://schemas.microsoft.com/office/drawing/2014/main" id="{CD7B2FFD-7F01-BDF7-96B7-E3E821881AEF}"/>
              </a:ext>
            </a:extLst>
          </p:cNvPr>
          <p:cNvSpPr/>
          <p:nvPr/>
        </p:nvSpPr>
        <p:spPr>
          <a:xfrm>
            <a:off x="6280190" y="1047512"/>
            <a:ext cx="6124337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FFFFFF"/>
                </a:solidFill>
                <a:latin typeface="Roboto Mono Medium" pitchFamily="34" charset="0"/>
                <a:ea typeface="Roboto Mono Medium" pitchFamily="34" charset="-122"/>
                <a:cs typeface="Roboto Mono Medium" pitchFamily="34" charset="-120"/>
              </a:rPr>
              <a:t>Why V-Learn Matters</a:t>
            </a:r>
            <a:endParaRPr lang="en-US" sz="4450" dirty="0"/>
          </a:p>
        </p:txBody>
      </p:sp>
      <p:sp>
        <p:nvSpPr>
          <p:cNvPr id="17" name="Shape 1">
            <a:extLst>
              <a:ext uri="{FF2B5EF4-FFF2-40B4-BE49-F238E27FC236}">
                <a16:creationId xmlns:a16="http://schemas.microsoft.com/office/drawing/2014/main" id="{D4BF1FCA-7C31-5A39-71CD-19B398D63B78}"/>
              </a:ext>
            </a:extLst>
          </p:cNvPr>
          <p:cNvSpPr/>
          <p:nvPr/>
        </p:nvSpPr>
        <p:spPr>
          <a:xfrm>
            <a:off x="6269304" y="2248856"/>
            <a:ext cx="510302" cy="510302"/>
          </a:xfrm>
          <a:prstGeom prst="roundRect">
            <a:avLst>
              <a:gd name="adj" fmla="val 6667"/>
            </a:avLst>
          </a:prstGeom>
          <a:solidFill>
            <a:srgbClr val="404040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8" name="Text 2">
            <a:extLst>
              <a:ext uri="{FF2B5EF4-FFF2-40B4-BE49-F238E27FC236}">
                <a16:creationId xmlns:a16="http://schemas.microsoft.com/office/drawing/2014/main" id="{E5E3BF75-0EF9-28ED-0CC8-9A0FB15371DA}"/>
              </a:ext>
            </a:extLst>
          </p:cNvPr>
          <p:cNvSpPr/>
          <p:nvPr/>
        </p:nvSpPr>
        <p:spPr>
          <a:xfrm>
            <a:off x="6365260" y="2356670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E5E0DF"/>
                </a:solidFill>
                <a:latin typeface="Roboto Mono Medium" pitchFamily="34" charset="0"/>
                <a:ea typeface="Roboto Mono Medium" pitchFamily="34" charset="-122"/>
                <a:cs typeface="Roboto Mono Medium" pitchFamily="34" charset="-120"/>
              </a:rPr>
              <a:t>1</a:t>
            </a:r>
            <a:endParaRPr lang="en-US" sz="2650" dirty="0"/>
          </a:p>
        </p:txBody>
      </p:sp>
      <p:sp>
        <p:nvSpPr>
          <p:cNvPr id="19" name="Text 3">
            <a:extLst>
              <a:ext uri="{FF2B5EF4-FFF2-40B4-BE49-F238E27FC236}">
                <a16:creationId xmlns:a16="http://schemas.microsoft.com/office/drawing/2014/main" id="{752B2428-E28D-5068-16EB-DEE7DA0A1F5C}"/>
              </a:ext>
            </a:extLst>
          </p:cNvPr>
          <p:cNvSpPr/>
          <p:nvPr/>
        </p:nvSpPr>
        <p:spPr>
          <a:xfrm>
            <a:off x="7017306" y="2174319"/>
            <a:ext cx="3571042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E5E0DF"/>
                </a:solidFill>
                <a:latin typeface="Roboto Mono Medium" pitchFamily="34" charset="0"/>
                <a:ea typeface="Roboto Mono Medium" pitchFamily="34" charset="-122"/>
                <a:cs typeface="Roboto Mono Medium" pitchFamily="34" charset="-120"/>
              </a:rPr>
              <a:t>Democratizes Learning</a:t>
            </a:r>
            <a:endParaRPr lang="en-US" sz="2200" dirty="0"/>
          </a:p>
        </p:txBody>
      </p:sp>
      <p:sp>
        <p:nvSpPr>
          <p:cNvPr id="20" name="Text 4">
            <a:extLst>
              <a:ext uri="{FF2B5EF4-FFF2-40B4-BE49-F238E27FC236}">
                <a16:creationId xmlns:a16="http://schemas.microsoft.com/office/drawing/2014/main" id="{41B28B36-B45B-2152-777D-DBA323727598}"/>
              </a:ext>
            </a:extLst>
          </p:cNvPr>
          <p:cNvSpPr/>
          <p:nvPr/>
        </p:nvSpPr>
        <p:spPr>
          <a:xfrm>
            <a:off x="7017306" y="2664738"/>
            <a:ext cx="681930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Structured and personalized learning path for all students.</a:t>
            </a:r>
            <a:endParaRPr lang="en-US" sz="1750" dirty="0"/>
          </a:p>
        </p:txBody>
      </p:sp>
      <p:sp>
        <p:nvSpPr>
          <p:cNvPr id="21" name="Shape 5">
            <a:extLst>
              <a:ext uri="{FF2B5EF4-FFF2-40B4-BE49-F238E27FC236}">
                <a16:creationId xmlns:a16="http://schemas.microsoft.com/office/drawing/2014/main" id="{FFA8178B-E48E-B8F0-3B07-3D40C4C3A79A}"/>
              </a:ext>
            </a:extLst>
          </p:cNvPr>
          <p:cNvSpPr/>
          <p:nvPr/>
        </p:nvSpPr>
        <p:spPr>
          <a:xfrm>
            <a:off x="6269304" y="3633666"/>
            <a:ext cx="510302" cy="510302"/>
          </a:xfrm>
          <a:prstGeom prst="roundRect">
            <a:avLst>
              <a:gd name="adj" fmla="val 6667"/>
            </a:avLst>
          </a:prstGeom>
          <a:solidFill>
            <a:srgbClr val="404040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22" name="Text 6">
            <a:extLst>
              <a:ext uri="{FF2B5EF4-FFF2-40B4-BE49-F238E27FC236}">
                <a16:creationId xmlns:a16="http://schemas.microsoft.com/office/drawing/2014/main" id="{7C6FBE43-BA1D-D0D7-8832-5E046A3EF2F7}"/>
              </a:ext>
            </a:extLst>
          </p:cNvPr>
          <p:cNvSpPr/>
          <p:nvPr/>
        </p:nvSpPr>
        <p:spPr>
          <a:xfrm>
            <a:off x="6365260" y="3741488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E5E0DF"/>
                </a:solidFill>
                <a:latin typeface="Roboto Mono Medium" pitchFamily="34" charset="0"/>
                <a:ea typeface="Roboto Mono Medium" pitchFamily="34" charset="-122"/>
                <a:cs typeface="Roboto Mono Medium" pitchFamily="34" charset="-120"/>
              </a:rPr>
              <a:t>2</a:t>
            </a:r>
            <a:endParaRPr lang="en-US" sz="2650" dirty="0"/>
          </a:p>
        </p:txBody>
      </p:sp>
      <p:sp>
        <p:nvSpPr>
          <p:cNvPr id="23" name="Text 7">
            <a:extLst>
              <a:ext uri="{FF2B5EF4-FFF2-40B4-BE49-F238E27FC236}">
                <a16:creationId xmlns:a16="http://schemas.microsoft.com/office/drawing/2014/main" id="{F9569FEB-6794-B410-1937-5B19E3E3B4CC}"/>
              </a:ext>
            </a:extLst>
          </p:cNvPr>
          <p:cNvSpPr/>
          <p:nvPr/>
        </p:nvSpPr>
        <p:spPr>
          <a:xfrm>
            <a:off x="7017306" y="3559135"/>
            <a:ext cx="4081224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E5E0DF"/>
                </a:solidFill>
                <a:latin typeface="Roboto Mono Medium" pitchFamily="34" charset="0"/>
                <a:ea typeface="Roboto Mono Medium" pitchFamily="34" charset="-122"/>
                <a:cs typeface="Roboto Mono Medium" pitchFamily="34" charset="-120"/>
              </a:rPr>
              <a:t>Right Domain, Right Time</a:t>
            </a:r>
            <a:endParaRPr lang="en-US" sz="2200" dirty="0"/>
          </a:p>
        </p:txBody>
      </p:sp>
      <p:sp>
        <p:nvSpPr>
          <p:cNvPr id="24" name="Text 8">
            <a:extLst>
              <a:ext uri="{FF2B5EF4-FFF2-40B4-BE49-F238E27FC236}">
                <a16:creationId xmlns:a16="http://schemas.microsoft.com/office/drawing/2014/main" id="{906D93AB-E2ED-F37C-DB6D-8218BC911C05}"/>
              </a:ext>
            </a:extLst>
          </p:cNvPr>
          <p:cNvSpPr/>
          <p:nvPr/>
        </p:nvSpPr>
        <p:spPr>
          <a:xfrm>
            <a:off x="7017306" y="4049554"/>
            <a:ext cx="681930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Helps students pick the optimal domain.</a:t>
            </a:r>
            <a:endParaRPr lang="en-US" sz="1750" dirty="0"/>
          </a:p>
        </p:txBody>
      </p:sp>
      <p:sp>
        <p:nvSpPr>
          <p:cNvPr id="25" name="Shape 9">
            <a:extLst>
              <a:ext uri="{FF2B5EF4-FFF2-40B4-BE49-F238E27FC236}">
                <a16:creationId xmlns:a16="http://schemas.microsoft.com/office/drawing/2014/main" id="{6EBFBB09-A4CB-0152-EA50-078E011084D4}"/>
              </a:ext>
            </a:extLst>
          </p:cNvPr>
          <p:cNvSpPr/>
          <p:nvPr/>
        </p:nvSpPr>
        <p:spPr>
          <a:xfrm>
            <a:off x="6280190" y="5040255"/>
            <a:ext cx="510302" cy="510302"/>
          </a:xfrm>
          <a:prstGeom prst="roundRect">
            <a:avLst>
              <a:gd name="adj" fmla="val 6667"/>
            </a:avLst>
          </a:prstGeom>
          <a:solidFill>
            <a:srgbClr val="404040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26" name="Text 10">
            <a:extLst>
              <a:ext uri="{FF2B5EF4-FFF2-40B4-BE49-F238E27FC236}">
                <a16:creationId xmlns:a16="http://schemas.microsoft.com/office/drawing/2014/main" id="{0F4B7CF7-BAFB-DCF2-CF3B-CFA6CAAF2D6C}"/>
              </a:ext>
            </a:extLst>
          </p:cNvPr>
          <p:cNvSpPr/>
          <p:nvPr/>
        </p:nvSpPr>
        <p:spPr>
          <a:xfrm>
            <a:off x="6365260" y="5148076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E5E0DF"/>
                </a:solidFill>
                <a:latin typeface="Roboto Mono Medium" pitchFamily="34" charset="0"/>
                <a:ea typeface="Roboto Mono Medium" pitchFamily="34" charset="-122"/>
                <a:cs typeface="Roboto Mono Medium" pitchFamily="34" charset="-120"/>
              </a:rPr>
              <a:t>3</a:t>
            </a:r>
            <a:endParaRPr lang="en-US" sz="2650" dirty="0"/>
          </a:p>
        </p:txBody>
      </p:sp>
      <p:sp>
        <p:nvSpPr>
          <p:cNvPr id="27" name="Text 11">
            <a:extLst>
              <a:ext uri="{FF2B5EF4-FFF2-40B4-BE49-F238E27FC236}">
                <a16:creationId xmlns:a16="http://schemas.microsoft.com/office/drawing/2014/main" id="{15DED73A-70A3-6FBA-AB84-A4962EA7E3FF}"/>
              </a:ext>
            </a:extLst>
          </p:cNvPr>
          <p:cNvSpPr/>
          <p:nvPr/>
        </p:nvSpPr>
        <p:spPr>
          <a:xfrm>
            <a:off x="7017306" y="4943951"/>
            <a:ext cx="3571042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E5E0DF"/>
                </a:solidFill>
                <a:latin typeface="Roboto Mono Medium" pitchFamily="34" charset="0"/>
                <a:ea typeface="Roboto Mono Medium" pitchFamily="34" charset="-122"/>
                <a:cs typeface="Roboto Mono Medium" pitchFamily="34" charset="-120"/>
              </a:rPr>
              <a:t>Encourages Completion</a:t>
            </a:r>
            <a:endParaRPr lang="en-US" sz="2200" dirty="0"/>
          </a:p>
        </p:txBody>
      </p:sp>
      <p:sp>
        <p:nvSpPr>
          <p:cNvPr id="28" name="Text 12">
            <a:extLst>
              <a:ext uri="{FF2B5EF4-FFF2-40B4-BE49-F238E27FC236}">
                <a16:creationId xmlns:a16="http://schemas.microsoft.com/office/drawing/2014/main" id="{EF43F005-A1B5-D768-6E7C-A149DF7FD4AF}"/>
              </a:ext>
            </a:extLst>
          </p:cNvPr>
          <p:cNvSpPr/>
          <p:nvPr/>
        </p:nvSpPr>
        <p:spPr>
          <a:xfrm>
            <a:off x="7017306" y="5434370"/>
            <a:ext cx="681930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Real-time progress and rewards drive completion.</a:t>
            </a:r>
            <a:endParaRPr lang="en-US" sz="1750" dirty="0"/>
          </a:p>
        </p:txBody>
      </p:sp>
      <p:sp>
        <p:nvSpPr>
          <p:cNvPr id="29" name="Shape 13">
            <a:extLst>
              <a:ext uri="{FF2B5EF4-FFF2-40B4-BE49-F238E27FC236}">
                <a16:creationId xmlns:a16="http://schemas.microsoft.com/office/drawing/2014/main" id="{4C930ADB-0BCA-0B21-6D6A-6D275199FA1E}"/>
              </a:ext>
            </a:extLst>
          </p:cNvPr>
          <p:cNvSpPr/>
          <p:nvPr/>
        </p:nvSpPr>
        <p:spPr>
          <a:xfrm>
            <a:off x="6280190" y="6414184"/>
            <a:ext cx="510302" cy="510302"/>
          </a:xfrm>
          <a:prstGeom prst="roundRect">
            <a:avLst>
              <a:gd name="adj" fmla="val 6667"/>
            </a:avLst>
          </a:prstGeom>
          <a:solidFill>
            <a:srgbClr val="404040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0" name="Text 14">
            <a:extLst>
              <a:ext uri="{FF2B5EF4-FFF2-40B4-BE49-F238E27FC236}">
                <a16:creationId xmlns:a16="http://schemas.microsoft.com/office/drawing/2014/main" id="{39DC2BE7-1104-BFD0-A3FB-0F5F837A082A}"/>
              </a:ext>
            </a:extLst>
          </p:cNvPr>
          <p:cNvSpPr/>
          <p:nvPr/>
        </p:nvSpPr>
        <p:spPr>
          <a:xfrm>
            <a:off x="6365260" y="6500234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E5E0DF"/>
                </a:solidFill>
                <a:latin typeface="Roboto Mono Medium" pitchFamily="34" charset="0"/>
                <a:ea typeface="Roboto Mono Medium" pitchFamily="34" charset="-122"/>
                <a:cs typeface="Roboto Mono Medium" pitchFamily="34" charset="-120"/>
              </a:rPr>
              <a:t>4</a:t>
            </a:r>
            <a:endParaRPr lang="en-US" sz="2650" dirty="0"/>
          </a:p>
        </p:txBody>
      </p:sp>
      <p:sp>
        <p:nvSpPr>
          <p:cNvPr id="31" name="Text 15">
            <a:extLst>
              <a:ext uri="{FF2B5EF4-FFF2-40B4-BE49-F238E27FC236}">
                <a16:creationId xmlns:a16="http://schemas.microsoft.com/office/drawing/2014/main" id="{CCDA06D0-DA82-A158-690B-588A3A251E92}"/>
              </a:ext>
            </a:extLst>
          </p:cNvPr>
          <p:cNvSpPr/>
          <p:nvPr/>
        </p:nvSpPr>
        <p:spPr>
          <a:xfrm>
            <a:off x="7017306" y="6328767"/>
            <a:ext cx="2890837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E5E0DF"/>
                </a:solidFill>
                <a:latin typeface="Roboto Mono Medium" pitchFamily="34" charset="0"/>
                <a:ea typeface="Roboto Mono Medium" pitchFamily="34" charset="-122"/>
                <a:cs typeface="Roboto Mono Medium" pitchFamily="34" charset="-120"/>
              </a:rPr>
              <a:t>Builds Portfolio</a:t>
            </a:r>
            <a:endParaRPr lang="en-US" sz="2200" dirty="0"/>
          </a:p>
        </p:txBody>
      </p:sp>
      <p:sp>
        <p:nvSpPr>
          <p:cNvPr id="32" name="Text 16">
            <a:extLst>
              <a:ext uri="{FF2B5EF4-FFF2-40B4-BE49-F238E27FC236}">
                <a16:creationId xmlns:a16="http://schemas.microsoft.com/office/drawing/2014/main" id="{D64BD2CE-02CC-F095-A38B-D144B1A12216}"/>
              </a:ext>
            </a:extLst>
          </p:cNvPr>
          <p:cNvSpPr/>
          <p:nvPr/>
        </p:nvSpPr>
        <p:spPr>
          <a:xfrm>
            <a:off x="7017306" y="6819186"/>
            <a:ext cx="681930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Creates a portfolio of certifications for each user.</a:t>
            </a:r>
            <a:endParaRPr lang="en-US" sz="1750" dirty="0"/>
          </a:p>
        </p:txBody>
      </p:sp>
    </p:spTree>
    <p:extLst>
      <p:ext uri="{BB962C8B-B14F-4D97-AF65-F5344CB8AC3E}">
        <p14:creationId xmlns:p14="http://schemas.microsoft.com/office/powerpoint/2010/main" val="28674717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2D8E56-8061-FCBE-D627-E37326081B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0">
            <a:extLst>
              <a:ext uri="{FF2B5EF4-FFF2-40B4-BE49-F238E27FC236}">
                <a16:creationId xmlns:a16="http://schemas.microsoft.com/office/drawing/2014/main" id="{FED8E19A-EE66-D0A3-FA73-A2CA41740C13}"/>
              </a:ext>
            </a:extLst>
          </p:cNvPr>
          <p:cNvSpPr/>
          <p:nvPr/>
        </p:nvSpPr>
        <p:spPr>
          <a:xfrm>
            <a:off x="793788" y="3027403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FFFFFF"/>
                </a:solidFill>
                <a:latin typeface="Roboto Mono Medium" pitchFamily="34" charset="0"/>
                <a:ea typeface="Roboto Mono Medium" pitchFamily="34" charset="-122"/>
              </a:rPr>
              <a:t>Conclusion:</a:t>
            </a:r>
            <a:endParaRPr lang="en-US" sz="4450" dirty="0"/>
          </a:p>
        </p:txBody>
      </p:sp>
      <p:sp>
        <p:nvSpPr>
          <p:cNvPr id="17" name="Text 1">
            <a:extLst>
              <a:ext uri="{FF2B5EF4-FFF2-40B4-BE49-F238E27FC236}">
                <a16:creationId xmlns:a16="http://schemas.microsoft.com/office/drawing/2014/main" id="{D1F39C70-8AEA-6128-B700-D21C71942D0A}"/>
              </a:ext>
            </a:extLst>
          </p:cNvPr>
          <p:cNvSpPr/>
          <p:nvPr/>
        </p:nvSpPr>
        <p:spPr>
          <a:xfrm>
            <a:off x="793788" y="3802682"/>
            <a:ext cx="7556421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Virtual Learn is an all-in-one AI guide designed to help students learn, track, and succeed. It makes learning smart, structured, and certified, serving as a future-ready platform aligned with student goals and career success.</a:t>
            </a:r>
            <a:endParaRPr lang="en-US" sz="1750" dirty="0"/>
          </a:p>
        </p:txBody>
      </p:sp>
      <p:pic>
        <p:nvPicPr>
          <p:cNvPr id="18" name="Image 0" descr="preencoded.png">
            <a:extLst>
              <a:ext uri="{FF2B5EF4-FFF2-40B4-BE49-F238E27FC236}">
                <a16:creationId xmlns:a16="http://schemas.microsoft.com/office/drawing/2014/main" id="{A553B32D-EF19-3705-5FC6-1D1EF9E675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1915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85</TotalTime>
  <Words>404</Words>
  <Application>Microsoft Office PowerPoint</Application>
  <PresentationFormat>Custom</PresentationFormat>
  <Paragraphs>92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Roboto</vt:lpstr>
      <vt:lpstr>Roboto Mono Medium</vt:lpstr>
      <vt:lpstr>Wingdings</vt:lpstr>
      <vt:lpstr>Office 2013 - 2022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Ashlin John</dc:creator>
  <cp:lastModifiedBy>Ashlin John</cp:lastModifiedBy>
  <cp:revision>7</cp:revision>
  <dcterms:created xsi:type="dcterms:W3CDTF">2025-07-26T07:46:20Z</dcterms:created>
  <dcterms:modified xsi:type="dcterms:W3CDTF">2025-07-26T16:18:35Z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395260</vt:lpwstr>
  </property>
  <property fmtid="{D5CDD505-2E9C-101B-9397-08002B2CF9AE}" pid="3" name="NXPowerLiteSettings">
    <vt:lpwstr>F7000400038000</vt:lpwstr>
  </property>
  <property fmtid="{D5CDD505-2E9C-101B-9397-08002B2CF9AE}" pid="4" name="NXPowerLiteVersion">
    <vt:lpwstr>S10.9.0</vt:lpwstr>
  </property>
</Properties>
</file>