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Overpass Black"/>
      <p:bold r:id="rId30"/>
      <p:boldItalic r:id="rId31"/>
    </p:embeddedFont>
    <p:embeddedFont>
      <p:font typeface="Fira Sans"/>
      <p:regular r:id="rId32"/>
      <p:bold r:id="rId33"/>
      <p:italic r:id="rId34"/>
      <p:boldItalic r:id="rId35"/>
    </p:embeddedFon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lack-bold.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verpassBlack-boldItalic.fntdata"/><Relationship Id="rId30" Type="http://schemas.openxmlformats.org/officeDocument/2006/relationships/font" Target="fonts/OverpassBlack-bold.fntdata"/><Relationship Id="rId11" Type="http://schemas.openxmlformats.org/officeDocument/2006/relationships/slide" Target="slides/slide7.xml"/><Relationship Id="rId33" Type="http://schemas.openxmlformats.org/officeDocument/2006/relationships/font" Target="fonts/FiraSans-bold.fntdata"/><Relationship Id="rId10" Type="http://schemas.openxmlformats.org/officeDocument/2006/relationships/slide" Target="slides/slide6.xml"/><Relationship Id="rId32" Type="http://schemas.openxmlformats.org/officeDocument/2006/relationships/font" Target="fonts/FiraSans-regular.fntdata"/><Relationship Id="rId13" Type="http://schemas.openxmlformats.org/officeDocument/2006/relationships/slide" Target="slides/slide9.xml"/><Relationship Id="rId35" Type="http://schemas.openxmlformats.org/officeDocument/2006/relationships/font" Target="fonts/FiraSans-boldItalic.fntdata"/><Relationship Id="rId12" Type="http://schemas.openxmlformats.org/officeDocument/2006/relationships/slide" Target="slides/slide8.xml"/><Relationship Id="rId34" Type="http://schemas.openxmlformats.org/officeDocument/2006/relationships/font" Target="fonts/FiraSans-italic.fntdata"/><Relationship Id="rId15" Type="http://schemas.openxmlformats.org/officeDocument/2006/relationships/slide" Target="slides/slide11.xml"/><Relationship Id="rId37" Type="http://schemas.openxmlformats.org/officeDocument/2006/relationships/font" Target="fonts/QuattrocentoSans-bold.fntdata"/><Relationship Id="rId14" Type="http://schemas.openxmlformats.org/officeDocument/2006/relationships/slide" Target="slides/slide10.xml"/><Relationship Id="rId36" Type="http://schemas.openxmlformats.org/officeDocument/2006/relationships/font" Target="fonts/QuattrocentoSans-regular.fntdata"/><Relationship Id="rId17" Type="http://schemas.openxmlformats.org/officeDocument/2006/relationships/slide" Target="slides/slide13.xml"/><Relationship Id="rId39" Type="http://schemas.openxmlformats.org/officeDocument/2006/relationships/font" Target="fonts/QuattrocentoSans-boldItalic.fntdata"/><Relationship Id="rId16" Type="http://schemas.openxmlformats.org/officeDocument/2006/relationships/slide" Target="slides/slide12.xml"/><Relationship Id="rId38" Type="http://schemas.openxmlformats.org/officeDocument/2006/relationships/font" Target="fonts/Quattrocento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b6240ff0a9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b6240ff0a9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cfbd2c2fb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cfbd2c2fb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6240ff0a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6240ff0a9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b6240ff0a9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b6240ff0a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b6240ff0a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b6240ff0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b6240ff0a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b6240ff0a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b6240ff0a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b6240ff0a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6240ff0a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b6240ff0a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b6240ff0a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b6240ff0a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b6240ff0a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b6240ff0a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6240ff0a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6240ff0a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6240ff0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b6240ff0a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b6240ff0a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6240ff0a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6240ff0a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cfbd2c2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cfbd2c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cfbd2c2f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cfbd2c2f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cfbd2c2f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cfbd2c2f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cfbd2c2fb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cfbd2c2fb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8cfbd2c2fb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cfbd2c2fb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Fira Sans"/>
              <a:buNone/>
              <a:defRPr sz="2800">
                <a:latin typeface="Fira Sans"/>
                <a:ea typeface="Fira Sans"/>
                <a:cs typeface="Fira Sans"/>
                <a:sym typeface="Fira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Font typeface="Muli"/>
              <a:buChar char="■"/>
              <a:defRPr>
                <a:latin typeface="Muli"/>
                <a:ea typeface="Muli"/>
                <a:cs typeface="Muli"/>
                <a:sym typeface="Muli"/>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Fira Sans"/>
              <a:buChar char="●"/>
              <a:defRPr sz="1400">
                <a:latin typeface="Fira Sans"/>
                <a:ea typeface="Fira Sans"/>
                <a:cs typeface="Fira Sans"/>
                <a:sym typeface="Fira Sans"/>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Font typeface="Fira Sans"/>
              <a:buChar char="■"/>
              <a:defRPr sz="1200">
                <a:latin typeface="Fira Sans"/>
                <a:ea typeface="Fira Sans"/>
                <a:cs typeface="Fira Sans"/>
                <a:sym typeface="Fira Sans"/>
              </a:defRPr>
            </a:lvl3pPr>
            <a:lvl4pPr indent="-304800" lvl="3" marL="1828800" rtl="0">
              <a:spcBef>
                <a:spcPts val="1600"/>
              </a:spcBef>
              <a:spcAft>
                <a:spcPts val="0"/>
              </a:spcAft>
              <a:buSzPts val="1200"/>
              <a:buFont typeface="Fira Sans"/>
              <a:buChar char="●"/>
              <a:defRPr sz="1200">
                <a:latin typeface="Fira Sans"/>
                <a:ea typeface="Fira Sans"/>
                <a:cs typeface="Fira Sans"/>
                <a:sym typeface="Fira Sans"/>
              </a:defRPr>
            </a:lvl4pPr>
            <a:lvl5pPr indent="-304800" lvl="4" marL="2286000" rtl="0">
              <a:spcBef>
                <a:spcPts val="1600"/>
              </a:spcBef>
              <a:spcAft>
                <a:spcPts val="0"/>
              </a:spcAft>
              <a:buSzPts val="1200"/>
              <a:buFont typeface="Fira Sans"/>
              <a:buChar char="○"/>
              <a:defRPr sz="1200">
                <a:latin typeface="Fira Sans"/>
                <a:ea typeface="Fira Sans"/>
                <a:cs typeface="Fira Sans"/>
                <a:sym typeface="Fira Sans"/>
              </a:defRPr>
            </a:lvl5pPr>
            <a:lvl6pPr indent="-304800" lvl="5" marL="2743200" rtl="0">
              <a:spcBef>
                <a:spcPts val="1600"/>
              </a:spcBef>
              <a:spcAft>
                <a:spcPts val="0"/>
              </a:spcAft>
              <a:buSzPts val="1200"/>
              <a:buFont typeface="Fira Sans"/>
              <a:buChar char="■"/>
              <a:defRPr sz="1200">
                <a:latin typeface="Fira Sans"/>
                <a:ea typeface="Fira Sans"/>
                <a:cs typeface="Fira Sans"/>
                <a:sym typeface="Fira Sans"/>
              </a:defRPr>
            </a:lvl6pPr>
            <a:lvl7pPr indent="-304800" lvl="6" marL="3200400" rtl="0">
              <a:spcBef>
                <a:spcPts val="1600"/>
              </a:spcBef>
              <a:spcAft>
                <a:spcPts val="0"/>
              </a:spcAft>
              <a:buSzPts val="1200"/>
              <a:buFont typeface="Fira Sans"/>
              <a:buChar char="●"/>
              <a:defRPr sz="1200">
                <a:latin typeface="Fira Sans"/>
                <a:ea typeface="Fira Sans"/>
                <a:cs typeface="Fira Sans"/>
                <a:sym typeface="Fira Sans"/>
              </a:defRPr>
            </a:lvl7pPr>
            <a:lvl8pPr indent="-304800" lvl="7" marL="3657600" rtl="0">
              <a:spcBef>
                <a:spcPts val="1600"/>
              </a:spcBef>
              <a:spcAft>
                <a:spcPts val="0"/>
              </a:spcAft>
              <a:buSzPts val="1200"/>
              <a:buFont typeface="Fira Sans"/>
              <a:buChar char="○"/>
              <a:defRPr sz="1200">
                <a:latin typeface="Fira Sans"/>
                <a:ea typeface="Fira Sans"/>
                <a:cs typeface="Fira Sans"/>
                <a:sym typeface="Fira Sans"/>
              </a:defRPr>
            </a:lvl8pPr>
            <a:lvl9pPr indent="-304800" lvl="8" marL="4114800" rtl="0">
              <a:spcBef>
                <a:spcPts val="1600"/>
              </a:spcBef>
              <a:spcAft>
                <a:spcPts val="1600"/>
              </a:spcAft>
              <a:buSzPts val="1200"/>
              <a:buFont typeface="Fira Sans"/>
              <a:buChar char="■"/>
              <a:defRPr sz="1200">
                <a:latin typeface="Fira Sans"/>
                <a:ea typeface="Fira Sans"/>
                <a:cs typeface="Fira Sans"/>
                <a:sym typeface="Fira Sans"/>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Fira Sans"/>
              <a:buChar char="●"/>
              <a:defRPr sz="1400">
                <a:latin typeface="Fira Sans"/>
                <a:ea typeface="Fira Sans"/>
                <a:cs typeface="Fira Sans"/>
                <a:sym typeface="Fira Sans"/>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Font typeface="Fira Sans"/>
              <a:buChar char="■"/>
              <a:defRPr sz="1200">
                <a:latin typeface="Fira Sans"/>
                <a:ea typeface="Fira Sans"/>
                <a:cs typeface="Fira Sans"/>
                <a:sym typeface="Fira Sans"/>
              </a:defRPr>
            </a:lvl3pPr>
            <a:lvl4pPr indent="-304800" lvl="3" marL="1828800" rtl="0">
              <a:spcBef>
                <a:spcPts val="1600"/>
              </a:spcBef>
              <a:spcAft>
                <a:spcPts val="0"/>
              </a:spcAft>
              <a:buSzPts val="1200"/>
              <a:buFont typeface="Fira Sans"/>
              <a:buChar char="●"/>
              <a:defRPr sz="1200">
                <a:latin typeface="Fira Sans"/>
                <a:ea typeface="Fira Sans"/>
                <a:cs typeface="Fira Sans"/>
                <a:sym typeface="Fira Sans"/>
              </a:defRPr>
            </a:lvl4pPr>
            <a:lvl5pPr indent="-304800" lvl="4" marL="2286000" rtl="0">
              <a:spcBef>
                <a:spcPts val="1600"/>
              </a:spcBef>
              <a:spcAft>
                <a:spcPts val="0"/>
              </a:spcAft>
              <a:buSzPts val="1200"/>
              <a:buFont typeface="Fira Sans"/>
              <a:buChar char="○"/>
              <a:defRPr sz="1200">
                <a:latin typeface="Fira Sans"/>
                <a:ea typeface="Fira Sans"/>
                <a:cs typeface="Fira Sans"/>
                <a:sym typeface="Fira Sans"/>
              </a:defRPr>
            </a:lvl5pPr>
            <a:lvl6pPr indent="-304800" lvl="5" marL="2743200" rtl="0">
              <a:spcBef>
                <a:spcPts val="1600"/>
              </a:spcBef>
              <a:spcAft>
                <a:spcPts val="0"/>
              </a:spcAft>
              <a:buSzPts val="1200"/>
              <a:buFont typeface="Fira Sans"/>
              <a:buChar char="■"/>
              <a:defRPr sz="1200">
                <a:latin typeface="Fira Sans"/>
                <a:ea typeface="Fira Sans"/>
                <a:cs typeface="Fira Sans"/>
                <a:sym typeface="Fira Sans"/>
              </a:defRPr>
            </a:lvl6pPr>
            <a:lvl7pPr indent="-304800" lvl="6" marL="3200400" rtl="0">
              <a:spcBef>
                <a:spcPts val="1600"/>
              </a:spcBef>
              <a:spcAft>
                <a:spcPts val="0"/>
              </a:spcAft>
              <a:buSzPts val="1200"/>
              <a:buFont typeface="Fira Sans"/>
              <a:buChar char="●"/>
              <a:defRPr sz="1200">
                <a:latin typeface="Fira Sans"/>
                <a:ea typeface="Fira Sans"/>
                <a:cs typeface="Fira Sans"/>
                <a:sym typeface="Fira Sans"/>
              </a:defRPr>
            </a:lvl7pPr>
            <a:lvl8pPr indent="-304800" lvl="7" marL="3657600" rtl="0">
              <a:spcBef>
                <a:spcPts val="1600"/>
              </a:spcBef>
              <a:spcAft>
                <a:spcPts val="0"/>
              </a:spcAft>
              <a:buSzPts val="1200"/>
              <a:buFont typeface="Fira Sans"/>
              <a:buChar char="○"/>
              <a:defRPr sz="1200">
                <a:latin typeface="Fira Sans"/>
                <a:ea typeface="Fira Sans"/>
                <a:cs typeface="Fira Sans"/>
                <a:sym typeface="Fira Sans"/>
              </a:defRPr>
            </a:lvl8pPr>
            <a:lvl9pPr indent="-304800" lvl="8" marL="4114800" rtl="0">
              <a:spcBef>
                <a:spcPts val="1600"/>
              </a:spcBef>
              <a:spcAft>
                <a:spcPts val="1600"/>
              </a:spcAft>
              <a:buSzPts val="1200"/>
              <a:buFont typeface="Fira Sans"/>
              <a:buChar char="■"/>
              <a:defRPr sz="1200">
                <a:latin typeface="Fira Sans"/>
                <a:ea typeface="Fira Sans"/>
                <a:cs typeface="Fira Sans"/>
                <a:sym typeface="Fira Sans"/>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Muli"/>
              <a:buNone/>
              <a:defRPr sz="2100">
                <a:latin typeface="Muli"/>
                <a:ea typeface="Muli"/>
                <a:cs typeface="Muli"/>
                <a:sym typeface="Muli"/>
              </a:defRPr>
            </a:lvl1pPr>
            <a:lvl2pPr lvl="1" rtl="0" algn="ctr">
              <a:lnSpc>
                <a:spcPct val="100000"/>
              </a:lnSpc>
              <a:spcBef>
                <a:spcPts val="0"/>
              </a:spcBef>
              <a:spcAft>
                <a:spcPts val="0"/>
              </a:spcAft>
              <a:buSzPts val="2100"/>
              <a:buFont typeface="Muli"/>
              <a:buNone/>
              <a:defRPr sz="2100">
                <a:latin typeface="Muli"/>
                <a:ea typeface="Muli"/>
                <a:cs typeface="Muli"/>
                <a:sym typeface="Muli"/>
              </a:defRPr>
            </a:lvl2pPr>
            <a:lvl3pPr lvl="2" rtl="0" algn="ctr">
              <a:lnSpc>
                <a:spcPct val="100000"/>
              </a:lnSpc>
              <a:spcBef>
                <a:spcPts val="0"/>
              </a:spcBef>
              <a:spcAft>
                <a:spcPts val="0"/>
              </a:spcAft>
              <a:buSzPts val="2100"/>
              <a:buFont typeface="Muli"/>
              <a:buNone/>
              <a:defRPr sz="2100">
                <a:latin typeface="Muli"/>
                <a:ea typeface="Muli"/>
                <a:cs typeface="Muli"/>
                <a:sym typeface="Muli"/>
              </a:defRPr>
            </a:lvl3pPr>
            <a:lvl4pPr lvl="3" rtl="0" algn="ctr">
              <a:lnSpc>
                <a:spcPct val="100000"/>
              </a:lnSpc>
              <a:spcBef>
                <a:spcPts val="0"/>
              </a:spcBef>
              <a:spcAft>
                <a:spcPts val="0"/>
              </a:spcAft>
              <a:buSzPts val="2100"/>
              <a:buFont typeface="Muli"/>
              <a:buNone/>
              <a:defRPr sz="2100">
                <a:latin typeface="Muli"/>
                <a:ea typeface="Muli"/>
                <a:cs typeface="Muli"/>
                <a:sym typeface="Muli"/>
              </a:defRPr>
            </a:lvl4pPr>
            <a:lvl5pPr lvl="4" rtl="0" algn="ctr">
              <a:lnSpc>
                <a:spcPct val="100000"/>
              </a:lnSpc>
              <a:spcBef>
                <a:spcPts val="0"/>
              </a:spcBef>
              <a:spcAft>
                <a:spcPts val="0"/>
              </a:spcAft>
              <a:buSzPts val="2100"/>
              <a:buFont typeface="Muli"/>
              <a:buNone/>
              <a:defRPr sz="2100">
                <a:latin typeface="Muli"/>
                <a:ea typeface="Muli"/>
                <a:cs typeface="Muli"/>
                <a:sym typeface="Muli"/>
              </a:defRPr>
            </a:lvl5pPr>
            <a:lvl6pPr lvl="5" rtl="0" algn="ctr">
              <a:lnSpc>
                <a:spcPct val="100000"/>
              </a:lnSpc>
              <a:spcBef>
                <a:spcPts val="0"/>
              </a:spcBef>
              <a:spcAft>
                <a:spcPts val="0"/>
              </a:spcAft>
              <a:buSzPts val="2100"/>
              <a:buFont typeface="Muli"/>
              <a:buNone/>
              <a:defRPr sz="2100">
                <a:latin typeface="Muli"/>
                <a:ea typeface="Muli"/>
                <a:cs typeface="Muli"/>
                <a:sym typeface="Muli"/>
              </a:defRPr>
            </a:lvl6pPr>
            <a:lvl7pPr lvl="6" rtl="0" algn="ctr">
              <a:lnSpc>
                <a:spcPct val="100000"/>
              </a:lnSpc>
              <a:spcBef>
                <a:spcPts val="0"/>
              </a:spcBef>
              <a:spcAft>
                <a:spcPts val="0"/>
              </a:spcAft>
              <a:buSzPts val="2100"/>
              <a:buFont typeface="Muli"/>
              <a:buNone/>
              <a:defRPr sz="2100">
                <a:latin typeface="Muli"/>
                <a:ea typeface="Muli"/>
                <a:cs typeface="Muli"/>
                <a:sym typeface="Muli"/>
              </a:defRPr>
            </a:lvl7pPr>
            <a:lvl8pPr lvl="7" rtl="0" algn="ctr">
              <a:lnSpc>
                <a:spcPct val="100000"/>
              </a:lnSpc>
              <a:spcBef>
                <a:spcPts val="0"/>
              </a:spcBef>
              <a:spcAft>
                <a:spcPts val="0"/>
              </a:spcAft>
              <a:buSzPts val="2100"/>
              <a:buFont typeface="Muli"/>
              <a:buNone/>
              <a:defRPr sz="2100">
                <a:latin typeface="Muli"/>
                <a:ea typeface="Muli"/>
                <a:cs typeface="Muli"/>
                <a:sym typeface="Muli"/>
              </a:defRPr>
            </a:lvl8pPr>
            <a:lvl9pPr lvl="8" rtl="0" algn="ctr">
              <a:lnSpc>
                <a:spcPct val="100000"/>
              </a:lnSpc>
              <a:spcBef>
                <a:spcPts val="0"/>
              </a:spcBef>
              <a:spcAft>
                <a:spcPts val="0"/>
              </a:spcAft>
              <a:buSzPts val="2100"/>
              <a:buFont typeface="Muli"/>
              <a:buNone/>
              <a:defRPr sz="2100">
                <a:latin typeface="Muli"/>
                <a:ea typeface="Muli"/>
                <a:cs typeface="Muli"/>
                <a:sym typeface="Muli"/>
              </a:defRPr>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Muli"/>
              <a:buChar char="●"/>
              <a:defRPr>
                <a:latin typeface="Muli"/>
                <a:ea typeface="Muli"/>
                <a:cs typeface="Muli"/>
                <a:sym typeface="Muli"/>
              </a:defRPr>
            </a:lvl1pPr>
            <a:lvl2pPr indent="-317500" lvl="1" marL="914400" rtl="0">
              <a:spcBef>
                <a:spcPts val="1600"/>
              </a:spcBef>
              <a:spcAft>
                <a:spcPts val="0"/>
              </a:spcAft>
              <a:buSzPts val="1400"/>
              <a:buFont typeface="Muli"/>
              <a:buChar char="○"/>
              <a:defRPr>
                <a:latin typeface="Muli"/>
                <a:ea typeface="Muli"/>
                <a:cs typeface="Muli"/>
                <a:sym typeface="Muli"/>
              </a:defRPr>
            </a:lvl2pPr>
            <a:lvl3pPr indent="-317500" lvl="2" marL="1371600" rtl="0">
              <a:spcBef>
                <a:spcPts val="1600"/>
              </a:spcBef>
              <a:spcAft>
                <a:spcPts val="0"/>
              </a:spcAft>
              <a:buSzPts val="1400"/>
              <a:buFont typeface="Muli"/>
              <a:buChar char="■"/>
              <a:defRPr>
                <a:latin typeface="Muli"/>
                <a:ea typeface="Muli"/>
                <a:cs typeface="Muli"/>
                <a:sym typeface="Muli"/>
              </a:defRPr>
            </a:lvl3pPr>
            <a:lvl4pPr indent="-317500" lvl="3" marL="1828800" rtl="0">
              <a:spcBef>
                <a:spcPts val="1600"/>
              </a:spcBef>
              <a:spcAft>
                <a:spcPts val="0"/>
              </a:spcAft>
              <a:buSzPts val="1400"/>
              <a:buFont typeface="Muli"/>
              <a:buChar char="●"/>
              <a:defRPr>
                <a:latin typeface="Muli"/>
                <a:ea typeface="Muli"/>
                <a:cs typeface="Muli"/>
                <a:sym typeface="Muli"/>
              </a:defRPr>
            </a:lvl4pPr>
            <a:lvl5pPr indent="-317500" lvl="4" marL="2286000" rtl="0">
              <a:spcBef>
                <a:spcPts val="1600"/>
              </a:spcBef>
              <a:spcAft>
                <a:spcPts val="0"/>
              </a:spcAft>
              <a:buSzPts val="1400"/>
              <a:buFont typeface="Muli"/>
              <a:buChar char="○"/>
              <a:defRPr>
                <a:latin typeface="Muli"/>
                <a:ea typeface="Muli"/>
                <a:cs typeface="Muli"/>
                <a:sym typeface="Muli"/>
              </a:defRPr>
            </a:lvl5pPr>
            <a:lvl6pPr indent="-317500" lvl="5" marL="2743200" rtl="0">
              <a:spcBef>
                <a:spcPts val="1600"/>
              </a:spcBef>
              <a:spcAft>
                <a:spcPts val="0"/>
              </a:spcAft>
              <a:buSzPts val="1400"/>
              <a:buFont typeface="Muli"/>
              <a:buChar char="■"/>
              <a:defRPr>
                <a:latin typeface="Muli"/>
                <a:ea typeface="Muli"/>
                <a:cs typeface="Muli"/>
                <a:sym typeface="Muli"/>
              </a:defRPr>
            </a:lvl6pPr>
            <a:lvl7pPr indent="-317500" lvl="6" marL="3200400" rtl="0">
              <a:spcBef>
                <a:spcPts val="1600"/>
              </a:spcBef>
              <a:spcAft>
                <a:spcPts val="0"/>
              </a:spcAft>
              <a:buSzPts val="1400"/>
              <a:buFont typeface="Muli"/>
              <a:buChar char="●"/>
              <a:defRPr>
                <a:latin typeface="Muli"/>
                <a:ea typeface="Muli"/>
                <a:cs typeface="Muli"/>
                <a:sym typeface="Muli"/>
              </a:defRPr>
            </a:lvl7pPr>
            <a:lvl8pPr indent="-317500" lvl="7" marL="3657600" rtl="0">
              <a:spcBef>
                <a:spcPts val="1600"/>
              </a:spcBef>
              <a:spcAft>
                <a:spcPts val="0"/>
              </a:spcAft>
              <a:buSzPts val="1400"/>
              <a:buFont typeface="Muli"/>
              <a:buChar char="○"/>
              <a:defRPr>
                <a:latin typeface="Muli"/>
                <a:ea typeface="Muli"/>
                <a:cs typeface="Muli"/>
                <a:sym typeface="Muli"/>
              </a:defRPr>
            </a:lvl8pPr>
            <a:lvl9pPr indent="-317500" lvl="8" marL="4114800" rtl="0">
              <a:spcBef>
                <a:spcPts val="1600"/>
              </a:spcBef>
              <a:spcAft>
                <a:spcPts val="1600"/>
              </a:spcAft>
              <a:buSzPts val="1400"/>
              <a:buFont typeface="Muli"/>
              <a:buChar char="■"/>
              <a:defRPr>
                <a:latin typeface="Muli"/>
                <a:ea typeface="Muli"/>
                <a:cs typeface="Muli"/>
                <a:sym typeface="Muli"/>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Fira Sans"/>
              <a:buNone/>
              <a:defRPr>
                <a:latin typeface="Fira Sans"/>
                <a:ea typeface="Fira Sans"/>
                <a:cs typeface="Fira Sans"/>
                <a:sym typeface="Fira Sans"/>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Fira Sans"/>
              <a:buChar char="●"/>
              <a:defRPr sz="1800">
                <a:solidFill>
                  <a:schemeClr val="dk2"/>
                </a:solidFill>
                <a:latin typeface="Fira Sans"/>
                <a:ea typeface="Fira Sans"/>
                <a:cs typeface="Fira Sans"/>
                <a:sym typeface="Fira Sans"/>
              </a:defRPr>
            </a:lvl1pPr>
            <a:lvl2pPr indent="-317500" lvl="1" marL="9144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1600"/>
              </a:spcBef>
              <a:spcAft>
                <a:spcPts val="160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14:gallery dir="l"/>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imf.org/en/Home" TargetMode="External"/><Relationship Id="rId4" Type="http://schemas.openxmlformats.org/officeDocument/2006/relationships/hyperlink" Target="https://ourworldinda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ocs.google.com/spreadsheets/d/1gD0APubQssj9mMxvtkSn8Ln0a9LuEn2Bmgi2SIXgZbY/copy"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406900" y="3346000"/>
            <a:ext cx="4065600" cy="468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grpSp>
        <p:nvGrpSpPr>
          <p:cNvPr id="55" name="Google Shape;55;p13"/>
          <p:cNvGrpSpPr/>
          <p:nvPr/>
        </p:nvGrpSpPr>
        <p:grpSpPr>
          <a:xfrm>
            <a:off x="-1223462" y="-555554"/>
            <a:ext cx="5266424" cy="4415067"/>
            <a:chOff x="1399755" y="1637375"/>
            <a:chExt cx="1399045" cy="1228250"/>
          </a:xfrm>
        </p:grpSpPr>
        <p:sp>
          <p:nvSpPr>
            <p:cNvPr id="56" name="Google Shape;56;p13"/>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2"/>
            </a:solidFill>
            <a:ln>
              <a:noFill/>
            </a:ln>
          </p:spPr>
        </p:sp>
        <p:grpSp>
          <p:nvGrpSpPr>
            <p:cNvPr id="57" name="Google Shape;57;p13"/>
            <p:cNvGrpSpPr/>
            <p:nvPr/>
          </p:nvGrpSpPr>
          <p:grpSpPr>
            <a:xfrm>
              <a:off x="1399755" y="1637375"/>
              <a:ext cx="1396245" cy="1228250"/>
              <a:chOff x="1399755" y="1637375"/>
              <a:chExt cx="1396245" cy="1228250"/>
            </a:xfrm>
          </p:grpSpPr>
          <p:sp>
            <p:nvSpPr>
              <p:cNvPr id="58" name="Google Shape;58;p13"/>
              <p:cNvSpPr/>
              <p:nvPr/>
            </p:nvSpPr>
            <p:spPr>
              <a:xfrm>
                <a:off x="139975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13"/>
          <p:cNvGrpSpPr/>
          <p:nvPr/>
        </p:nvGrpSpPr>
        <p:grpSpPr>
          <a:xfrm>
            <a:off x="3316075" y="4891973"/>
            <a:ext cx="2236465" cy="2215172"/>
            <a:chOff x="2605700" y="3152850"/>
            <a:chExt cx="594125" cy="616250"/>
          </a:xfrm>
        </p:grpSpPr>
        <p:sp>
          <p:nvSpPr>
            <p:cNvPr id="61" name="Google Shape;61;p13"/>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2"/>
            </a:solidFill>
            <a:ln>
              <a:noFill/>
            </a:ln>
          </p:spPr>
        </p:sp>
        <p:sp>
          <p:nvSpPr>
            <p:cNvPr id="62" name="Google Shape;62;p13"/>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grpSp>
        <p:nvGrpSpPr>
          <p:cNvPr id="63" name="Google Shape;63;p13"/>
          <p:cNvGrpSpPr/>
          <p:nvPr/>
        </p:nvGrpSpPr>
        <p:grpSpPr>
          <a:xfrm>
            <a:off x="3597174" y="5865929"/>
            <a:ext cx="688773" cy="2735670"/>
            <a:chOff x="2680375" y="3423800"/>
            <a:chExt cx="182975" cy="761050"/>
          </a:xfrm>
        </p:grpSpPr>
        <p:sp>
          <p:nvSpPr>
            <p:cNvPr id="64" name="Google Shape;64;p13"/>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2"/>
            </a:solidFill>
            <a:ln>
              <a:noFill/>
            </a:ln>
          </p:spPr>
        </p:sp>
        <p:sp>
          <p:nvSpPr>
            <p:cNvPr id="65" name="Google Shape;65;p13"/>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a:off x="3807637" y="4233378"/>
            <a:ext cx="147749" cy="43315"/>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3551670" y="4156275"/>
            <a:ext cx="208825" cy="131652"/>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214288" y="-302853"/>
            <a:ext cx="2290106" cy="2799924"/>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nvGrpSpPr>
          <p:cNvPr id="69" name="Google Shape;69;p13"/>
          <p:cNvGrpSpPr/>
          <p:nvPr/>
        </p:nvGrpSpPr>
        <p:grpSpPr>
          <a:xfrm>
            <a:off x="136399" y="-1371618"/>
            <a:ext cx="5173209" cy="4180070"/>
            <a:chOff x="1801493" y="1410350"/>
            <a:chExt cx="1374282" cy="1162875"/>
          </a:xfrm>
        </p:grpSpPr>
        <p:sp>
          <p:nvSpPr>
            <p:cNvPr id="70" name="Google Shape;70;p13"/>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905300" y="2210839"/>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801493"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grpSp>
      <p:sp>
        <p:nvSpPr>
          <p:cNvPr id="86" name="Google Shape;86;p13"/>
          <p:cNvSpPr/>
          <p:nvPr/>
        </p:nvSpPr>
        <p:spPr>
          <a:xfrm>
            <a:off x="3209033" y="4235265"/>
            <a:ext cx="122152" cy="47089"/>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415782" y="4154388"/>
            <a:ext cx="155654" cy="105412"/>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864420" y="396819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053885" y="8389376"/>
            <a:ext cx="85789" cy="47012"/>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943186" y="4710909"/>
            <a:ext cx="301426" cy="131742"/>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783771" y="4630123"/>
            <a:ext cx="183133" cy="163644"/>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687219" y="4415710"/>
            <a:ext cx="254090" cy="240748"/>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604501" y="4366824"/>
            <a:ext cx="344716" cy="165531"/>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557260" y="4457136"/>
            <a:ext cx="135985" cy="75217"/>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618334" y="4244611"/>
            <a:ext cx="63052" cy="131742"/>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447063" y="4274715"/>
            <a:ext cx="224540" cy="225741"/>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224259" y="3355237"/>
            <a:ext cx="1551739" cy="1098240"/>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4486888" y="4923435"/>
            <a:ext cx="153678" cy="210644"/>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4295949" y="4902677"/>
            <a:ext cx="218612" cy="227628"/>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110844" y="4773005"/>
            <a:ext cx="273759" cy="393070"/>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3470928" y="4573689"/>
            <a:ext cx="722746" cy="620608"/>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149935" y="4560479"/>
            <a:ext cx="653859" cy="889484"/>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037761" y="5150878"/>
            <a:ext cx="322977" cy="338611"/>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3019976" y="5227981"/>
            <a:ext cx="701101" cy="987257"/>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3671749" y="5741278"/>
            <a:ext cx="677480" cy="722155"/>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06" name="Google Shape;106;p13"/>
          <p:cNvSpPr/>
          <p:nvPr/>
        </p:nvSpPr>
        <p:spPr>
          <a:xfrm>
            <a:off x="4081295" y="6252778"/>
            <a:ext cx="464797" cy="468287"/>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07" name="Google Shape;107;p13"/>
          <p:cNvSpPr/>
          <p:nvPr/>
        </p:nvSpPr>
        <p:spPr>
          <a:xfrm>
            <a:off x="4364834" y="6860072"/>
            <a:ext cx="275735" cy="299071"/>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3"/>
          <p:cNvGrpSpPr/>
          <p:nvPr/>
        </p:nvGrpSpPr>
        <p:grpSpPr>
          <a:xfrm>
            <a:off x="3715279" y="6399728"/>
            <a:ext cx="868518" cy="2151099"/>
            <a:chOff x="2711750" y="3572300"/>
            <a:chExt cx="230725" cy="598425"/>
          </a:xfrm>
        </p:grpSpPr>
        <p:sp>
          <p:nvSpPr>
            <p:cNvPr id="109" name="Google Shape;109;p13"/>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3"/>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1208659" y="3050426"/>
            <a:ext cx="412321" cy="412472"/>
            <a:chOff x="1611825" y="1896250"/>
            <a:chExt cx="54200" cy="54175"/>
          </a:xfrm>
        </p:grpSpPr>
        <p:sp>
          <p:nvSpPr>
            <p:cNvPr id="113" name="Google Shape;113;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3"/>
          <p:cNvGrpSpPr/>
          <p:nvPr/>
        </p:nvGrpSpPr>
        <p:grpSpPr>
          <a:xfrm>
            <a:off x="948387" y="255835"/>
            <a:ext cx="619051" cy="619421"/>
            <a:chOff x="1611825" y="1896250"/>
            <a:chExt cx="54200" cy="54175"/>
          </a:xfrm>
        </p:grpSpPr>
        <p:sp>
          <p:nvSpPr>
            <p:cNvPr id="119" name="Google Shape;119;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3"/>
          <p:cNvGrpSpPr/>
          <p:nvPr/>
        </p:nvGrpSpPr>
        <p:grpSpPr>
          <a:xfrm>
            <a:off x="3643176" y="4817172"/>
            <a:ext cx="254073" cy="225726"/>
            <a:chOff x="1611825" y="1896250"/>
            <a:chExt cx="54200" cy="54175"/>
          </a:xfrm>
        </p:grpSpPr>
        <p:sp>
          <p:nvSpPr>
            <p:cNvPr id="125" name="Google Shape;125;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3"/>
          <p:cNvSpPr/>
          <p:nvPr/>
        </p:nvSpPr>
        <p:spPr>
          <a:xfrm>
            <a:off x="13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742245" y="23039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59245" y="211914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3"/>
          <p:cNvGrpSpPr/>
          <p:nvPr/>
        </p:nvGrpSpPr>
        <p:grpSpPr>
          <a:xfrm>
            <a:off x="8173909" y="612651"/>
            <a:ext cx="412321" cy="412472"/>
            <a:chOff x="1611825" y="1896250"/>
            <a:chExt cx="54200" cy="54175"/>
          </a:xfrm>
        </p:grpSpPr>
        <p:sp>
          <p:nvSpPr>
            <p:cNvPr id="134" name="Google Shape;134;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3"/>
          <p:cNvGrpSpPr/>
          <p:nvPr/>
        </p:nvGrpSpPr>
        <p:grpSpPr>
          <a:xfrm>
            <a:off x="3347726" y="1762895"/>
            <a:ext cx="301422" cy="338626"/>
            <a:chOff x="1611825" y="1896250"/>
            <a:chExt cx="54200" cy="54175"/>
          </a:xfrm>
        </p:grpSpPr>
        <p:sp>
          <p:nvSpPr>
            <p:cNvPr id="140" name="Google Shape;140;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3"/>
          <p:cNvSpPr/>
          <p:nvPr/>
        </p:nvSpPr>
        <p:spPr>
          <a:xfrm>
            <a:off x="3827845" y="137339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txBox="1"/>
          <p:nvPr/>
        </p:nvSpPr>
        <p:spPr>
          <a:xfrm>
            <a:off x="6975400" y="3870100"/>
            <a:ext cx="31887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16556F"/>
              </a:solidFill>
              <a:latin typeface="Fira Sans"/>
              <a:ea typeface="Fira Sans"/>
              <a:cs typeface="Fira Sans"/>
              <a:sym typeface="Fira Sans"/>
            </a:endParaRPr>
          </a:p>
          <a:p>
            <a:pPr indent="0" lvl="0" marL="0" rtl="0" algn="l">
              <a:spcBef>
                <a:spcPts val="0"/>
              </a:spcBef>
              <a:spcAft>
                <a:spcPts val="0"/>
              </a:spcAft>
              <a:buNone/>
            </a:pPr>
            <a:r>
              <a:rPr b="1" lang="en" sz="1300">
                <a:solidFill>
                  <a:srgbClr val="16556F"/>
                </a:solidFill>
                <a:latin typeface="Fira Sans"/>
                <a:ea typeface="Fira Sans"/>
                <a:cs typeface="Fira Sans"/>
                <a:sym typeface="Fira Sans"/>
              </a:rPr>
              <a:t>By,</a:t>
            </a:r>
            <a:endParaRPr b="1" sz="1300">
              <a:solidFill>
                <a:srgbClr val="16556F"/>
              </a:solidFill>
              <a:latin typeface="Fira Sans"/>
              <a:ea typeface="Fira Sans"/>
              <a:cs typeface="Fira Sans"/>
              <a:sym typeface="Fira Sans"/>
            </a:endParaRPr>
          </a:p>
          <a:p>
            <a:pPr indent="0" lvl="0" marL="0" rtl="0" algn="l">
              <a:spcBef>
                <a:spcPts val="0"/>
              </a:spcBef>
              <a:spcAft>
                <a:spcPts val="0"/>
              </a:spcAft>
              <a:buNone/>
            </a:pPr>
            <a:r>
              <a:rPr b="1" lang="en" sz="1300">
                <a:solidFill>
                  <a:srgbClr val="16556F"/>
                </a:solidFill>
                <a:latin typeface="Fira Sans"/>
                <a:ea typeface="Fira Sans"/>
                <a:cs typeface="Fira Sans"/>
                <a:sym typeface="Fira Sans"/>
              </a:rPr>
              <a:t>Ashlin Shinu,  George</a:t>
            </a:r>
            <a:endParaRPr b="1" sz="1300">
              <a:solidFill>
                <a:srgbClr val="16556F"/>
              </a:solidFill>
              <a:latin typeface="Fira Sans"/>
              <a:ea typeface="Fira Sans"/>
              <a:cs typeface="Fira Sans"/>
              <a:sym typeface="Fira Sans"/>
            </a:endParaRPr>
          </a:p>
          <a:p>
            <a:pPr indent="0" lvl="0" marL="0" rtl="0" algn="l">
              <a:spcBef>
                <a:spcPts val="0"/>
              </a:spcBef>
              <a:spcAft>
                <a:spcPts val="0"/>
              </a:spcAft>
              <a:buNone/>
            </a:pPr>
            <a:r>
              <a:rPr b="1" lang="en" sz="1300">
                <a:solidFill>
                  <a:srgbClr val="16556F"/>
                </a:solidFill>
                <a:latin typeface="Fira Sans"/>
                <a:ea typeface="Fira Sans"/>
                <a:cs typeface="Fira Sans"/>
                <a:sym typeface="Fira Sans"/>
              </a:rPr>
              <a:t>UNC Chapel Hill BootCamp.</a:t>
            </a:r>
            <a:endParaRPr b="1" sz="1300">
              <a:solidFill>
                <a:srgbClr val="16556F"/>
              </a:solidFill>
              <a:latin typeface="Fira Sans"/>
              <a:ea typeface="Fira Sans"/>
              <a:cs typeface="Fira Sans"/>
              <a:sym typeface="Fira Sans"/>
            </a:endParaRPr>
          </a:p>
        </p:txBody>
      </p:sp>
      <p:sp>
        <p:nvSpPr>
          <p:cNvPr id="147" name="Google Shape;147;p13"/>
          <p:cNvSpPr txBox="1"/>
          <p:nvPr/>
        </p:nvSpPr>
        <p:spPr>
          <a:xfrm>
            <a:off x="4295950" y="2454025"/>
            <a:ext cx="43395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300">
                <a:solidFill>
                  <a:srgbClr val="16556F"/>
                </a:solidFill>
                <a:latin typeface="Roboto Black"/>
                <a:ea typeface="Roboto Black"/>
                <a:cs typeface="Roboto Black"/>
                <a:sym typeface="Roboto Black"/>
              </a:rPr>
              <a:t>The </a:t>
            </a:r>
            <a:r>
              <a:rPr lang="en" sz="2300">
                <a:solidFill>
                  <a:srgbClr val="16556F"/>
                </a:solidFill>
                <a:latin typeface="Roboto Black"/>
                <a:ea typeface="Roboto Black"/>
                <a:cs typeface="Roboto Black"/>
                <a:sym typeface="Roboto Black"/>
              </a:rPr>
              <a:t>Dynamics</a:t>
            </a:r>
            <a:r>
              <a:rPr lang="en" sz="2300">
                <a:solidFill>
                  <a:srgbClr val="16556F"/>
                </a:solidFill>
                <a:latin typeface="Roboto Black"/>
                <a:ea typeface="Roboto Black"/>
                <a:cs typeface="Roboto Black"/>
                <a:sym typeface="Roboto Black"/>
              </a:rPr>
              <a:t> of GDP Growth and Socioeconomic Indicators</a:t>
            </a:r>
            <a:endParaRPr sz="2600">
              <a:solidFill>
                <a:srgbClr val="16556F"/>
              </a:solidFill>
              <a:latin typeface="Roboto Black"/>
              <a:ea typeface="Roboto Black"/>
              <a:cs typeface="Roboto Black"/>
              <a:sym typeface="Roboto Black"/>
            </a:endParaRPr>
          </a:p>
        </p:txBody>
      </p:sp>
      <p:sp>
        <p:nvSpPr>
          <p:cNvPr id="148" name="Google Shape;1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13"/>
          <p:cNvSpPr txBox="1"/>
          <p:nvPr/>
        </p:nvSpPr>
        <p:spPr>
          <a:xfrm>
            <a:off x="4406900" y="3310750"/>
            <a:ext cx="2419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000">
                <a:solidFill>
                  <a:schemeClr val="accent1"/>
                </a:solidFill>
                <a:latin typeface="Roboto"/>
                <a:ea typeface="Roboto"/>
                <a:cs typeface="Roboto"/>
                <a:sym typeface="Roboto"/>
              </a:rPr>
              <a:t>A Global Outlook</a:t>
            </a:r>
            <a:endParaRPr b="1" sz="23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2"/>
          <p:cNvSpPr txBox="1"/>
          <p:nvPr>
            <p:ph type="title"/>
          </p:nvPr>
        </p:nvSpPr>
        <p:spPr>
          <a:xfrm>
            <a:off x="493900" y="31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Human Development Index (HDI) </a:t>
            </a:r>
            <a:endParaRPr/>
          </a:p>
          <a:p>
            <a:pPr indent="0" lvl="0" marL="0" rtl="0" algn="ctr">
              <a:spcBef>
                <a:spcPts val="0"/>
              </a:spcBef>
              <a:spcAft>
                <a:spcPts val="0"/>
              </a:spcAft>
              <a:buClr>
                <a:schemeClr val="dk1"/>
              </a:buClr>
              <a:buSzPts val="1100"/>
              <a:buFont typeface="Arial"/>
              <a:buNone/>
            </a:pPr>
            <a:r>
              <a:rPr lang="en"/>
              <a:t>of Top 5 Countries</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11" name="Google Shape;511;p22"/>
          <p:cNvSpPr/>
          <p:nvPr/>
        </p:nvSpPr>
        <p:spPr>
          <a:xfrm>
            <a:off x="3391588" y="3269672"/>
            <a:ext cx="586487" cy="856869"/>
          </a:xfrm>
          <a:custGeom>
            <a:rect b="b" l="l" r="r" t="t"/>
            <a:pathLst>
              <a:path extrusionOk="0" h="6278" w="4297">
                <a:moveTo>
                  <a:pt x="0" y="6277"/>
                </a:moveTo>
                <a:lnTo>
                  <a:pt x="2148" y="0"/>
                </a:lnTo>
                <a:lnTo>
                  <a:pt x="4297" y="627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3978761" y="3552067"/>
            <a:ext cx="586350" cy="574476"/>
          </a:xfrm>
          <a:custGeom>
            <a:rect b="b" l="l" r="r" t="t"/>
            <a:pathLst>
              <a:path extrusionOk="0" h="4209" w="4296">
                <a:moveTo>
                  <a:pt x="1" y="4208"/>
                </a:moveTo>
                <a:lnTo>
                  <a:pt x="2148" y="0"/>
                </a:lnTo>
                <a:lnTo>
                  <a:pt x="4295" y="420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4566070" y="2429177"/>
            <a:ext cx="586077" cy="1697359"/>
          </a:xfrm>
          <a:custGeom>
            <a:rect b="b" l="l" r="r" t="t"/>
            <a:pathLst>
              <a:path extrusionOk="0" h="12436" w="4294">
                <a:moveTo>
                  <a:pt x="0" y="12435"/>
                </a:moveTo>
                <a:lnTo>
                  <a:pt x="2146" y="1"/>
                </a:lnTo>
                <a:lnTo>
                  <a:pt x="4293" y="1243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5153106" y="1628400"/>
            <a:ext cx="586214" cy="2498131"/>
          </a:xfrm>
          <a:custGeom>
            <a:rect b="b" l="l" r="r" t="t"/>
            <a:pathLst>
              <a:path extrusionOk="0" h="18303" w="4295">
                <a:moveTo>
                  <a:pt x="1" y="18302"/>
                </a:moveTo>
                <a:lnTo>
                  <a:pt x="2147" y="1"/>
                </a:lnTo>
                <a:lnTo>
                  <a:pt x="4295" y="1830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553449" y="1691237"/>
            <a:ext cx="138300" cy="138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txBox="1"/>
          <p:nvPr>
            <p:ph idx="4294967295" type="body"/>
          </p:nvPr>
        </p:nvSpPr>
        <p:spPr>
          <a:xfrm>
            <a:off x="922879" y="1569275"/>
            <a:ext cx="19875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rPr>
              <a:t>HDI</a:t>
            </a:r>
            <a:endParaRPr b="1" sz="1600">
              <a:solidFill>
                <a:schemeClr val="lt2"/>
              </a:solidFill>
            </a:endParaRPr>
          </a:p>
        </p:txBody>
      </p:sp>
      <p:sp>
        <p:nvSpPr>
          <p:cNvPr id="517" name="Google Shape;517;p22"/>
          <p:cNvSpPr txBox="1"/>
          <p:nvPr>
            <p:ph idx="4294967295" type="body"/>
          </p:nvPr>
        </p:nvSpPr>
        <p:spPr>
          <a:xfrm>
            <a:off x="922863" y="1883275"/>
            <a:ext cx="19875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The Human Development Index (HDI) ranks countries from 0 to 1 based on life expectancy, education, and income, with higher scores indicating better development.</a:t>
            </a:r>
            <a:endParaRPr sz="1400">
              <a:solidFill>
                <a:schemeClr val="dk1"/>
              </a:solidFill>
            </a:endParaRPr>
          </a:p>
        </p:txBody>
      </p:sp>
      <p:sp>
        <p:nvSpPr>
          <p:cNvPr id="518" name="Google Shape;518;p22"/>
          <p:cNvSpPr txBox="1"/>
          <p:nvPr>
            <p:ph idx="4294967295" type="body"/>
          </p:nvPr>
        </p:nvSpPr>
        <p:spPr>
          <a:xfrm>
            <a:off x="5194674" y="4108462"/>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4"/>
                </a:solidFill>
                <a:latin typeface="Overpass Black"/>
                <a:ea typeface="Overpass Black"/>
                <a:cs typeface="Overpass Black"/>
                <a:sym typeface="Overpass Black"/>
              </a:rPr>
              <a:t>D</a:t>
            </a:r>
            <a:endParaRPr>
              <a:solidFill>
                <a:schemeClr val="accent4"/>
              </a:solidFill>
              <a:latin typeface="Overpass Black"/>
              <a:ea typeface="Overpass Black"/>
              <a:cs typeface="Overpass Black"/>
              <a:sym typeface="Overpass Black"/>
            </a:endParaRPr>
          </a:p>
        </p:txBody>
      </p:sp>
      <p:sp>
        <p:nvSpPr>
          <p:cNvPr id="519" name="Google Shape;519;p22"/>
          <p:cNvSpPr txBox="1"/>
          <p:nvPr>
            <p:ph idx="4294967295" type="body"/>
          </p:nvPr>
        </p:nvSpPr>
        <p:spPr>
          <a:xfrm>
            <a:off x="3433438" y="4108450"/>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2"/>
                </a:solidFill>
                <a:latin typeface="Overpass Black"/>
                <a:ea typeface="Overpass Black"/>
                <a:cs typeface="Overpass Black"/>
                <a:sym typeface="Overpass Black"/>
              </a:rPr>
              <a:t>A</a:t>
            </a:r>
            <a:endParaRPr>
              <a:solidFill>
                <a:schemeClr val="lt2"/>
              </a:solidFill>
              <a:latin typeface="Overpass Black"/>
              <a:ea typeface="Overpass Black"/>
              <a:cs typeface="Overpass Black"/>
              <a:sym typeface="Overpass Black"/>
            </a:endParaRPr>
          </a:p>
        </p:txBody>
      </p:sp>
      <p:sp>
        <p:nvSpPr>
          <p:cNvPr id="520" name="Google Shape;520;p22"/>
          <p:cNvSpPr txBox="1"/>
          <p:nvPr>
            <p:ph idx="4294967295" type="body"/>
          </p:nvPr>
        </p:nvSpPr>
        <p:spPr>
          <a:xfrm>
            <a:off x="4020525" y="4108462"/>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1"/>
                </a:solidFill>
                <a:latin typeface="Overpass Black"/>
                <a:ea typeface="Overpass Black"/>
                <a:cs typeface="Overpass Black"/>
                <a:sym typeface="Overpass Black"/>
              </a:rPr>
              <a:t>B</a:t>
            </a:r>
            <a:endParaRPr>
              <a:solidFill>
                <a:schemeClr val="accent1"/>
              </a:solidFill>
              <a:latin typeface="Overpass Black"/>
              <a:ea typeface="Overpass Black"/>
              <a:cs typeface="Overpass Black"/>
              <a:sym typeface="Overpass Black"/>
            </a:endParaRPr>
          </a:p>
        </p:txBody>
      </p:sp>
      <p:sp>
        <p:nvSpPr>
          <p:cNvPr id="521" name="Google Shape;521;p22"/>
          <p:cNvSpPr txBox="1"/>
          <p:nvPr>
            <p:ph idx="4294967295" type="body"/>
          </p:nvPr>
        </p:nvSpPr>
        <p:spPr>
          <a:xfrm>
            <a:off x="4607599" y="4108450"/>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5"/>
                </a:solidFill>
                <a:latin typeface="Overpass Black"/>
                <a:ea typeface="Overpass Black"/>
                <a:cs typeface="Overpass Black"/>
                <a:sym typeface="Overpass Black"/>
              </a:rPr>
              <a:t>C</a:t>
            </a:r>
            <a:endParaRPr>
              <a:solidFill>
                <a:schemeClr val="accent5"/>
              </a:solidFill>
              <a:latin typeface="Overpass Black"/>
              <a:ea typeface="Overpass Black"/>
              <a:cs typeface="Overpass Black"/>
              <a:sym typeface="Overpass Black"/>
            </a:endParaRPr>
          </a:p>
        </p:txBody>
      </p:sp>
      <p:sp>
        <p:nvSpPr>
          <p:cNvPr id="522" name="Google Shape;522;p22"/>
          <p:cNvSpPr txBox="1"/>
          <p:nvPr>
            <p:ph idx="4294967295" type="body"/>
          </p:nvPr>
        </p:nvSpPr>
        <p:spPr>
          <a:xfrm>
            <a:off x="6097850" y="1883275"/>
            <a:ext cx="2074500" cy="62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400">
                <a:solidFill>
                  <a:schemeClr val="dk1"/>
                </a:solidFill>
              </a:rPr>
              <a:t>The HDI rankings reveal that the US, UK, and Germany have consistently maintained high human development for decades, while China has shown significant progress in its HDI score, climbing steadily from 1995 to 2020.</a:t>
            </a:r>
            <a:endParaRPr sz="1400">
              <a:solidFill>
                <a:schemeClr val="dk1"/>
              </a:solidFill>
            </a:endParaRPr>
          </a:p>
          <a:p>
            <a:pPr indent="0" lvl="0" marL="0" rtl="0" algn="r">
              <a:spcBef>
                <a:spcPts val="1600"/>
              </a:spcBef>
              <a:spcAft>
                <a:spcPts val="1600"/>
              </a:spcAft>
              <a:buNone/>
            </a:pPr>
            <a:r>
              <a:t/>
            </a:r>
            <a:endParaRPr sz="1200">
              <a:solidFill>
                <a:schemeClr val="dk1"/>
              </a:solidFill>
            </a:endParaRPr>
          </a:p>
        </p:txBody>
      </p:sp>
      <p:sp>
        <p:nvSpPr>
          <p:cNvPr id="523" name="Google Shape;523;p22"/>
          <p:cNvSpPr txBox="1"/>
          <p:nvPr>
            <p:ph idx="4294967295" type="body"/>
          </p:nvPr>
        </p:nvSpPr>
        <p:spPr>
          <a:xfrm>
            <a:off x="6097851" y="1569275"/>
            <a:ext cx="1932000" cy="382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600">
                <a:solidFill>
                  <a:schemeClr val="accent4"/>
                </a:solidFill>
              </a:rPr>
              <a:t>The HDI Spectrum</a:t>
            </a:r>
            <a:endParaRPr b="1" sz="1600">
              <a:solidFill>
                <a:schemeClr val="accent4"/>
              </a:solidFill>
            </a:endParaRPr>
          </a:p>
        </p:txBody>
      </p:sp>
      <p:sp>
        <p:nvSpPr>
          <p:cNvPr id="524" name="Google Shape;524;p22"/>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8249224" y="1691237"/>
            <a:ext cx="138300" cy="138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Literacy Rates and Their Impact</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31" name="Google Shape;531;p23"/>
          <p:cNvSpPr/>
          <p:nvPr/>
        </p:nvSpPr>
        <p:spPr>
          <a:xfrm>
            <a:off x="8354598" y="1247400"/>
            <a:ext cx="209700" cy="20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8352748" y="3005428"/>
            <a:ext cx="209700" cy="209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txBox="1"/>
          <p:nvPr>
            <p:ph idx="4294967295" type="body"/>
          </p:nvPr>
        </p:nvSpPr>
        <p:spPr>
          <a:xfrm>
            <a:off x="5230200" y="1105250"/>
            <a:ext cx="3145500" cy="62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lt2"/>
                </a:solidFill>
              </a:rPr>
              <a:t>"Ukraine's Literacy Triumph"</a:t>
            </a:r>
            <a:endParaRPr b="1" sz="1600">
              <a:solidFill>
                <a:schemeClr val="lt2"/>
              </a:solidFill>
            </a:endParaRPr>
          </a:p>
        </p:txBody>
      </p:sp>
      <p:sp>
        <p:nvSpPr>
          <p:cNvPr id="534" name="Google Shape;534;p23"/>
          <p:cNvSpPr txBox="1"/>
          <p:nvPr>
            <p:ph idx="4294967295" type="body"/>
          </p:nvPr>
        </p:nvSpPr>
        <p:spPr>
          <a:xfrm>
            <a:off x="5992848" y="1478700"/>
            <a:ext cx="2123400" cy="624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400">
                <a:solidFill>
                  <a:schemeClr val="dk1"/>
                </a:solidFill>
              </a:rPr>
              <a:t>Ukraine impressively holds the top position globally with a complete 100% literacy rate.</a:t>
            </a:r>
            <a:endParaRPr sz="1400">
              <a:solidFill>
                <a:schemeClr val="dk1"/>
              </a:solidFill>
            </a:endParaRPr>
          </a:p>
        </p:txBody>
      </p:sp>
      <p:sp>
        <p:nvSpPr>
          <p:cNvPr id="535" name="Google Shape;535;p23"/>
          <p:cNvSpPr txBox="1"/>
          <p:nvPr>
            <p:ph idx="12" type="sldNum"/>
          </p:nvPr>
        </p:nvSpPr>
        <p:spPr>
          <a:xfrm>
            <a:off x="8472458" y="4434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23"/>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23"/>
          <p:cNvPicPr preferRelativeResize="0"/>
          <p:nvPr/>
        </p:nvPicPr>
        <p:blipFill>
          <a:blip r:embed="rId3">
            <a:alphaModFix/>
          </a:blip>
          <a:stretch>
            <a:fillRect/>
          </a:stretch>
        </p:blipFill>
        <p:spPr>
          <a:xfrm>
            <a:off x="311700" y="1430800"/>
            <a:ext cx="3816277" cy="3199750"/>
          </a:xfrm>
          <a:prstGeom prst="rect">
            <a:avLst/>
          </a:prstGeom>
          <a:noFill/>
          <a:ln cap="flat" cmpd="sng" w="9525">
            <a:solidFill>
              <a:srgbClr val="FFFFFF"/>
            </a:solidFill>
            <a:prstDash val="solid"/>
            <a:round/>
            <a:headEnd len="sm" w="sm" type="none"/>
            <a:tailEnd len="sm" w="sm" type="none"/>
          </a:ln>
        </p:spPr>
      </p:pic>
      <p:sp>
        <p:nvSpPr>
          <p:cNvPr id="538" name="Google Shape;538;p23"/>
          <p:cNvSpPr txBox="1"/>
          <p:nvPr>
            <p:ph idx="4294967295" type="body"/>
          </p:nvPr>
        </p:nvSpPr>
        <p:spPr>
          <a:xfrm>
            <a:off x="5306400" y="2857850"/>
            <a:ext cx="3145500" cy="62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lt2"/>
                </a:solidFill>
              </a:rPr>
              <a:t>"</a:t>
            </a:r>
            <a:r>
              <a:rPr b="1" lang="en" sz="1600">
                <a:solidFill>
                  <a:schemeClr val="lt2"/>
                </a:solidFill>
              </a:rPr>
              <a:t>A Decade of 99.99% Literacy</a:t>
            </a:r>
            <a:r>
              <a:rPr b="1" lang="en" sz="1600">
                <a:solidFill>
                  <a:schemeClr val="lt2"/>
                </a:solidFill>
              </a:rPr>
              <a:t>"</a:t>
            </a:r>
            <a:endParaRPr b="1" sz="1600">
              <a:solidFill>
                <a:schemeClr val="lt2"/>
              </a:solidFill>
            </a:endParaRPr>
          </a:p>
        </p:txBody>
      </p:sp>
      <p:sp>
        <p:nvSpPr>
          <p:cNvPr id="539" name="Google Shape;539;p23"/>
          <p:cNvSpPr txBox="1"/>
          <p:nvPr>
            <p:ph idx="4294967295" type="body"/>
          </p:nvPr>
        </p:nvSpPr>
        <p:spPr>
          <a:xfrm>
            <a:off x="5046925" y="3231300"/>
            <a:ext cx="3145500" cy="1475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400">
                <a:solidFill>
                  <a:schemeClr val="dk1"/>
                </a:solidFill>
                <a:latin typeface="Arial"/>
                <a:ea typeface="Arial"/>
                <a:cs typeface="Arial"/>
                <a:sym typeface="Arial"/>
              </a:rPr>
              <a:t>Uzbekistan</a:t>
            </a:r>
            <a:r>
              <a:rPr lang="en" sz="1400">
                <a:solidFill>
                  <a:schemeClr val="dk1"/>
                </a:solidFill>
                <a:latin typeface="Arial"/>
                <a:ea typeface="Arial"/>
                <a:cs typeface="Arial"/>
                <a:sym typeface="Arial"/>
              </a:rPr>
              <a:t> has consistently maintained a remarkable literacy rate of 99.99% from 2013 to 2022, showcasing its commitment to education and widespread knowledge among its population.</a:t>
            </a:r>
            <a:endParaRPr sz="1400">
              <a:solidFill>
                <a:schemeClr val="dk1"/>
              </a:solidFill>
              <a:latin typeface="Arial"/>
              <a:ea typeface="Arial"/>
              <a:cs typeface="Arial"/>
              <a:sym typeface="Arial"/>
            </a:endParaRPr>
          </a:p>
          <a:p>
            <a:pPr indent="0" lvl="0" marL="0" rtl="0" algn="r">
              <a:spcBef>
                <a:spcPts val="0"/>
              </a:spcBef>
              <a:spcAft>
                <a:spcPts val="1600"/>
              </a:spcAft>
              <a:buNone/>
            </a:pPr>
            <a:r>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Interesting</a:t>
            </a:r>
            <a:r>
              <a:rPr lang="en"/>
              <a:t> Insights and  Conclusion</a:t>
            </a:r>
            <a:endParaRPr/>
          </a:p>
          <a:p>
            <a:pPr indent="0" lvl="0" marL="0" rtl="0" algn="ctr">
              <a:spcBef>
                <a:spcPts val="0"/>
              </a:spcBef>
              <a:spcAft>
                <a:spcPts val="0"/>
              </a:spcAft>
              <a:buNone/>
            </a:pPr>
            <a:r>
              <a:t/>
            </a:r>
            <a:endParaRPr/>
          </a:p>
        </p:txBody>
      </p:sp>
      <p:sp>
        <p:nvSpPr>
          <p:cNvPr id="545" name="Google Shape;545;p24"/>
          <p:cNvSpPr/>
          <p:nvPr/>
        </p:nvSpPr>
        <p:spPr>
          <a:xfrm>
            <a:off x="5601958" y="1405228"/>
            <a:ext cx="209700" cy="20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txBox="1"/>
          <p:nvPr>
            <p:ph idx="4294967295" type="body"/>
          </p:nvPr>
        </p:nvSpPr>
        <p:spPr>
          <a:xfrm>
            <a:off x="5887850" y="1247125"/>
            <a:ext cx="2870400" cy="3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1"/>
                </a:solidFill>
              </a:rPr>
              <a:t>"Economic Crisis: Pandemic"</a:t>
            </a:r>
            <a:endParaRPr b="1" sz="1600">
              <a:solidFill>
                <a:schemeClr val="accent1"/>
              </a:solidFill>
            </a:endParaRPr>
          </a:p>
          <a:p>
            <a:pPr indent="0" lvl="0" marL="0" rtl="0" algn="l">
              <a:spcBef>
                <a:spcPts val="1600"/>
              </a:spcBef>
              <a:spcAft>
                <a:spcPts val="1600"/>
              </a:spcAft>
              <a:buNone/>
            </a:pPr>
            <a:r>
              <a:t/>
            </a:r>
            <a:endParaRPr b="1" sz="1600">
              <a:solidFill>
                <a:schemeClr val="accent6"/>
              </a:solidFill>
            </a:endParaRPr>
          </a:p>
        </p:txBody>
      </p:sp>
      <p:sp>
        <p:nvSpPr>
          <p:cNvPr id="547" name="Google Shape;547;p24"/>
          <p:cNvSpPr txBox="1"/>
          <p:nvPr>
            <p:ph idx="4294967295" type="body"/>
          </p:nvPr>
        </p:nvSpPr>
        <p:spPr>
          <a:xfrm>
            <a:off x="5935025" y="1689575"/>
            <a:ext cx="2965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The </a:t>
            </a:r>
            <a:r>
              <a:rPr b="1" lang="en" sz="1400">
                <a:solidFill>
                  <a:schemeClr val="dk1"/>
                </a:solidFill>
              </a:rPr>
              <a:t>COVID-19 recession will be the deepest since 1995, </a:t>
            </a:r>
            <a:r>
              <a:rPr lang="en" sz="1400">
                <a:solidFill>
                  <a:schemeClr val="dk1"/>
                </a:solidFill>
              </a:rPr>
              <a:t>and more than twice as deep as the recession associated with the 2007-09 global financial crisis.</a:t>
            </a:r>
            <a:endParaRPr sz="1400">
              <a:solidFill>
                <a:schemeClr val="dk1"/>
              </a:solidFill>
            </a:endParaRPr>
          </a:p>
        </p:txBody>
      </p:sp>
      <p:sp>
        <p:nvSpPr>
          <p:cNvPr id="548" name="Google Shape;548;p24"/>
          <p:cNvSpPr txBox="1"/>
          <p:nvPr>
            <p:ph idx="12" type="sldNum"/>
          </p:nvPr>
        </p:nvSpPr>
        <p:spPr>
          <a:xfrm>
            <a:off x="8396258" y="4129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24"/>
          <p:cNvSpPr/>
          <p:nvPr/>
        </p:nvSpPr>
        <p:spPr>
          <a:xfrm>
            <a:off x="8559268" y="43561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24" title="Gráfico"/>
          <p:cNvPicPr preferRelativeResize="0"/>
          <p:nvPr/>
        </p:nvPicPr>
        <p:blipFill>
          <a:blip r:embed="rId3">
            <a:alphaModFix/>
          </a:blip>
          <a:stretch>
            <a:fillRect/>
          </a:stretch>
        </p:blipFill>
        <p:spPr>
          <a:xfrm>
            <a:off x="304800" y="1169575"/>
            <a:ext cx="4991649" cy="3351825"/>
          </a:xfrm>
          <a:prstGeom prst="rect">
            <a:avLst/>
          </a:prstGeom>
          <a:noFill/>
          <a:ln>
            <a:noFill/>
          </a:ln>
        </p:spPr>
      </p:pic>
      <p:sp>
        <p:nvSpPr>
          <p:cNvPr id="551" name="Google Shape;551;p24"/>
          <p:cNvSpPr/>
          <p:nvPr/>
        </p:nvSpPr>
        <p:spPr>
          <a:xfrm>
            <a:off x="5678158" y="3157828"/>
            <a:ext cx="209700" cy="20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txBox="1"/>
          <p:nvPr>
            <p:ph idx="4294967295" type="body"/>
          </p:nvPr>
        </p:nvSpPr>
        <p:spPr>
          <a:xfrm>
            <a:off x="5964048" y="3075925"/>
            <a:ext cx="23349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rPr>
              <a:t>"China's Surge"</a:t>
            </a:r>
            <a:endParaRPr b="1" sz="1600">
              <a:solidFill>
                <a:schemeClr val="lt2"/>
              </a:solidFill>
            </a:endParaRPr>
          </a:p>
        </p:txBody>
      </p:sp>
      <p:sp>
        <p:nvSpPr>
          <p:cNvPr id="553" name="Google Shape;553;p24"/>
          <p:cNvSpPr txBox="1"/>
          <p:nvPr>
            <p:ph idx="4294967295" type="body"/>
          </p:nvPr>
        </p:nvSpPr>
        <p:spPr>
          <a:xfrm>
            <a:off x="6011225" y="3442175"/>
            <a:ext cx="2965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rPr>
              <a:t>China, </a:t>
            </a:r>
            <a:r>
              <a:rPr lang="en" sz="1400">
                <a:solidFill>
                  <a:schemeClr val="dk1"/>
                </a:solidFill>
              </a:rPr>
              <a:t>one of the most populous countries, has successfully grown its economy, </a:t>
            </a:r>
            <a:r>
              <a:rPr b="1" lang="en" sz="1400">
                <a:solidFill>
                  <a:schemeClr val="dk1"/>
                </a:solidFill>
              </a:rPr>
              <a:t>reduced poverty, and increased employment despite its large population.</a:t>
            </a:r>
            <a:endParaRPr b="1"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EBDB3"/>
            </a:gs>
            <a:gs pos="100000">
              <a:srgbClr val="44736C"/>
            </a:gs>
          </a:gsLst>
          <a:lin ang="5400012" scaled="0"/>
        </a:gradFill>
      </p:bgPr>
    </p:bg>
    <p:spTree>
      <p:nvGrpSpPr>
        <p:cNvPr id="557" name="Shape 557"/>
        <p:cNvGrpSpPr/>
        <p:nvPr/>
      </p:nvGrpSpPr>
      <p:grpSpPr>
        <a:xfrm>
          <a:off x="0" y="0"/>
          <a:ext cx="0" cy="0"/>
          <a:chOff x="0" y="0"/>
          <a:chExt cx="0" cy="0"/>
        </a:xfrm>
      </p:grpSpPr>
      <p:sp>
        <p:nvSpPr>
          <p:cNvPr id="558" name="Google Shape;558;p25"/>
          <p:cNvSpPr/>
          <p:nvPr/>
        </p:nvSpPr>
        <p:spPr>
          <a:xfrm>
            <a:off x="1868350" y="2134275"/>
            <a:ext cx="5407304" cy="874950"/>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FFFFFF"/>
                </a:solidFill>
                <a:latin typeface="Roboto"/>
              </a:rPr>
              <a:t>Thank You</a:t>
            </a:r>
          </a:p>
        </p:txBody>
      </p:sp>
      <p:sp>
        <p:nvSpPr>
          <p:cNvPr id="559" name="Google Shape;55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563" name="Shape 563"/>
        <p:cNvGrpSpPr/>
        <p:nvPr/>
      </p:nvGrpSpPr>
      <p:grpSpPr>
        <a:xfrm>
          <a:off x="0" y="0"/>
          <a:ext cx="0" cy="0"/>
          <a:chOff x="0" y="0"/>
          <a:chExt cx="0" cy="0"/>
        </a:xfrm>
      </p:grpSpPr>
      <p:sp>
        <p:nvSpPr>
          <p:cNvPr id="564" name="Google Shape;564;p26"/>
          <p:cNvSpPr txBox="1"/>
          <p:nvPr>
            <p:ph type="title"/>
          </p:nvPr>
        </p:nvSpPr>
        <p:spPr>
          <a:xfrm>
            <a:off x="221775" y="1830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300">
                <a:solidFill>
                  <a:srgbClr val="FFFFFF"/>
                </a:solidFill>
              </a:rPr>
              <a:t>Dashboard clips </a:t>
            </a:r>
            <a:endParaRPr sz="7300">
              <a:solidFill>
                <a:srgbClr val="FFFFFF"/>
              </a:solidFill>
            </a:endParaRPr>
          </a:p>
        </p:txBody>
      </p:sp>
      <p:sp>
        <p:nvSpPr>
          <p:cNvPr id="565" name="Google Shape;56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1" name="Google Shape;571;p27"/>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28"/>
          <p:cNvPicPr preferRelativeResize="0"/>
          <p:nvPr/>
        </p:nvPicPr>
        <p:blipFill>
          <a:blip r:embed="rId3">
            <a:alphaModFix/>
          </a:blip>
          <a:stretch>
            <a:fillRect/>
          </a:stretch>
        </p:blipFill>
        <p:spPr>
          <a:xfrm>
            <a:off x="152400" y="0"/>
            <a:ext cx="9102182" cy="4991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3" name="Google Shape;583;p29"/>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9" name="Google Shape;589;p30"/>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5" name="Google Shape;595;p31"/>
          <p:cNvPicPr preferRelativeResize="0"/>
          <p:nvPr/>
        </p:nvPicPr>
        <p:blipFill>
          <a:blip r:embed="rId3">
            <a:alphaModFix/>
          </a:blip>
          <a:stretch>
            <a:fillRect/>
          </a:stretch>
        </p:blipFill>
        <p:spPr>
          <a:xfrm>
            <a:off x="0" y="0"/>
            <a:ext cx="899160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p:nvPr/>
        </p:nvSpPr>
        <p:spPr>
          <a:xfrm>
            <a:off x="7467167" y="2668025"/>
            <a:ext cx="1147450" cy="1147450"/>
          </a:xfrm>
          <a:custGeom>
            <a:rect b="b" l="l" r="r" t="t"/>
            <a:pathLst>
              <a:path extrusionOk="0" h="45898" w="45898">
                <a:moveTo>
                  <a:pt x="22949" y="0"/>
                </a:moveTo>
                <a:cubicBezTo>
                  <a:pt x="10274" y="0"/>
                  <a:pt x="0" y="10274"/>
                  <a:pt x="0" y="22949"/>
                </a:cubicBezTo>
                <a:cubicBezTo>
                  <a:pt x="0" y="35624"/>
                  <a:pt x="10274" y="45898"/>
                  <a:pt x="22949" y="45898"/>
                </a:cubicBezTo>
                <a:cubicBezTo>
                  <a:pt x="35594" y="45898"/>
                  <a:pt x="45898" y="35624"/>
                  <a:pt x="45898" y="22949"/>
                </a:cubicBezTo>
                <a:cubicBezTo>
                  <a:pt x="45898" y="10274"/>
                  <a:pt x="35594" y="0"/>
                  <a:pt x="2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7637392" y="2852275"/>
            <a:ext cx="792575" cy="767400"/>
          </a:xfrm>
          <a:custGeom>
            <a:rect b="b" l="l" r="r" t="t"/>
            <a:pathLst>
              <a:path extrusionOk="0" h="30696" w="31703">
                <a:moveTo>
                  <a:pt x="12724" y="916"/>
                </a:moveTo>
                <a:cubicBezTo>
                  <a:pt x="13155" y="916"/>
                  <a:pt x="13585" y="919"/>
                  <a:pt x="14013" y="928"/>
                </a:cubicBezTo>
                <a:cubicBezTo>
                  <a:pt x="14073" y="1050"/>
                  <a:pt x="14195" y="1111"/>
                  <a:pt x="14347" y="1111"/>
                </a:cubicBezTo>
                <a:cubicBezTo>
                  <a:pt x="16627" y="1293"/>
                  <a:pt x="18876" y="1597"/>
                  <a:pt x="21064" y="2114"/>
                </a:cubicBezTo>
                <a:cubicBezTo>
                  <a:pt x="22523" y="2448"/>
                  <a:pt x="29271" y="4089"/>
                  <a:pt x="25502" y="6673"/>
                </a:cubicBezTo>
                <a:cubicBezTo>
                  <a:pt x="23830" y="7798"/>
                  <a:pt x="20730" y="7615"/>
                  <a:pt x="18724" y="7737"/>
                </a:cubicBezTo>
                <a:cubicBezTo>
                  <a:pt x="17393" y="7792"/>
                  <a:pt x="16072" y="7835"/>
                  <a:pt x="14756" y="7835"/>
                </a:cubicBezTo>
                <a:cubicBezTo>
                  <a:pt x="13879" y="7835"/>
                  <a:pt x="13003" y="7816"/>
                  <a:pt x="12128" y="7767"/>
                </a:cubicBezTo>
                <a:cubicBezTo>
                  <a:pt x="9909" y="7646"/>
                  <a:pt x="7629" y="7342"/>
                  <a:pt x="5441" y="6825"/>
                </a:cubicBezTo>
                <a:cubicBezTo>
                  <a:pt x="4468" y="6582"/>
                  <a:pt x="3465" y="6369"/>
                  <a:pt x="2553" y="5913"/>
                </a:cubicBezTo>
                <a:cubicBezTo>
                  <a:pt x="1702" y="5457"/>
                  <a:pt x="699" y="4849"/>
                  <a:pt x="1277" y="3481"/>
                </a:cubicBezTo>
                <a:cubicBezTo>
                  <a:pt x="1459" y="2965"/>
                  <a:pt x="2341" y="2509"/>
                  <a:pt x="2796" y="2266"/>
                </a:cubicBezTo>
                <a:cubicBezTo>
                  <a:pt x="4803" y="1141"/>
                  <a:pt x="7386" y="1050"/>
                  <a:pt x="9605" y="959"/>
                </a:cubicBezTo>
                <a:cubicBezTo>
                  <a:pt x="10637" y="937"/>
                  <a:pt x="11684" y="916"/>
                  <a:pt x="12724" y="916"/>
                </a:cubicBezTo>
                <a:close/>
                <a:moveTo>
                  <a:pt x="1034" y="5852"/>
                </a:moveTo>
                <a:cubicBezTo>
                  <a:pt x="1398" y="6156"/>
                  <a:pt x="1763" y="6430"/>
                  <a:pt x="2189" y="6612"/>
                </a:cubicBezTo>
                <a:cubicBezTo>
                  <a:pt x="2219" y="8284"/>
                  <a:pt x="2280" y="9956"/>
                  <a:pt x="2341" y="11627"/>
                </a:cubicBezTo>
                <a:cubicBezTo>
                  <a:pt x="973" y="10868"/>
                  <a:pt x="1186" y="10412"/>
                  <a:pt x="1155" y="9165"/>
                </a:cubicBezTo>
                <a:lnTo>
                  <a:pt x="1034" y="5852"/>
                </a:lnTo>
                <a:close/>
                <a:moveTo>
                  <a:pt x="2462" y="6764"/>
                </a:moveTo>
                <a:cubicBezTo>
                  <a:pt x="2553" y="6825"/>
                  <a:pt x="2675" y="6855"/>
                  <a:pt x="2766" y="6916"/>
                </a:cubicBezTo>
                <a:cubicBezTo>
                  <a:pt x="3040" y="7038"/>
                  <a:pt x="3404" y="7159"/>
                  <a:pt x="3708" y="7250"/>
                </a:cubicBezTo>
                <a:cubicBezTo>
                  <a:pt x="3800" y="8922"/>
                  <a:pt x="3860" y="10594"/>
                  <a:pt x="3860" y="12235"/>
                </a:cubicBezTo>
                <a:cubicBezTo>
                  <a:pt x="3404" y="12114"/>
                  <a:pt x="2948" y="12023"/>
                  <a:pt x="2553" y="11810"/>
                </a:cubicBezTo>
                <a:cubicBezTo>
                  <a:pt x="2614" y="11779"/>
                  <a:pt x="2614" y="11779"/>
                  <a:pt x="2614" y="11719"/>
                </a:cubicBezTo>
                <a:cubicBezTo>
                  <a:pt x="2523" y="10047"/>
                  <a:pt x="2493" y="8406"/>
                  <a:pt x="2462" y="6764"/>
                </a:cubicBezTo>
                <a:close/>
                <a:moveTo>
                  <a:pt x="26718" y="6916"/>
                </a:moveTo>
                <a:cubicBezTo>
                  <a:pt x="26718" y="7919"/>
                  <a:pt x="26688" y="8953"/>
                  <a:pt x="26657" y="9925"/>
                </a:cubicBezTo>
                <a:cubicBezTo>
                  <a:pt x="26627" y="10503"/>
                  <a:pt x="26414" y="10928"/>
                  <a:pt x="26171" y="11293"/>
                </a:cubicBezTo>
                <a:cubicBezTo>
                  <a:pt x="26080" y="10077"/>
                  <a:pt x="26049" y="8861"/>
                  <a:pt x="26110" y="7646"/>
                </a:cubicBezTo>
                <a:cubicBezTo>
                  <a:pt x="26110" y="7554"/>
                  <a:pt x="26049" y="7509"/>
                  <a:pt x="25981" y="7509"/>
                </a:cubicBezTo>
                <a:cubicBezTo>
                  <a:pt x="25912" y="7509"/>
                  <a:pt x="25836" y="7554"/>
                  <a:pt x="25806" y="7646"/>
                </a:cubicBezTo>
                <a:cubicBezTo>
                  <a:pt x="25776" y="8983"/>
                  <a:pt x="25776" y="10260"/>
                  <a:pt x="25897" y="11597"/>
                </a:cubicBezTo>
                <a:cubicBezTo>
                  <a:pt x="25502" y="11931"/>
                  <a:pt x="25016" y="12205"/>
                  <a:pt x="24529" y="12387"/>
                </a:cubicBezTo>
                <a:cubicBezTo>
                  <a:pt x="24499" y="10989"/>
                  <a:pt x="24377" y="9561"/>
                  <a:pt x="24225" y="8132"/>
                </a:cubicBezTo>
                <a:cubicBezTo>
                  <a:pt x="24225" y="8102"/>
                  <a:pt x="24195" y="8071"/>
                  <a:pt x="24134" y="8041"/>
                </a:cubicBezTo>
                <a:cubicBezTo>
                  <a:pt x="25046" y="7889"/>
                  <a:pt x="26049" y="7585"/>
                  <a:pt x="26718" y="6916"/>
                </a:cubicBezTo>
                <a:close/>
                <a:moveTo>
                  <a:pt x="4012" y="7342"/>
                </a:moveTo>
                <a:lnTo>
                  <a:pt x="4012" y="7342"/>
                </a:lnTo>
                <a:cubicBezTo>
                  <a:pt x="4559" y="7524"/>
                  <a:pt x="5137" y="7646"/>
                  <a:pt x="5714" y="7798"/>
                </a:cubicBezTo>
                <a:cubicBezTo>
                  <a:pt x="5684" y="7828"/>
                  <a:pt x="5623" y="7858"/>
                  <a:pt x="5623" y="7919"/>
                </a:cubicBezTo>
                <a:cubicBezTo>
                  <a:pt x="5532" y="9500"/>
                  <a:pt x="5562" y="11111"/>
                  <a:pt x="5714" y="12691"/>
                </a:cubicBezTo>
                <a:cubicBezTo>
                  <a:pt x="5259" y="12600"/>
                  <a:pt x="4833" y="12509"/>
                  <a:pt x="4377" y="12387"/>
                </a:cubicBezTo>
                <a:cubicBezTo>
                  <a:pt x="4316" y="12357"/>
                  <a:pt x="4225" y="12357"/>
                  <a:pt x="4104" y="12327"/>
                </a:cubicBezTo>
                <a:cubicBezTo>
                  <a:pt x="4164" y="10655"/>
                  <a:pt x="4134" y="8983"/>
                  <a:pt x="4012" y="7342"/>
                </a:cubicBezTo>
                <a:close/>
                <a:moveTo>
                  <a:pt x="23861" y="8102"/>
                </a:moveTo>
                <a:lnTo>
                  <a:pt x="23861" y="8193"/>
                </a:lnTo>
                <a:cubicBezTo>
                  <a:pt x="24013" y="9621"/>
                  <a:pt x="24134" y="11080"/>
                  <a:pt x="24165" y="12539"/>
                </a:cubicBezTo>
                <a:lnTo>
                  <a:pt x="22827" y="12904"/>
                </a:lnTo>
                <a:cubicBezTo>
                  <a:pt x="22736" y="12934"/>
                  <a:pt x="22614" y="12934"/>
                  <a:pt x="22554" y="12934"/>
                </a:cubicBezTo>
                <a:cubicBezTo>
                  <a:pt x="22584" y="11415"/>
                  <a:pt x="22554" y="9925"/>
                  <a:pt x="22402" y="8406"/>
                </a:cubicBezTo>
                <a:cubicBezTo>
                  <a:pt x="22402" y="8345"/>
                  <a:pt x="22341" y="8284"/>
                  <a:pt x="22311" y="8284"/>
                </a:cubicBezTo>
                <a:cubicBezTo>
                  <a:pt x="22493" y="8254"/>
                  <a:pt x="22706" y="8254"/>
                  <a:pt x="22888" y="8223"/>
                </a:cubicBezTo>
                <a:cubicBezTo>
                  <a:pt x="23192" y="8193"/>
                  <a:pt x="23526" y="8132"/>
                  <a:pt x="23861" y="8102"/>
                </a:cubicBezTo>
                <a:close/>
                <a:moveTo>
                  <a:pt x="5897" y="7828"/>
                </a:moveTo>
                <a:cubicBezTo>
                  <a:pt x="6505" y="7980"/>
                  <a:pt x="7143" y="8102"/>
                  <a:pt x="7751" y="8162"/>
                </a:cubicBezTo>
                <a:lnTo>
                  <a:pt x="7781" y="13086"/>
                </a:lnTo>
                <a:cubicBezTo>
                  <a:pt x="7173" y="12995"/>
                  <a:pt x="6596" y="12904"/>
                  <a:pt x="5988" y="12782"/>
                </a:cubicBezTo>
                <a:cubicBezTo>
                  <a:pt x="5836" y="11141"/>
                  <a:pt x="5806" y="9561"/>
                  <a:pt x="5897" y="7919"/>
                </a:cubicBezTo>
                <a:lnTo>
                  <a:pt x="5897" y="7828"/>
                </a:lnTo>
                <a:close/>
                <a:moveTo>
                  <a:pt x="22219" y="8284"/>
                </a:moveTo>
                <a:lnTo>
                  <a:pt x="22219" y="8284"/>
                </a:lnTo>
                <a:cubicBezTo>
                  <a:pt x="22159" y="8345"/>
                  <a:pt x="22159" y="8375"/>
                  <a:pt x="22159" y="8406"/>
                </a:cubicBezTo>
                <a:cubicBezTo>
                  <a:pt x="22280" y="9925"/>
                  <a:pt x="22311" y="11445"/>
                  <a:pt x="22280" y="12965"/>
                </a:cubicBezTo>
                <a:lnTo>
                  <a:pt x="20912" y="13208"/>
                </a:lnTo>
                <a:cubicBezTo>
                  <a:pt x="20912" y="11597"/>
                  <a:pt x="20943" y="10016"/>
                  <a:pt x="20943" y="8406"/>
                </a:cubicBezTo>
                <a:lnTo>
                  <a:pt x="22219" y="8284"/>
                </a:lnTo>
                <a:close/>
                <a:moveTo>
                  <a:pt x="8085" y="8193"/>
                </a:moveTo>
                <a:cubicBezTo>
                  <a:pt x="8450" y="8223"/>
                  <a:pt x="8845" y="8284"/>
                  <a:pt x="9240" y="8345"/>
                </a:cubicBezTo>
                <a:lnTo>
                  <a:pt x="9240" y="8375"/>
                </a:lnTo>
                <a:cubicBezTo>
                  <a:pt x="9362" y="10047"/>
                  <a:pt x="9484" y="11627"/>
                  <a:pt x="9636" y="13269"/>
                </a:cubicBezTo>
                <a:cubicBezTo>
                  <a:pt x="9088" y="13238"/>
                  <a:pt x="8602" y="13147"/>
                  <a:pt x="8085" y="13086"/>
                </a:cubicBezTo>
                <a:lnTo>
                  <a:pt x="8085" y="8193"/>
                </a:lnTo>
                <a:close/>
                <a:moveTo>
                  <a:pt x="9514" y="8406"/>
                </a:moveTo>
                <a:lnTo>
                  <a:pt x="9514" y="8406"/>
                </a:lnTo>
                <a:cubicBezTo>
                  <a:pt x="10122" y="8497"/>
                  <a:pt x="10730" y="8527"/>
                  <a:pt x="11338" y="8557"/>
                </a:cubicBezTo>
                <a:cubicBezTo>
                  <a:pt x="11277" y="10108"/>
                  <a:pt x="11307" y="11688"/>
                  <a:pt x="11459" y="13238"/>
                </a:cubicBezTo>
                <a:cubicBezTo>
                  <a:pt x="11459" y="13330"/>
                  <a:pt x="11535" y="13375"/>
                  <a:pt x="11611" y="13375"/>
                </a:cubicBezTo>
                <a:cubicBezTo>
                  <a:pt x="11687" y="13375"/>
                  <a:pt x="11763" y="13330"/>
                  <a:pt x="11763" y="13238"/>
                </a:cubicBezTo>
                <a:cubicBezTo>
                  <a:pt x="11611" y="11658"/>
                  <a:pt x="11611" y="10108"/>
                  <a:pt x="11642" y="8557"/>
                </a:cubicBezTo>
                <a:lnTo>
                  <a:pt x="11642" y="8557"/>
                </a:lnTo>
                <a:cubicBezTo>
                  <a:pt x="11946" y="8588"/>
                  <a:pt x="12250" y="8588"/>
                  <a:pt x="12554" y="8588"/>
                </a:cubicBezTo>
                <a:cubicBezTo>
                  <a:pt x="12797" y="8588"/>
                  <a:pt x="13040" y="8588"/>
                  <a:pt x="13283" y="8649"/>
                </a:cubicBezTo>
                <a:cubicBezTo>
                  <a:pt x="13496" y="10229"/>
                  <a:pt x="13648" y="11840"/>
                  <a:pt x="13739" y="13451"/>
                </a:cubicBezTo>
                <a:cubicBezTo>
                  <a:pt x="12493" y="13451"/>
                  <a:pt x="11186" y="13421"/>
                  <a:pt x="9939" y="13299"/>
                </a:cubicBezTo>
                <a:cubicBezTo>
                  <a:pt x="9788" y="11688"/>
                  <a:pt x="9666" y="10047"/>
                  <a:pt x="9514" y="8406"/>
                </a:cubicBezTo>
                <a:close/>
                <a:moveTo>
                  <a:pt x="13557" y="8649"/>
                </a:moveTo>
                <a:cubicBezTo>
                  <a:pt x="14164" y="8649"/>
                  <a:pt x="14712" y="8679"/>
                  <a:pt x="15320" y="8679"/>
                </a:cubicBezTo>
                <a:cubicBezTo>
                  <a:pt x="15289" y="8709"/>
                  <a:pt x="15259" y="8740"/>
                  <a:pt x="15259" y="8801"/>
                </a:cubicBezTo>
                <a:cubicBezTo>
                  <a:pt x="15228" y="10351"/>
                  <a:pt x="15228" y="11901"/>
                  <a:pt x="15289" y="13451"/>
                </a:cubicBezTo>
                <a:lnTo>
                  <a:pt x="14013" y="13451"/>
                </a:lnTo>
                <a:cubicBezTo>
                  <a:pt x="13921" y="11871"/>
                  <a:pt x="13769" y="10229"/>
                  <a:pt x="13557" y="8649"/>
                </a:cubicBezTo>
                <a:close/>
                <a:moveTo>
                  <a:pt x="17143" y="8618"/>
                </a:moveTo>
                <a:lnTo>
                  <a:pt x="17143" y="13451"/>
                </a:lnTo>
                <a:lnTo>
                  <a:pt x="15593" y="13451"/>
                </a:lnTo>
                <a:cubicBezTo>
                  <a:pt x="15502" y="11901"/>
                  <a:pt x="15502" y="10351"/>
                  <a:pt x="15563" y="8801"/>
                </a:cubicBezTo>
                <a:cubicBezTo>
                  <a:pt x="15563" y="8740"/>
                  <a:pt x="15502" y="8709"/>
                  <a:pt x="15502" y="8679"/>
                </a:cubicBezTo>
                <a:cubicBezTo>
                  <a:pt x="16049" y="8679"/>
                  <a:pt x="16627" y="8679"/>
                  <a:pt x="17143" y="8618"/>
                </a:cubicBezTo>
                <a:close/>
                <a:moveTo>
                  <a:pt x="20608" y="8436"/>
                </a:moveTo>
                <a:cubicBezTo>
                  <a:pt x="20639" y="10047"/>
                  <a:pt x="20639" y="11627"/>
                  <a:pt x="20608" y="13238"/>
                </a:cubicBezTo>
                <a:cubicBezTo>
                  <a:pt x="20152" y="13269"/>
                  <a:pt x="19697" y="13299"/>
                  <a:pt x="19210" y="13360"/>
                </a:cubicBezTo>
                <a:cubicBezTo>
                  <a:pt x="19180" y="11840"/>
                  <a:pt x="19089" y="10320"/>
                  <a:pt x="19058" y="8801"/>
                </a:cubicBezTo>
                <a:cubicBezTo>
                  <a:pt x="19058" y="8694"/>
                  <a:pt x="18982" y="8641"/>
                  <a:pt x="18906" y="8641"/>
                </a:cubicBezTo>
                <a:cubicBezTo>
                  <a:pt x="18830" y="8641"/>
                  <a:pt x="18754" y="8694"/>
                  <a:pt x="18754" y="8801"/>
                </a:cubicBezTo>
                <a:cubicBezTo>
                  <a:pt x="18785" y="10320"/>
                  <a:pt x="18876" y="11871"/>
                  <a:pt x="18906" y="13390"/>
                </a:cubicBezTo>
                <a:cubicBezTo>
                  <a:pt x="18420" y="13421"/>
                  <a:pt x="17873" y="13421"/>
                  <a:pt x="17386" y="13451"/>
                </a:cubicBezTo>
                <a:lnTo>
                  <a:pt x="17386" y="8649"/>
                </a:lnTo>
                <a:cubicBezTo>
                  <a:pt x="18450" y="8588"/>
                  <a:pt x="19545" y="8527"/>
                  <a:pt x="20608" y="8436"/>
                </a:cubicBezTo>
                <a:close/>
                <a:moveTo>
                  <a:pt x="27083" y="11627"/>
                </a:moveTo>
                <a:cubicBezTo>
                  <a:pt x="29241" y="13269"/>
                  <a:pt x="25593" y="14363"/>
                  <a:pt x="24955" y="14485"/>
                </a:cubicBezTo>
                <a:cubicBezTo>
                  <a:pt x="24225" y="14637"/>
                  <a:pt x="23466" y="14667"/>
                  <a:pt x="22736" y="14728"/>
                </a:cubicBezTo>
                <a:cubicBezTo>
                  <a:pt x="21520" y="14789"/>
                  <a:pt x="20304" y="14819"/>
                  <a:pt x="19058" y="14819"/>
                </a:cubicBezTo>
                <a:cubicBezTo>
                  <a:pt x="18759" y="14827"/>
                  <a:pt x="18460" y="14832"/>
                  <a:pt x="18162" y="14832"/>
                </a:cubicBezTo>
                <a:cubicBezTo>
                  <a:pt x="16310" y="14832"/>
                  <a:pt x="14477" y="14665"/>
                  <a:pt x="12645" y="14272"/>
                </a:cubicBezTo>
                <a:lnTo>
                  <a:pt x="14043" y="14272"/>
                </a:lnTo>
                <a:cubicBezTo>
                  <a:pt x="14766" y="14272"/>
                  <a:pt x="15517" y="14280"/>
                  <a:pt x="16281" y="14280"/>
                </a:cubicBezTo>
                <a:cubicBezTo>
                  <a:pt x="19213" y="14280"/>
                  <a:pt x="22351" y="14165"/>
                  <a:pt x="24955" y="13056"/>
                </a:cubicBezTo>
                <a:cubicBezTo>
                  <a:pt x="25745" y="12782"/>
                  <a:pt x="26566" y="12357"/>
                  <a:pt x="27083" y="11627"/>
                </a:cubicBezTo>
                <a:close/>
                <a:moveTo>
                  <a:pt x="27417" y="10776"/>
                </a:moveTo>
                <a:cubicBezTo>
                  <a:pt x="28754" y="11172"/>
                  <a:pt x="30457" y="11962"/>
                  <a:pt x="30457" y="13421"/>
                </a:cubicBezTo>
                <a:cubicBezTo>
                  <a:pt x="30457" y="13451"/>
                  <a:pt x="30457" y="13451"/>
                  <a:pt x="30426" y="13482"/>
                </a:cubicBezTo>
                <a:cubicBezTo>
                  <a:pt x="29909" y="16096"/>
                  <a:pt x="25624" y="15852"/>
                  <a:pt x="23587" y="16004"/>
                </a:cubicBezTo>
                <a:cubicBezTo>
                  <a:pt x="22067" y="16115"/>
                  <a:pt x="20547" y="16193"/>
                  <a:pt x="19050" y="16193"/>
                </a:cubicBezTo>
                <a:cubicBezTo>
                  <a:pt x="18482" y="16193"/>
                  <a:pt x="17917" y="16181"/>
                  <a:pt x="17356" y="16156"/>
                </a:cubicBezTo>
                <a:cubicBezTo>
                  <a:pt x="15228" y="16096"/>
                  <a:pt x="13040" y="15883"/>
                  <a:pt x="10912" y="15518"/>
                </a:cubicBezTo>
                <a:cubicBezTo>
                  <a:pt x="9605" y="15245"/>
                  <a:pt x="6079" y="14910"/>
                  <a:pt x="5107" y="13451"/>
                </a:cubicBezTo>
                <a:lnTo>
                  <a:pt x="5107" y="13451"/>
                </a:lnTo>
                <a:cubicBezTo>
                  <a:pt x="7113" y="13968"/>
                  <a:pt x="9210" y="14181"/>
                  <a:pt x="11307" y="14272"/>
                </a:cubicBezTo>
                <a:cubicBezTo>
                  <a:pt x="13728" y="14994"/>
                  <a:pt x="16396" y="15298"/>
                  <a:pt x="19042" y="15298"/>
                </a:cubicBezTo>
                <a:cubicBezTo>
                  <a:pt x="20849" y="15298"/>
                  <a:pt x="22645" y="15157"/>
                  <a:pt x="24347" y="14910"/>
                </a:cubicBezTo>
                <a:cubicBezTo>
                  <a:pt x="25381" y="14758"/>
                  <a:pt x="26991" y="14485"/>
                  <a:pt x="27569" y="13421"/>
                </a:cubicBezTo>
                <a:cubicBezTo>
                  <a:pt x="27995" y="12661"/>
                  <a:pt x="27782" y="11931"/>
                  <a:pt x="27174" y="11445"/>
                </a:cubicBezTo>
                <a:cubicBezTo>
                  <a:pt x="27265" y="11323"/>
                  <a:pt x="27295" y="11172"/>
                  <a:pt x="27326" y="11020"/>
                </a:cubicBezTo>
                <a:cubicBezTo>
                  <a:pt x="27387" y="10959"/>
                  <a:pt x="27387" y="10837"/>
                  <a:pt x="27417" y="10776"/>
                </a:cubicBezTo>
                <a:close/>
                <a:moveTo>
                  <a:pt x="4924" y="14515"/>
                </a:moveTo>
                <a:lnTo>
                  <a:pt x="4924" y="14515"/>
                </a:lnTo>
                <a:cubicBezTo>
                  <a:pt x="5228" y="14758"/>
                  <a:pt x="5562" y="14941"/>
                  <a:pt x="5958" y="15123"/>
                </a:cubicBezTo>
                <a:cubicBezTo>
                  <a:pt x="5988" y="16764"/>
                  <a:pt x="6049" y="18406"/>
                  <a:pt x="6079" y="20017"/>
                </a:cubicBezTo>
                <a:cubicBezTo>
                  <a:pt x="4772" y="19257"/>
                  <a:pt x="4955" y="18862"/>
                  <a:pt x="4955" y="17615"/>
                </a:cubicBezTo>
                <a:cubicBezTo>
                  <a:pt x="4924" y="16582"/>
                  <a:pt x="4924" y="15548"/>
                  <a:pt x="4924" y="14515"/>
                </a:cubicBezTo>
                <a:close/>
                <a:moveTo>
                  <a:pt x="6262" y="15245"/>
                </a:moveTo>
                <a:lnTo>
                  <a:pt x="7508" y="15579"/>
                </a:lnTo>
                <a:cubicBezTo>
                  <a:pt x="7599" y="17251"/>
                  <a:pt x="7660" y="18922"/>
                  <a:pt x="7660" y="20594"/>
                </a:cubicBezTo>
                <a:cubicBezTo>
                  <a:pt x="7204" y="20473"/>
                  <a:pt x="6748" y="20381"/>
                  <a:pt x="6353" y="20169"/>
                </a:cubicBezTo>
                <a:cubicBezTo>
                  <a:pt x="6414" y="20138"/>
                  <a:pt x="6414" y="20138"/>
                  <a:pt x="6414" y="20077"/>
                </a:cubicBezTo>
                <a:cubicBezTo>
                  <a:pt x="6353" y="18466"/>
                  <a:pt x="6292" y="16825"/>
                  <a:pt x="6262" y="15245"/>
                </a:cubicBezTo>
                <a:close/>
                <a:moveTo>
                  <a:pt x="30457" y="15336"/>
                </a:moveTo>
                <a:cubicBezTo>
                  <a:pt x="30457" y="16308"/>
                  <a:pt x="30487" y="17342"/>
                  <a:pt x="30457" y="18314"/>
                </a:cubicBezTo>
                <a:cubicBezTo>
                  <a:pt x="30426" y="18892"/>
                  <a:pt x="30213" y="19318"/>
                  <a:pt x="29970" y="19682"/>
                </a:cubicBezTo>
                <a:cubicBezTo>
                  <a:pt x="29879" y="18466"/>
                  <a:pt x="29849" y="17251"/>
                  <a:pt x="29909" y="16035"/>
                </a:cubicBezTo>
                <a:cubicBezTo>
                  <a:pt x="29909" y="15944"/>
                  <a:pt x="29849" y="15898"/>
                  <a:pt x="29780" y="15898"/>
                </a:cubicBezTo>
                <a:cubicBezTo>
                  <a:pt x="29712" y="15898"/>
                  <a:pt x="29636" y="15944"/>
                  <a:pt x="29606" y="16035"/>
                </a:cubicBezTo>
                <a:cubicBezTo>
                  <a:pt x="29575" y="17372"/>
                  <a:pt x="29575" y="18649"/>
                  <a:pt x="29697" y="19986"/>
                </a:cubicBezTo>
                <a:cubicBezTo>
                  <a:pt x="29302" y="20321"/>
                  <a:pt x="28815" y="20594"/>
                  <a:pt x="28329" y="20777"/>
                </a:cubicBezTo>
                <a:cubicBezTo>
                  <a:pt x="28298" y="19378"/>
                  <a:pt x="28177" y="17950"/>
                  <a:pt x="28025" y="16521"/>
                </a:cubicBezTo>
                <a:cubicBezTo>
                  <a:pt x="28025" y="16491"/>
                  <a:pt x="27995" y="16460"/>
                  <a:pt x="27995" y="16430"/>
                </a:cubicBezTo>
                <a:cubicBezTo>
                  <a:pt x="28846" y="16248"/>
                  <a:pt x="29818" y="15944"/>
                  <a:pt x="30457" y="15336"/>
                </a:cubicBezTo>
                <a:close/>
                <a:moveTo>
                  <a:pt x="7781" y="15640"/>
                </a:moveTo>
                <a:lnTo>
                  <a:pt x="7781" y="15640"/>
                </a:lnTo>
                <a:cubicBezTo>
                  <a:pt x="7964" y="15670"/>
                  <a:pt x="8146" y="15700"/>
                  <a:pt x="8329" y="15761"/>
                </a:cubicBezTo>
                <a:cubicBezTo>
                  <a:pt x="8737" y="15883"/>
                  <a:pt x="9138" y="15988"/>
                  <a:pt x="9533" y="16082"/>
                </a:cubicBezTo>
                <a:lnTo>
                  <a:pt x="9533" y="16082"/>
                </a:lnTo>
                <a:cubicBezTo>
                  <a:pt x="9468" y="16090"/>
                  <a:pt x="9406" y="16136"/>
                  <a:pt x="9392" y="16217"/>
                </a:cubicBezTo>
                <a:cubicBezTo>
                  <a:pt x="9301" y="17828"/>
                  <a:pt x="9332" y="19409"/>
                  <a:pt x="9484" y="21020"/>
                </a:cubicBezTo>
                <a:cubicBezTo>
                  <a:pt x="9028" y="20898"/>
                  <a:pt x="8602" y="20837"/>
                  <a:pt x="8146" y="20716"/>
                </a:cubicBezTo>
                <a:cubicBezTo>
                  <a:pt x="8085" y="20685"/>
                  <a:pt x="7994" y="20685"/>
                  <a:pt x="7873" y="20655"/>
                </a:cubicBezTo>
                <a:cubicBezTo>
                  <a:pt x="7933" y="18983"/>
                  <a:pt x="7873" y="17281"/>
                  <a:pt x="7781" y="15640"/>
                </a:cubicBezTo>
                <a:close/>
                <a:moveTo>
                  <a:pt x="27660" y="16460"/>
                </a:moveTo>
                <a:lnTo>
                  <a:pt x="27660" y="16552"/>
                </a:lnTo>
                <a:cubicBezTo>
                  <a:pt x="27843" y="17950"/>
                  <a:pt x="27934" y="19378"/>
                  <a:pt x="27995" y="20868"/>
                </a:cubicBezTo>
                <a:cubicBezTo>
                  <a:pt x="27539" y="21020"/>
                  <a:pt x="27083" y="21141"/>
                  <a:pt x="26627" y="21263"/>
                </a:cubicBezTo>
                <a:cubicBezTo>
                  <a:pt x="26536" y="21293"/>
                  <a:pt x="26414" y="21293"/>
                  <a:pt x="26353" y="21293"/>
                </a:cubicBezTo>
                <a:cubicBezTo>
                  <a:pt x="26384" y="19773"/>
                  <a:pt x="26353" y="18284"/>
                  <a:pt x="26201" y="16764"/>
                </a:cubicBezTo>
                <a:cubicBezTo>
                  <a:pt x="26201" y="16734"/>
                  <a:pt x="26140" y="16704"/>
                  <a:pt x="26110" y="16643"/>
                </a:cubicBezTo>
                <a:lnTo>
                  <a:pt x="27022" y="16552"/>
                </a:lnTo>
                <a:cubicBezTo>
                  <a:pt x="27265" y="16491"/>
                  <a:pt x="27447" y="16491"/>
                  <a:pt x="27660" y="16460"/>
                </a:cubicBezTo>
                <a:close/>
                <a:moveTo>
                  <a:pt x="9645" y="16108"/>
                </a:moveTo>
                <a:cubicBezTo>
                  <a:pt x="10299" y="16260"/>
                  <a:pt x="10940" y="16381"/>
                  <a:pt x="11581" y="16491"/>
                </a:cubicBezTo>
                <a:lnTo>
                  <a:pt x="11581" y="21415"/>
                </a:lnTo>
                <a:cubicBezTo>
                  <a:pt x="10973" y="21324"/>
                  <a:pt x="10395" y="21202"/>
                  <a:pt x="9788" y="21080"/>
                </a:cubicBezTo>
                <a:cubicBezTo>
                  <a:pt x="9636" y="19470"/>
                  <a:pt x="9605" y="17859"/>
                  <a:pt x="9696" y="16217"/>
                </a:cubicBezTo>
                <a:cubicBezTo>
                  <a:pt x="9696" y="16167"/>
                  <a:pt x="9676" y="16131"/>
                  <a:pt x="9645" y="16108"/>
                </a:cubicBezTo>
                <a:close/>
                <a:moveTo>
                  <a:pt x="25958" y="16643"/>
                </a:moveTo>
                <a:lnTo>
                  <a:pt x="25958" y="16643"/>
                </a:lnTo>
                <a:cubicBezTo>
                  <a:pt x="25928" y="16704"/>
                  <a:pt x="25928" y="16704"/>
                  <a:pt x="25928" y="16734"/>
                </a:cubicBezTo>
                <a:cubicBezTo>
                  <a:pt x="26080" y="18284"/>
                  <a:pt x="26110" y="19804"/>
                  <a:pt x="26080" y="21324"/>
                </a:cubicBezTo>
                <a:lnTo>
                  <a:pt x="24712" y="21567"/>
                </a:lnTo>
                <a:cubicBezTo>
                  <a:pt x="24712" y="19956"/>
                  <a:pt x="24742" y="18375"/>
                  <a:pt x="24742" y="16764"/>
                </a:cubicBezTo>
                <a:cubicBezTo>
                  <a:pt x="25168" y="16734"/>
                  <a:pt x="25563" y="16704"/>
                  <a:pt x="25958" y="16643"/>
                </a:cubicBezTo>
                <a:close/>
                <a:moveTo>
                  <a:pt x="11885" y="16491"/>
                </a:moveTo>
                <a:cubicBezTo>
                  <a:pt x="12250" y="16582"/>
                  <a:pt x="12675" y="16612"/>
                  <a:pt x="13040" y="16643"/>
                </a:cubicBezTo>
                <a:lnTo>
                  <a:pt x="13040" y="16734"/>
                </a:lnTo>
                <a:cubicBezTo>
                  <a:pt x="13161" y="18406"/>
                  <a:pt x="13283" y="19986"/>
                  <a:pt x="13435" y="21628"/>
                </a:cubicBezTo>
                <a:cubicBezTo>
                  <a:pt x="12888" y="21597"/>
                  <a:pt x="12402" y="21506"/>
                  <a:pt x="11885" y="21445"/>
                </a:cubicBezTo>
                <a:lnTo>
                  <a:pt x="11885" y="16491"/>
                </a:lnTo>
                <a:close/>
                <a:moveTo>
                  <a:pt x="13313" y="16734"/>
                </a:moveTo>
                <a:cubicBezTo>
                  <a:pt x="13921" y="16795"/>
                  <a:pt x="14529" y="16886"/>
                  <a:pt x="15137" y="16916"/>
                </a:cubicBezTo>
                <a:cubicBezTo>
                  <a:pt x="15076" y="18466"/>
                  <a:pt x="15107" y="20047"/>
                  <a:pt x="15259" y="21597"/>
                </a:cubicBezTo>
                <a:cubicBezTo>
                  <a:pt x="15259" y="21688"/>
                  <a:pt x="15335" y="21734"/>
                  <a:pt x="15411" y="21734"/>
                </a:cubicBezTo>
                <a:cubicBezTo>
                  <a:pt x="15487" y="21734"/>
                  <a:pt x="15563" y="21688"/>
                  <a:pt x="15563" y="21597"/>
                </a:cubicBezTo>
                <a:cubicBezTo>
                  <a:pt x="15411" y="20017"/>
                  <a:pt x="15411" y="18466"/>
                  <a:pt x="15441" y="16916"/>
                </a:cubicBezTo>
                <a:lnTo>
                  <a:pt x="15441" y="16916"/>
                </a:lnTo>
                <a:cubicBezTo>
                  <a:pt x="15988" y="16947"/>
                  <a:pt x="16505" y="16977"/>
                  <a:pt x="17082" y="16977"/>
                </a:cubicBezTo>
                <a:cubicBezTo>
                  <a:pt x="17295" y="18588"/>
                  <a:pt x="17447" y="20169"/>
                  <a:pt x="17538" y="21810"/>
                </a:cubicBezTo>
                <a:cubicBezTo>
                  <a:pt x="16292" y="21810"/>
                  <a:pt x="14985" y="21780"/>
                  <a:pt x="13739" y="21658"/>
                </a:cubicBezTo>
                <a:cubicBezTo>
                  <a:pt x="13587" y="20017"/>
                  <a:pt x="13465" y="18406"/>
                  <a:pt x="13313" y="16764"/>
                </a:cubicBezTo>
                <a:lnTo>
                  <a:pt x="13313" y="16734"/>
                </a:lnTo>
                <a:close/>
                <a:moveTo>
                  <a:pt x="17386" y="17038"/>
                </a:moveTo>
                <a:cubicBezTo>
                  <a:pt x="17964" y="17038"/>
                  <a:pt x="18572" y="17068"/>
                  <a:pt x="19119" y="17068"/>
                </a:cubicBezTo>
                <a:cubicBezTo>
                  <a:pt x="19089" y="17068"/>
                  <a:pt x="19058" y="17099"/>
                  <a:pt x="19058" y="17159"/>
                </a:cubicBezTo>
                <a:cubicBezTo>
                  <a:pt x="19028" y="18710"/>
                  <a:pt x="19028" y="20260"/>
                  <a:pt x="19089" y="21810"/>
                </a:cubicBezTo>
                <a:lnTo>
                  <a:pt x="17812" y="21810"/>
                </a:lnTo>
                <a:cubicBezTo>
                  <a:pt x="17721" y="20229"/>
                  <a:pt x="17569" y="18588"/>
                  <a:pt x="17356" y="17038"/>
                </a:cubicBezTo>
                <a:close/>
                <a:moveTo>
                  <a:pt x="20943" y="16977"/>
                </a:moveTo>
                <a:lnTo>
                  <a:pt x="20943" y="21810"/>
                </a:lnTo>
                <a:lnTo>
                  <a:pt x="19393" y="21810"/>
                </a:lnTo>
                <a:cubicBezTo>
                  <a:pt x="19301" y="20260"/>
                  <a:pt x="19301" y="18710"/>
                  <a:pt x="19362" y="17159"/>
                </a:cubicBezTo>
                <a:cubicBezTo>
                  <a:pt x="19362" y="17099"/>
                  <a:pt x="19362" y="17068"/>
                  <a:pt x="19301" y="17038"/>
                </a:cubicBezTo>
                <a:cubicBezTo>
                  <a:pt x="19848" y="17038"/>
                  <a:pt x="20426" y="17038"/>
                  <a:pt x="20943" y="16977"/>
                </a:cubicBezTo>
                <a:close/>
                <a:moveTo>
                  <a:pt x="24408" y="16855"/>
                </a:moveTo>
                <a:cubicBezTo>
                  <a:pt x="24438" y="18406"/>
                  <a:pt x="24438" y="19986"/>
                  <a:pt x="24408" y="21597"/>
                </a:cubicBezTo>
                <a:cubicBezTo>
                  <a:pt x="23952" y="21628"/>
                  <a:pt x="23496" y="21658"/>
                  <a:pt x="23010" y="21719"/>
                </a:cubicBezTo>
                <a:cubicBezTo>
                  <a:pt x="22979" y="20199"/>
                  <a:pt x="22888" y="18679"/>
                  <a:pt x="22858" y="17159"/>
                </a:cubicBezTo>
                <a:cubicBezTo>
                  <a:pt x="22858" y="17053"/>
                  <a:pt x="22782" y="17000"/>
                  <a:pt x="22706" y="17000"/>
                </a:cubicBezTo>
                <a:cubicBezTo>
                  <a:pt x="22630" y="17000"/>
                  <a:pt x="22554" y="17053"/>
                  <a:pt x="22554" y="17159"/>
                </a:cubicBezTo>
                <a:cubicBezTo>
                  <a:pt x="22584" y="18679"/>
                  <a:pt x="22675" y="20229"/>
                  <a:pt x="22706" y="21749"/>
                </a:cubicBezTo>
                <a:cubicBezTo>
                  <a:pt x="22219" y="21780"/>
                  <a:pt x="21672" y="21780"/>
                  <a:pt x="21186" y="21810"/>
                </a:cubicBezTo>
                <a:lnTo>
                  <a:pt x="21186" y="17038"/>
                </a:lnTo>
                <a:cubicBezTo>
                  <a:pt x="22250" y="16977"/>
                  <a:pt x="23344" y="16916"/>
                  <a:pt x="24408" y="16855"/>
                </a:cubicBezTo>
                <a:close/>
                <a:moveTo>
                  <a:pt x="30517" y="20412"/>
                </a:moveTo>
                <a:lnTo>
                  <a:pt x="30517" y="21324"/>
                </a:lnTo>
                <a:cubicBezTo>
                  <a:pt x="30487" y="21354"/>
                  <a:pt x="30457" y="21445"/>
                  <a:pt x="30457" y="21506"/>
                </a:cubicBezTo>
                <a:cubicBezTo>
                  <a:pt x="29909" y="24090"/>
                  <a:pt x="25654" y="23846"/>
                  <a:pt x="23618" y="23998"/>
                </a:cubicBezTo>
                <a:cubicBezTo>
                  <a:pt x="22115" y="24086"/>
                  <a:pt x="20612" y="24157"/>
                  <a:pt x="19132" y="24157"/>
                </a:cubicBezTo>
                <a:cubicBezTo>
                  <a:pt x="18546" y="24157"/>
                  <a:pt x="17964" y="24146"/>
                  <a:pt x="17386" y="24120"/>
                </a:cubicBezTo>
                <a:cubicBezTo>
                  <a:pt x="15259" y="24059"/>
                  <a:pt x="13101" y="23877"/>
                  <a:pt x="10973" y="23482"/>
                </a:cubicBezTo>
                <a:cubicBezTo>
                  <a:pt x="9180" y="23147"/>
                  <a:pt x="5380" y="22783"/>
                  <a:pt x="4894" y="20594"/>
                </a:cubicBezTo>
                <a:lnTo>
                  <a:pt x="4894" y="20412"/>
                </a:lnTo>
                <a:cubicBezTo>
                  <a:pt x="5107" y="20564"/>
                  <a:pt x="5380" y="20685"/>
                  <a:pt x="5714" y="20837"/>
                </a:cubicBezTo>
                <a:cubicBezTo>
                  <a:pt x="9514" y="22357"/>
                  <a:pt x="13769" y="22691"/>
                  <a:pt x="17842" y="22691"/>
                </a:cubicBezTo>
                <a:cubicBezTo>
                  <a:pt x="18566" y="22691"/>
                  <a:pt x="19316" y="22699"/>
                  <a:pt x="20081" y="22699"/>
                </a:cubicBezTo>
                <a:cubicBezTo>
                  <a:pt x="23012" y="22699"/>
                  <a:pt x="26151" y="22585"/>
                  <a:pt x="28754" y="21476"/>
                </a:cubicBezTo>
                <a:cubicBezTo>
                  <a:pt x="29393" y="21202"/>
                  <a:pt x="30031" y="20868"/>
                  <a:pt x="30517" y="20412"/>
                </a:cubicBezTo>
                <a:close/>
                <a:moveTo>
                  <a:pt x="30517" y="23269"/>
                </a:moveTo>
                <a:lnTo>
                  <a:pt x="30517" y="23786"/>
                </a:lnTo>
                <a:cubicBezTo>
                  <a:pt x="30457" y="25214"/>
                  <a:pt x="30639" y="26521"/>
                  <a:pt x="29909" y="27585"/>
                </a:cubicBezTo>
                <a:cubicBezTo>
                  <a:pt x="29849" y="26369"/>
                  <a:pt x="29818" y="25214"/>
                  <a:pt x="29879" y="23998"/>
                </a:cubicBezTo>
                <a:cubicBezTo>
                  <a:pt x="29879" y="23892"/>
                  <a:pt x="29811" y="23839"/>
                  <a:pt x="29738" y="23839"/>
                </a:cubicBezTo>
                <a:cubicBezTo>
                  <a:pt x="29731" y="23839"/>
                  <a:pt x="29724" y="23839"/>
                  <a:pt x="29717" y="23840"/>
                </a:cubicBezTo>
                <a:lnTo>
                  <a:pt x="29717" y="23840"/>
                </a:lnTo>
                <a:cubicBezTo>
                  <a:pt x="30016" y="23687"/>
                  <a:pt x="30286" y="23500"/>
                  <a:pt x="30517" y="23269"/>
                </a:cubicBezTo>
                <a:close/>
                <a:moveTo>
                  <a:pt x="4863" y="22266"/>
                </a:moveTo>
                <a:lnTo>
                  <a:pt x="4863" y="22266"/>
                </a:lnTo>
                <a:cubicBezTo>
                  <a:pt x="5167" y="22539"/>
                  <a:pt x="5532" y="22783"/>
                  <a:pt x="5897" y="22965"/>
                </a:cubicBezTo>
                <a:cubicBezTo>
                  <a:pt x="5958" y="24637"/>
                  <a:pt x="6018" y="26278"/>
                  <a:pt x="6049" y="27950"/>
                </a:cubicBezTo>
                <a:cubicBezTo>
                  <a:pt x="5562" y="27646"/>
                  <a:pt x="5107" y="27190"/>
                  <a:pt x="4955" y="26400"/>
                </a:cubicBezTo>
                <a:cubicBezTo>
                  <a:pt x="4803" y="25701"/>
                  <a:pt x="4924" y="24850"/>
                  <a:pt x="4924" y="24120"/>
                </a:cubicBezTo>
                <a:cubicBezTo>
                  <a:pt x="4924" y="23512"/>
                  <a:pt x="4924" y="22935"/>
                  <a:pt x="4863" y="22266"/>
                </a:cubicBezTo>
                <a:close/>
                <a:moveTo>
                  <a:pt x="6201" y="23117"/>
                </a:moveTo>
                <a:lnTo>
                  <a:pt x="6201" y="23117"/>
                </a:lnTo>
                <a:cubicBezTo>
                  <a:pt x="6626" y="23299"/>
                  <a:pt x="7052" y="23421"/>
                  <a:pt x="7508" y="23573"/>
                </a:cubicBezTo>
                <a:cubicBezTo>
                  <a:pt x="7599" y="25245"/>
                  <a:pt x="7660" y="26916"/>
                  <a:pt x="7660" y="28588"/>
                </a:cubicBezTo>
                <a:cubicBezTo>
                  <a:pt x="7599" y="28588"/>
                  <a:pt x="7569" y="28558"/>
                  <a:pt x="7538" y="28558"/>
                </a:cubicBezTo>
                <a:cubicBezTo>
                  <a:pt x="7113" y="28406"/>
                  <a:pt x="6748" y="28284"/>
                  <a:pt x="6353" y="28102"/>
                </a:cubicBezTo>
                <a:lnTo>
                  <a:pt x="6353" y="28011"/>
                </a:lnTo>
                <a:cubicBezTo>
                  <a:pt x="6322" y="26369"/>
                  <a:pt x="6262" y="24758"/>
                  <a:pt x="6201" y="23117"/>
                </a:cubicBezTo>
                <a:close/>
                <a:moveTo>
                  <a:pt x="29630" y="23884"/>
                </a:moveTo>
                <a:cubicBezTo>
                  <a:pt x="29603" y="23910"/>
                  <a:pt x="29582" y="23948"/>
                  <a:pt x="29575" y="23998"/>
                </a:cubicBezTo>
                <a:cubicBezTo>
                  <a:pt x="29545" y="25275"/>
                  <a:pt x="29545" y="26612"/>
                  <a:pt x="29666" y="27889"/>
                </a:cubicBezTo>
                <a:cubicBezTo>
                  <a:pt x="29454" y="28102"/>
                  <a:pt x="29210" y="28315"/>
                  <a:pt x="28906" y="28467"/>
                </a:cubicBezTo>
                <a:cubicBezTo>
                  <a:pt x="28694" y="28588"/>
                  <a:pt x="28511" y="28649"/>
                  <a:pt x="28298" y="28771"/>
                </a:cubicBezTo>
                <a:cubicBezTo>
                  <a:pt x="28238" y="27342"/>
                  <a:pt x="28147" y="25913"/>
                  <a:pt x="27995" y="24515"/>
                </a:cubicBezTo>
                <a:cubicBezTo>
                  <a:pt x="27995" y="24485"/>
                  <a:pt x="27934" y="24454"/>
                  <a:pt x="27934" y="24394"/>
                </a:cubicBezTo>
                <a:cubicBezTo>
                  <a:pt x="28539" y="24284"/>
                  <a:pt x="29122" y="24129"/>
                  <a:pt x="29630" y="23884"/>
                </a:cubicBezTo>
                <a:close/>
                <a:moveTo>
                  <a:pt x="7812" y="23694"/>
                </a:moveTo>
                <a:lnTo>
                  <a:pt x="7812" y="23694"/>
                </a:lnTo>
                <a:cubicBezTo>
                  <a:pt x="7994" y="23725"/>
                  <a:pt x="8177" y="23786"/>
                  <a:pt x="8389" y="23816"/>
                </a:cubicBezTo>
                <a:cubicBezTo>
                  <a:pt x="8783" y="23917"/>
                  <a:pt x="9176" y="24014"/>
                  <a:pt x="9571" y="24106"/>
                </a:cubicBezTo>
                <a:lnTo>
                  <a:pt x="9571" y="24106"/>
                </a:lnTo>
                <a:cubicBezTo>
                  <a:pt x="9566" y="24105"/>
                  <a:pt x="9561" y="24105"/>
                  <a:pt x="9556" y="24105"/>
                </a:cubicBezTo>
                <a:cubicBezTo>
                  <a:pt x="9484" y="24105"/>
                  <a:pt x="9408" y="24150"/>
                  <a:pt x="9392" y="24242"/>
                </a:cubicBezTo>
                <a:cubicBezTo>
                  <a:pt x="9301" y="25853"/>
                  <a:pt x="9332" y="27433"/>
                  <a:pt x="9484" y="29044"/>
                </a:cubicBezTo>
                <a:cubicBezTo>
                  <a:pt x="8936" y="28923"/>
                  <a:pt x="8420" y="28801"/>
                  <a:pt x="7933" y="28649"/>
                </a:cubicBezTo>
                <a:cubicBezTo>
                  <a:pt x="7964" y="26977"/>
                  <a:pt x="7933" y="25305"/>
                  <a:pt x="7812" y="23694"/>
                </a:cubicBezTo>
                <a:close/>
                <a:moveTo>
                  <a:pt x="27721" y="24454"/>
                </a:moveTo>
                <a:lnTo>
                  <a:pt x="27721" y="24515"/>
                </a:lnTo>
                <a:cubicBezTo>
                  <a:pt x="27873" y="25974"/>
                  <a:pt x="27995" y="27433"/>
                  <a:pt x="28025" y="28892"/>
                </a:cubicBezTo>
                <a:cubicBezTo>
                  <a:pt x="27478" y="29075"/>
                  <a:pt x="26961" y="29257"/>
                  <a:pt x="26384" y="29378"/>
                </a:cubicBezTo>
                <a:cubicBezTo>
                  <a:pt x="26414" y="27828"/>
                  <a:pt x="26384" y="26278"/>
                  <a:pt x="26232" y="24758"/>
                </a:cubicBezTo>
                <a:cubicBezTo>
                  <a:pt x="26232" y="24698"/>
                  <a:pt x="26201" y="24667"/>
                  <a:pt x="26140" y="24637"/>
                </a:cubicBezTo>
                <a:lnTo>
                  <a:pt x="27052" y="24515"/>
                </a:lnTo>
                <a:cubicBezTo>
                  <a:pt x="27295" y="24485"/>
                  <a:pt x="27478" y="24485"/>
                  <a:pt x="27721" y="24454"/>
                </a:cubicBezTo>
                <a:close/>
                <a:moveTo>
                  <a:pt x="9614" y="24115"/>
                </a:moveTo>
                <a:lnTo>
                  <a:pt x="9614" y="24115"/>
                </a:lnTo>
                <a:cubicBezTo>
                  <a:pt x="10273" y="24267"/>
                  <a:pt x="10936" y="24403"/>
                  <a:pt x="11611" y="24515"/>
                </a:cubicBezTo>
                <a:lnTo>
                  <a:pt x="11611" y="24546"/>
                </a:lnTo>
                <a:lnTo>
                  <a:pt x="11611" y="29470"/>
                </a:lnTo>
                <a:cubicBezTo>
                  <a:pt x="11003" y="29378"/>
                  <a:pt x="10426" y="29257"/>
                  <a:pt x="9818" y="29166"/>
                </a:cubicBezTo>
                <a:cubicBezTo>
                  <a:pt x="9636" y="27494"/>
                  <a:pt x="9636" y="25853"/>
                  <a:pt x="9696" y="24242"/>
                </a:cubicBezTo>
                <a:cubicBezTo>
                  <a:pt x="9696" y="24176"/>
                  <a:pt x="9661" y="24134"/>
                  <a:pt x="9614" y="24115"/>
                </a:cubicBezTo>
                <a:close/>
                <a:moveTo>
                  <a:pt x="11885" y="24515"/>
                </a:moveTo>
                <a:lnTo>
                  <a:pt x="11885" y="24515"/>
                </a:lnTo>
                <a:cubicBezTo>
                  <a:pt x="12250" y="24576"/>
                  <a:pt x="12675" y="24637"/>
                  <a:pt x="13040" y="24667"/>
                </a:cubicBezTo>
                <a:lnTo>
                  <a:pt x="13040" y="24728"/>
                </a:lnTo>
                <a:cubicBezTo>
                  <a:pt x="13192" y="26369"/>
                  <a:pt x="13313" y="28011"/>
                  <a:pt x="13465" y="29591"/>
                </a:cubicBezTo>
                <a:cubicBezTo>
                  <a:pt x="12949" y="29561"/>
                  <a:pt x="12432" y="29500"/>
                  <a:pt x="11915" y="29409"/>
                </a:cubicBezTo>
                <a:cubicBezTo>
                  <a:pt x="11885" y="27798"/>
                  <a:pt x="11885" y="26157"/>
                  <a:pt x="11885" y="24515"/>
                </a:cubicBezTo>
                <a:close/>
                <a:moveTo>
                  <a:pt x="25958" y="24637"/>
                </a:moveTo>
                <a:lnTo>
                  <a:pt x="25958" y="24637"/>
                </a:lnTo>
                <a:cubicBezTo>
                  <a:pt x="25928" y="24667"/>
                  <a:pt x="25928" y="24667"/>
                  <a:pt x="25928" y="24698"/>
                </a:cubicBezTo>
                <a:cubicBezTo>
                  <a:pt x="26080" y="26278"/>
                  <a:pt x="26110" y="27828"/>
                  <a:pt x="26049" y="29409"/>
                </a:cubicBezTo>
                <a:cubicBezTo>
                  <a:pt x="25593" y="29500"/>
                  <a:pt x="25137" y="29561"/>
                  <a:pt x="24681" y="29591"/>
                </a:cubicBezTo>
                <a:cubicBezTo>
                  <a:pt x="24712" y="28011"/>
                  <a:pt x="24712" y="26369"/>
                  <a:pt x="24742" y="24758"/>
                </a:cubicBezTo>
                <a:cubicBezTo>
                  <a:pt x="25168" y="24698"/>
                  <a:pt x="25563" y="24667"/>
                  <a:pt x="25958" y="24637"/>
                </a:cubicBezTo>
                <a:close/>
                <a:moveTo>
                  <a:pt x="13283" y="24698"/>
                </a:moveTo>
                <a:cubicBezTo>
                  <a:pt x="13891" y="24789"/>
                  <a:pt x="14499" y="24850"/>
                  <a:pt x="15107" y="24880"/>
                </a:cubicBezTo>
                <a:cubicBezTo>
                  <a:pt x="15016" y="26460"/>
                  <a:pt x="15046" y="28011"/>
                  <a:pt x="15198" y="29561"/>
                </a:cubicBezTo>
                <a:cubicBezTo>
                  <a:pt x="15198" y="29667"/>
                  <a:pt x="15274" y="29720"/>
                  <a:pt x="15350" y="29720"/>
                </a:cubicBezTo>
                <a:cubicBezTo>
                  <a:pt x="15426" y="29720"/>
                  <a:pt x="15502" y="29667"/>
                  <a:pt x="15502" y="29561"/>
                </a:cubicBezTo>
                <a:cubicBezTo>
                  <a:pt x="15350" y="28011"/>
                  <a:pt x="15350" y="26460"/>
                  <a:pt x="15411" y="24880"/>
                </a:cubicBezTo>
                <a:lnTo>
                  <a:pt x="15411" y="24880"/>
                </a:lnTo>
                <a:cubicBezTo>
                  <a:pt x="15927" y="24941"/>
                  <a:pt x="16475" y="24971"/>
                  <a:pt x="17022" y="24971"/>
                </a:cubicBezTo>
                <a:cubicBezTo>
                  <a:pt x="17265" y="26552"/>
                  <a:pt x="17417" y="28163"/>
                  <a:pt x="17478" y="29804"/>
                </a:cubicBezTo>
                <a:cubicBezTo>
                  <a:pt x="16231" y="29804"/>
                  <a:pt x="14985" y="29774"/>
                  <a:pt x="13709" y="29652"/>
                </a:cubicBezTo>
                <a:cubicBezTo>
                  <a:pt x="13557" y="28011"/>
                  <a:pt x="13435" y="26369"/>
                  <a:pt x="13283" y="24758"/>
                </a:cubicBezTo>
                <a:lnTo>
                  <a:pt x="13283" y="24698"/>
                </a:lnTo>
                <a:close/>
                <a:moveTo>
                  <a:pt x="20943" y="24971"/>
                </a:moveTo>
                <a:lnTo>
                  <a:pt x="20943" y="29804"/>
                </a:lnTo>
                <a:lnTo>
                  <a:pt x="19393" y="29804"/>
                </a:lnTo>
                <a:cubicBezTo>
                  <a:pt x="19301" y="28254"/>
                  <a:pt x="19301" y="26673"/>
                  <a:pt x="19362" y="25123"/>
                </a:cubicBezTo>
                <a:cubicBezTo>
                  <a:pt x="19362" y="25093"/>
                  <a:pt x="19362" y="25062"/>
                  <a:pt x="19301" y="25002"/>
                </a:cubicBezTo>
                <a:cubicBezTo>
                  <a:pt x="19848" y="25002"/>
                  <a:pt x="20426" y="25002"/>
                  <a:pt x="20943" y="24971"/>
                </a:cubicBezTo>
                <a:close/>
                <a:moveTo>
                  <a:pt x="17386" y="25002"/>
                </a:moveTo>
                <a:cubicBezTo>
                  <a:pt x="17964" y="25002"/>
                  <a:pt x="18572" y="25062"/>
                  <a:pt x="19119" y="25062"/>
                </a:cubicBezTo>
                <a:cubicBezTo>
                  <a:pt x="19089" y="25093"/>
                  <a:pt x="19089" y="25123"/>
                  <a:pt x="19089" y="25153"/>
                </a:cubicBezTo>
                <a:cubicBezTo>
                  <a:pt x="19058" y="26734"/>
                  <a:pt x="19058" y="28284"/>
                  <a:pt x="19119" y="29834"/>
                </a:cubicBezTo>
                <a:cubicBezTo>
                  <a:pt x="18785" y="29804"/>
                  <a:pt x="18481" y="29804"/>
                  <a:pt x="18177" y="29804"/>
                </a:cubicBezTo>
                <a:lnTo>
                  <a:pt x="17812" y="29804"/>
                </a:lnTo>
                <a:cubicBezTo>
                  <a:pt x="17721" y="28193"/>
                  <a:pt x="17569" y="26612"/>
                  <a:pt x="17356" y="25002"/>
                </a:cubicBezTo>
                <a:close/>
                <a:moveTo>
                  <a:pt x="24438" y="24819"/>
                </a:moveTo>
                <a:cubicBezTo>
                  <a:pt x="24438" y="26460"/>
                  <a:pt x="24408" y="28102"/>
                  <a:pt x="24408" y="29682"/>
                </a:cubicBezTo>
                <a:cubicBezTo>
                  <a:pt x="23952" y="29713"/>
                  <a:pt x="23496" y="29774"/>
                  <a:pt x="23010" y="29804"/>
                </a:cubicBezTo>
                <a:cubicBezTo>
                  <a:pt x="22979" y="28193"/>
                  <a:pt x="22918" y="26673"/>
                  <a:pt x="22888" y="25123"/>
                </a:cubicBezTo>
                <a:cubicBezTo>
                  <a:pt x="22888" y="25032"/>
                  <a:pt x="22812" y="24986"/>
                  <a:pt x="22736" y="24986"/>
                </a:cubicBezTo>
                <a:cubicBezTo>
                  <a:pt x="22660" y="24986"/>
                  <a:pt x="22584" y="25032"/>
                  <a:pt x="22584" y="25123"/>
                </a:cubicBezTo>
                <a:cubicBezTo>
                  <a:pt x="22614" y="26673"/>
                  <a:pt x="22706" y="28254"/>
                  <a:pt x="22736" y="29804"/>
                </a:cubicBezTo>
                <a:cubicBezTo>
                  <a:pt x="22250" y="29804"/>
                  <a:pt x="21703" y="29834"/>
                  <a:pt x="21216" y="29834"/>
                </a:cubicBezTo>
                <a:lnTo>
                  <a:pt x="21216" y="25002"/>
                </a:lnTo>
                <a:cubicBezTo>
                  <a:pt x="22280" y="24971"/>
                  <a:pt x="23374" y="24910"/>
                  <a:pt x="24438" y="24819"/>
                </a:cubicBezTo>
                <a:close/>
                <a:moveTo>
                  <a:pt x="11914" y="1"/>
                </a:moveTo>
                <a:cubicBezTo>
                  <a:pt x="10156" y="1"/>
                  <a:pt x="8398" y="81"/>
                  <a:pt x="6657" y="320"/>
                </a:cubicBezTo>
                <a:cubicBezTo>
                  <a:pt x="4651" y="563"/>
                  <a:pt x="1064" y="1202"/>
                  <a:pt x="304" y="3512"/>
                </a:cubicBezTo>
                <a:cubicBezTo>
                  <a:pt x="274" y="3664"/>
                  <a:pt x="243" y="3816"/>
                  <a:pt x="243" y="3937"/>
                </a:cubicBezTo>
                <a:cubicBezTo>
                  <a:pt x="152" y="3998"/>
                  <a:pt x="122" y="4059"/>
                  <a:pt x="122" y="4241"/>
                </a:cubicBezTo>
                <a:cubicBezTo>
                  <a:pt x="213" y="6369"/>
                  <a:pt x="0" y="8679"/>
                  <a:pt x="365" y="10807"/>
                </a:cubicBezTo>
                <a:cubicBezTo>
                  <a:pt x="517" y="11779"/>
                  <a:pt x="1003" y="12083"/>
                  <a:pt x="1915" y="12479"/>
                </a:cubicBezTo>
                <a:cubicBezTo>
                  <a:pt x="2584" y="12722"/>
                  <a:pt x="3313" y="12995"/>
                  <a:pt x="4043" y="13178"/>
                </a:cubicBezTo>
                <a:lnTo>
                  <a:pt x="4043" y="13238"/>
                </a:lnTo>
                <a:cubicBezTo>
                  <a:pt x="4073" y="15184"/>
                  <a:pt x="3891" y="17251"/>
                  <a:pt x="4164" y="19166"/>
                </a:cubicBezTo>
                <a:lnTo>
                  <a:pt x="4164" y="19226"/>
                </a:lnTo>
                <a:cubicBezTo>
                  <a:pt x="4073" y="19318"/>
                  <a:pt x="4012" y="19439"/>
                  <a:pt x="4012" y="19561"/>
                </a:cubicBezTo>
                <a:cubicBezTo>
                  <a:pt x="4012" y="19925"/>
                  <a:pt x="4012" y="20229"/>
                  <a:pt x="4043" y="20564"/>
                </a:cubicBezTo>
                <a:lnTo>
                  <a:pt x="4043" y="20716"/>
                </a:lnTo>
                <a:lnTo>
                  <a:pt x="4043" y="20746"/>
                </a:lnTo>
                <a:cubicBezTo>
                  <a:pt x="4073" y="22479"/>
                  <a:pt x="4073" y="24211"/>
                  <a:pt x="4104" y="25913"/>
                </a:cubicBezTo>
                <a:cubicBezTo>
                  <a:pt x="4164" y="27220"/>
                  <a:pt x="4073" y="28041"/>
                  <a:pt x="5289" y="28649"/>
                </a:cubicBezTo>
                <a:cubicBezTo>
                  <a:pt x="8778" y="30393"/>
                  <a:pt x="13269" y="30696"/>
                  <a:pt x="17184" y="30696"/>
                </a:cubicBezTo>
                <a:cubicBezTo>
                  <a:pt x="17635" y="30696"/>
                  <a:pt x="18078" y="30692"/>
                  <a:pt x="18511" y="30685"/>
                </a:cubicBezTo>
                <a:cubicBezTo>
                  <a:pt x="18890" y="30679"/>
                  <a:pt x="19289" y="30678"/>
                  <a:pt x="19703" y="30678"/>
                </a:cubicBezTo>
                <a:cubicBezTo>
                  <a:pt x="19965" y="30678"/>
                  <a:pt x="20233" y="30678"/>
                  <a:pt x="20506" y="30678"/>
                </a:cubicBezTo>
                <a:cubicBezTo>
                  <a:pt x="23812" y="30678"/>
                  <a:pt x="27813" y="30604"/>
                  <a:pt x="30244" y="28649"/>
                </a:cubicBezTo>
                <a:cubicBezTo>
                  <a:pt x="31308" y="27828"/>
                  <a:pt x="31247" y="26673"/>
                  <a:pt x="31277" y="25427"/>
                </a:cubicBezTo>
                <a:cubicBezTo>
                  <a:pt x="31338" y="23482"/>
                  <a:pt x="31368" y="21597"/>
                  <a:pt x="31399" y="19652"/>
                </a:cubicBezTo>
                <a:cubicBezTo>
                  <a:pt x="31399" y="19439"/>
                  <a:pt x="31338" y="19318"/>
                  <a:pt x="31186" y="19226"/>
                </a:cubicBezTo>
                <a:cubicBezTo>
                  <a:pt x="31581" y="17615"/>
                  <a:pt x="31277" y="15640"/>
                  <a:pt x="31277" y="13907"/>
                </a:cubicBezTo>
                <a:cubicBezTo>
                  <a:pt x="31703" y="11749"/>
                  <a:pt x="29393" y="10503"/>
                  <a:pt x="27599" y="9865"/>
                </a:cubicBezTo>
                <a:cubicBezTo>
                  <a:pt x="27782" y="8193"/>
                  <a:pt x="27599" y="6278"/>
                  <a:pt x="27630" y="4728"/>
                </a:cubicBezTo>
                <a:cubicBezTo>
                  <a:pt x="27630" y="4484"/>
                  <a:pt x="27539" y="4393"/>
                  <a:pt x="27356" y="4333"/>
                </a:cubicBezTo>
                <a:cubicBezTo>
                  <a:pt x="26900" y="3117"/>
                  <a:pt x="25441" y="2418"/>
                  <a:pt x="24256" y="2022"/>
                </a:cubicBezTo>
                <a:cubicBezTo>
                  <a:pt x="21946" y="1263"/>
                  <a:pt x="19514" y="807"/>
                  <a:pt x="17082" y="503"/>
                </a:cubicBezTo>
                <a:cubicBezTo>
                  <a:pt x="17022" y="320"/>
                  <a:pt x="16931" y="138"/>
                  <a:pt x="16657" y="138"/>
                </a:cubicBezTo>
                <a:cubicBezTo>
                  <a:pt x="15085" y="66"/>
                  <a:pt x="13500" y="1"/>
                  <a:pt x="119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7698942" y="2891425"/>
            <a:ext cx="564175" cy="123200"/>
          </a:xfrm>
          <a:custGeom>
            <a:rect b="b" l="l" r="r" t="t"/>
            <a:pathLst>
              <a:path extrusionOk="0" h="4928" w="22567">
                <a:moveTo>
                  <a:pt x="9970" y="426"/>
                </a:moveTo>
                <a:cubicBezTo>
                  <a:pt x="12827" y="700"/>
                  <a:pt x="15745" y="1004"/>
                  <a:pt x="18481" y="1824"/>
                </a:cubicBezTo>
                <a:cubicBezTo>
                  <a:pt x="19332" y="2098"/>
                  <a:pt x="21611" y="2554"/>
                  <a:pt x="20426" y="4134"/>
                </a:cubicBezTo>
                <a:cubicBezTo>
                  <a:pt x="20122" y="4590"/>
                  <a:pt x="18694" y="4438"/>
                  <a:pt x="18116" y="4499"/>
                </a:cubicBezTo>
                <a:cubicBezTo>
                  <a:pt x="16889" y="4565"/>
                  <a:pt x="15631" y="4615"/>
                  <a:pt x="14386" y="4615"/>
                </a:cubicBezTo>
                <a:cubicBezTo>
                  <a:pt x="13904" y="4615"/>
                  <a:pt x="13424" y="4607"/>
                  <a:pt x="12949" y="4590"/>
                </a:cubicBezTo>
                <a:cubicBezTo>
                  <a:pt x="9788" y="4560"/>
                  <a:pt x="6383" y="4560"/>
                  <a:pt x="3252" y="3800"/>
                </a:cubicBezTo>
                <a:cubicBezTo>
                  <a:pt x="2219" y="3557"/>
                  <a:pt x="243" y="2675"/>
                  <a:pt x="2189" y="1551"/>
                </a:cubicBezTo>
                <a:cubicBezTo>
                  <a:pt x="2797" y="1216"/>
                  <a:pt x="3860" y="1186"/>
                  <a:pt x="4499" y="1064"/>
                </a:cubicBezTo>
                <a:cubicBezTo>
                  <a:pt x="6292" y="760"/>
                  <a:pt x="8085" y="578"/>
                  <a:pt x="9879" y="487"/>
                </a:cubicBezTo>
                <a:cubicBezTo>
                  <a:pt x="9940" y="487"/>
                  <a:pt x="9970" y="456"/>
                  <a:pt x="9970" y="426"/>
                </a:cubicBezTo>
                <a:close/>
                <a:moveTo>
                  <a:pt x="8389" y="1"/>
                </a:moveTo>
                <a:cubicBezTo>
                  <a:pt x="8207" y="1"/>
                  <a:pt x="8207" y="274"/>
                  <a:pt x="8389" y="274"/>
                </a:cubicBezTo>
                <a:cubicBezTo>
                  <a:pt x="5502" y="426"/>
                  <a:pt x="0" y="882"/>
                  <a:pt x="699" y="2827"/>
                </a:cubicBezTo>
                <a:cubicBezTo>
                  <a:pt x="1155" y="4043"/>
                  <a:pt x="4012" y="4286"/>
                  <a:pt x="5015" y="4408"/>
                </a:cubicBezTo>
                <a:cubicBezTo>
                  <a:pt x="7629" y="4742"/>
                  <a:pt x="10335" y="4894"/>
                  <a:pt x="12979" y="4894"/>
                </a:cubicBezTo>
                <a:cubicBezTo>
                  <a:pt x="13217" y="4894"/>
                  <a:pt x="14060" y="4928"/>
                  <a:pt x="15129" y="4928"/>
                </a:cubicBezTo>
                <a:cubicBezTo>
                  <a:pt x="18018" y="4928"/>
                  <a:pt x="22566" y="4685"/>
                  <a:pt x="21368" y="2888"/>
                </a:cubicBezTo>
                <a:cubicBezTo>
                  <a:pt x="20517" y="1551"/>
                  <a:pt x="17508" y="1247"/>
                  <a:pt x="16140" y="1034"/>
                </a:cubicBezTo>
                <a:cubicBezTo>
                  <a:pt x="13557" y="578"/>
                  <a:pt x="10973" y="274"/>
                  <a:pt x="8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7779942" y="2923025"/>
            <a:ext cx="386025" cy="70275"/>
          </a:xfrm>
          <a:custGeom>
            <a:rect b="b" l="l" r="r" t="t"/>
            <a:pathLst>
              <a:path extrusionOk="0" h="2811" w="15441">
                <a:moveTo>
                  <a:pt x="5909" y="256"/>
                </a:moveTo>
                <a:cubicBezTo>
                  <a:pt x="5940" y="287"/>
                  <a:pt x="5970" y="287"/>
                  <a:pt x="6000" y="287"/>
                </a:cubicBezTo>
                <a:cubicBezTo>
                  <a:pt x="8280" y="378"/>
                  <a:pt x="10773" y="226"/>
                  <a:pt x="12961" y="834"/>
                </a:cubicBezTo>
                <a:cubicBezTo>
                  <a:pt x="13265" y="895"/>
                  <a:pt x="14511" y="1259"/>
                  <a:pt x="14602" y="1472"/>
                </a:cubicBezTo>
                <a:cubicBezTo>
                  <a:pt x="14815" y="2414"/>
                  <a:pt x="12931" y="2293"/>
                  <a:pt x="12475" y="2354"/>
                </a:cubicBezTo>
                <a:cubicBezTo>
                  <a:pt x="11289" y="2384"/>
                  <a:pt x="10104" y="2384"/>
                  <a:pt x="8949" y="2384"/>
                </a:cubicBezTo>
                <a:cubicBezTo>
                  <a:pt x="7885" y="2384"/>
                  <a:pt x="6821" y="2354"/>
                  <a:pt x="5757" y="2323"/>
                </a:cubicBezTo>
                <a:cubicBezTo>
                  <a:pt x="5476" y="2308"/>
                  <a:pt x="5168" y="2306"/>
                  <a:pt x="4849" y="2306"/>
                </a:cubicBezTo>
                <a:cubicBezTo>
                  <a:pt x="4742" y="2306"/>
                  <a:pt x="4634" y="2306"/>
                  <a:pt x="4526" y="2306"/>
                </a:cubicBezTo>
                <a:cubicBezTo>
                  <a:pt x="3657" y="2306"/>
                  <a:pt x="2738" y="2293"/>
                  <a:pt x="2049" y="2050"/>
                </a:cubicBezTo>
                <a:cubicBezTo>
                  <a:pt x="1411" y="1806"/>
                  <a:pt x="651" y="1290"/>
                  <a:pt x="1350" y="743"/>
                </a:cubicBezTo>
                <a:cubicBezTo>
                  <a:pt x="1684" y="530"/>
                  <a:pt x="3538" y="408"/>
                  <a:pt x="3660" y="378"/>
                </a:cubicBezTo>
                <a:cubicBezTo>
                  <a:pt x="4420" y="287"/>
                  <a:pt x="5149" y="256"/>
                  <a:pt x="5909" y="256"/>
                </a:cubicBezTo>
                <a:close/>
                <a:moveTo>
                  <a:pt x="5734" y="0"/>
                </a:moveTo>
                <a:cubicBezTo>
                  <a:pt x="3671" y="0"/>
                  <a:pt x="0" y="145"/>
                  <a:pt x="164" y="1411"/>
                </a:cubicBezTo>
                <a:cubicBezTo>
                  <a:pt x="352" y="2554"/>
                  <a:pt x="3228" y="2773"/>
                  <a:pt x="5657" y="2773"/>
                </a:cubicBezTo>
                <a:cubicBezTo>
                  <a:pt x="7170" y="2773"/>
                  <a:pt x="8510" y="2688"/>
                  <a:pt x="8918" y="2688"/>
                </a:cubicBezTo>
                <a:cubicBezTo>
                  <a:pt x="9277" y="2688"/>
                  <a:pt x="10614" y="2810"/>
                  <a:pt x="11961" y="2810"/>
                </a:cubicBezTo>
                <a:cubicBezTo>
                  <a:pt x="13692" y="2810"/>
                  <a:pt x="15440" y="2608"/>
                  <a:pt x="15150" y="1685"/>
                </a:cubicBezTo>
                <a:cubicBezTo>
                  <a:pt x="14846" y="773"/>
                  <a:pt x="12566" y="469"/>
                  <a:pt x="11836" y="378"/>
                </a:cubicBezTo>
                <a:cubicBezTo>
                  <a:pt x="10286" y="135"/>
                  <a:pt x="8706" y="104"/>
                  <a:pt x="7125" y="104"/>
                </a:cubicBezTo>
                <a:cubicBezTo>
                  <a:pt x="7095" y="74"/>
                  <a:pt x="7034" y="13"/>
                  <a:pt x="7003" y="13"/>
                </a:cubicBezTo>
                <a:cubicBezTo>
                  <a:pt x="6816" y="13"/>
                  <a:pt x="6346" y="0"/>
                  <a:pt x="5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8145192" y="2750725"/>
            <a:ext cx="274375" cy="191350"/>
          </a:xfrm>
          <a:custGeom>
            <a:rect b="b" l="l" r="r" t="t"/>
            <a:pathLst>
              <a:path extrusionOk="0" h="7654" w="10975">
                <a:moveTo>
                  <a:pt x="739" y="1"/>
                </a:moveTo>
                <a:cubicBezTo>
                  <a:pt x="185" y="1"/>
                  <a:pt x="1" y="908"/>
                  <a:pt x="631" y="1100"/>
                </a:cubicBezTo>
                <a:cubicBezTo>
                  <a:pt x="4278" y="2315"/>
                  <a:pt x="7409" y="4504"/>
                  <a:pt x="9841" y="7452"/>
                </a:cubicBezTo>
                <a:cubicBezTo>
                  <a:pt x="9953" y="7594"/>
                  <a:pt x="10085" y="7654"/>
                  <a:pt x="10214" y="7654"/>
                </a:cubicBezTo>
                <a:cubicBezTo>
                  <a:pt x="10610" y="7654"/>
                  <a:pt x="10975" y="7097"/>
                  <a:pt x="10631" y="6662"/>
                </a:cubicBezTo>
                <a:cubicBezTo>
                  <a:pt x="8047" y="3531"/>
                  <a:pt x="4734" y="1312"/>
                  <a:pt x="935" y="36"/>
                </a:cubicBezTo>
                <a:cubicBezTo>
                  <a:pt x="865" y="12"/>
                  <a:pt x="800" y="1"/>
                  <a:pt x="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439917" y="3006275"/>
            <a:ext cx="74275" cy="97975"/>
          </a:xfrm>
          <a:custGeom>
            <a:rect b="b" l="l" r="r" t="t"/>
            <a:pathLst>
              <a:path extrusionOk="0" h="3919" w="2971">
                <a:moveTo>
                  <a:pt x="808" y="0"/>
                </a:moveTo>
                <a:cubicBezTo>
                  <a:pt x="398" y="0"/>
                  <a:pt x="0" y="409"/>
                  <a:pt x="301" y="817"/>
                </a:cubicBezTo>
                <a:cubicBezTo>
                  <a:pt x="909" y="1638"/>
                  <a:pt x="1395" y="2549"/>
                  <a:pt x="1730" y="3522"/>
                </a:cubicBezTo>
                <a:cubicBezTo>
                  <a:pt x="1826" y="3799"/>
                  <a:pt x="2056" y="3919"/>
                  <a:pt x="2283" y="3919"/>
                </a:cubicBezTo>
                <a:cubicBezTo>
                  <a:pt x="2630" y="3919"/>
                  <a:pt x="2971" y="3640"/>
                  <a:pt x="2824" y="3218"/>
                </a:cubicBezTo>
                <a:cubicBezTo>
                  <a:pt x="2459" y="2154"/>
                  <a:pt x="1973" y="1151"/>
                  <a:pt x="1274" y="239"/>
                </a:cubicBezTo>
                <a:cubicBezTo>
                  <a:pt x="1149" y="70"/>
                  <a:pt x="977" y="0"/>
                  <a:pt x="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7547342" y="3310125"/>
            <a:ext cx="80425" cy="184025"/>
          </a:xfrm>
          <a:custGeom>
            <a:rect b="b" l="l" r="r" t="t"/>
            <a:pathLst>
              <a:path extrusionOk="0" h="7361" w="3217">
                <a:moveTo>
                  <a:pt x="555" y="0"/>
                </a:moveTo>
                <a:cubicBezTo>
                  <a:pt x="274" y="0"/>
                  <a:pt x="0" y="183"/>
                  <a:pt x="15" y="548"/>
                </a:cubicBezTo>
                <a:cubicBezTo>
                  <a:pt x="198" y="2858"/>
                  <a:pt x="836" y="5046"/>
                  <a:pt x="1991" y="7083"/>
                </a:cubicBezTo>
                <a:cubicBezTo>
                  <a:pt x="2094" y="7279"/>
                  <a:pt x="2260" y="7360"/>
                  <a:pt x="2430" y="7360"/>
                </a:cubicBezTo>
                <a:cubicBezTo>
                  <a:pt x="2813" y="7360"/>
                  <a:pt x="3216" y="6947"/>
                  <a:pt x="2964" y="6505"/>
                </a:cubicBezTo>
                <a:cubicBezTo>
                  <a:pt x="1961" y="4651"/>
                  <a:pt x="1292" y="2675"/>
                  <a:pt x="1140" y="548"/>
                </a:cubicBezTo>
                <a:cubicBezTo>
                  <a:pt x="1125" y="183"/>
                  <a:pt x="836"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1460979" y="1812100"/>
            <a:ext cx="930150" cy="822800"/>
          </a:xfrm>
          <a:custGeom>
            <a:rect b="b" l="l" r="r" t="t"/>
            <a:pathLst>
              <a:path extrusionOk="0" h="32912" w="37206">
                <a:moveTo>
                  <a:pt x="21577" y="0"/>
                </a:moveTo>
                <a:cubicBezTo>
                  <a:pt x="17226" y="0"/>
                  <a:pt x="13219" y="122"/>
                  <a:pt x="8895" y="122"/>
                </a:cubicBezTo>
                <a:cubicBezTo>
                  <a:pt x="7934" y="122"/>
                  <a:pt x="6958" y="116"/>
                  <a:pt x="5958" y="101"/>
                </a:cubicBezTo>
                <a:cubicBezTo>
                  <a:pt x="4044" y="192"/>
                  <a:pt x="1794" y="405"/>
                  <a:pt x="791" y="2016"/>
                </a:cubicBezTo>
                <a:cubicBezTo>
                  <a:pt x="305" y="2806"/>
                  <a:pt x="305" y="3779"/>
                  <a:pt x="274" y="4691"/>
                </a:cubicBezTo>
                <a:cubicBezTo>
                  <a:pt x="183" y="11773"/>
                  <a:pt x="122" y="18886"/>
                  <a:pt x="31" y="25937"/>
                </a:cubicBezTo>
                <a:cubicBezTo>
                  <a:pt x="1" y="28035"/>
                  <a:pt x="153" y="30436"/>
                  <a:pt x="1855" y="31682"/>
                </a:cubicBezTo>
                <a:cubicBezTo>
                  <a:pt x="3010" y="32503"/>
                  <a:pt x="4530" y="32624"/>
                  <a:pt x="5928" y="32716"/>
                </a:cubicBezTo>
                <a:cubicBezTo>
                  <a:pt x="8478" y="32846"/>
                  <a:pt x="11030" y="32911"/>
                  <a:pt x="13581" y="32911"/>
                </a:cubicBezTo>
                <a:cubicBezTo>
                  <a:pt x="19971" y="32911"/>
                  <a:pt x="26355" y="32499"/>
                  <a:pt x="32676" y="31652"/>
                </a:cubicBezTo>
                <a:cubicBezTo>
                  <a:pt x="33619" y="31530"/>
                  <a:pt x="34652" y="31378"/>
                  <a:pt x="35412" y="30801"/>
                </a:cubicBezTo>
                <a:cubicBezTo>
                  <a:pt x="36719" y="29858"/>
                  <a:pt x="36901" y="28095"/>
                  <a:pt x="36962" y="26576"/>
                </a:cubicBezTo>
                <a:cubicBezTo>
                  <a:pt x="37205" y="21652"/>
                  <a:pt x="37175" y="16667"/>
                  <a:pt x="36871" y="11712"/>
                </a:cubicBezTo>
                <a:cubicBezTo>
                  <a:pt x="36719" y="9372"/>
                  <a:pt x="36476" y="7031"/>
                  <a:pt x="35898" y="4782"/>
                </a:cubicBezTo>
                <a:cubicBezTo>
                  <a:pt x="35655" y="3840"/>
                  <a:pt x="35290" y="2898"/>
                  <a:pt x="34622" y="2138"/>
                </a:cubicBezTo>
                <a:cubicBezTo>
                  <a:pt x="33710" y="1165"/>
                  <a:pt x="32372" y="800"/>
                  <a:pt x="31035" y="527"/>
                </a:cubicBezTo>
                <a:cubicBezTo>
                  <a:pt x="28603" y="71"/>
                  <a:pt x="26111" y="40"/>
                  <a:pt x="23649" y="10"/>
                </a:cubicBezTo>
                <a:cubicBezTo>
                  <a:pt x="22948" y="3"/>
                  <a:pt x="22259" y="0"/>
                  <a:pt x="21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1423754" y="1760250"/>
            <a:ext cx="633775" cy="381250"/>
          </a:xfrm>
          <a:custGeom>
            <a:rect b="b" l="l" r="r" t="t"/>
            <a:pathLst>
              <a:path extrusionOk="0" h="15250" w="25351">
                <a:moveTo>
                  <a:pt x="10317" y="0"/>
                </a:moveTo>
                <a:cubicBezTo>
                  <a:pt x="7899" y="0"/>
                  <a:pt x="5420" y="133"/>
                  <a:pt x="3222" y="1142"/>
                </a:cubicBezTo>
                <a:cubicBezTo>
                  <a:pt x="1004" y="2206"/>
                  <a:pt x="760" y="4303"/>
                  <a:pt x="548" y="6582"/>
                </a:cubicBezTo>
                <a:cubicBezTo>
                  <a:pt x="274" y="9409"/>
                  <a:pt x="1" y="12236"/>
                  <a:pt x="31" y="15063"/>
                </a:cubicBezTo>
                <a:cubicBezTo>
                  <a:pt x="15" y="15188"/>
                  <a:pt x="89" y="15249"/>
                  <a:pt x="164" y="15249"/>
                </a:cubicBezTo>
                <a:cubicBezTo>
                  <a:pt x="233" y="15249"/>
                  <a:pt x="304" y="15196"/>
                  <a:pt x="304" y="15093"/>
                </a:cubicBezTo>
                <a:cubicBezTo>
                  <a:pt x="304" y="12814"/>
                  <a:pt x="456" y="10595"/>
                  <a:pt x="669" y="8315"/>
                </a:cubicBezTo>
                <a:cubicBezTo>
                  <a:pt x="760" y="7130"/>
                  <a:pt x="852" y="5914"/>
                  <a:pt x="1034" y="4728"/>
                </a:cubicBezTo>
                <a:cubicBezTo>
                  <a:pt x="1429" y="2418"/>
                  <a:pt x="2949" y="1385"/>
                  <a:pt x="5137" y="807"/>
                </a:cubicBezTo>
                <a:cubicBezTo>
                  <a:pt x="6906" y="348"/>
                  <a:pt x="8778" y="241"/>
                  <a:pt x="10650" y="241"/>
                </a:cubicBezTo>
                <a:cubicBezTo>
                  <a:pt x="12123" y="241"/>
                  <a:pt x="13596" y="308"/>
                  <a:pt x="15016" y="321"/>
                </a:cubicBezTo>
                <a:cubicBezTo>
                  <a:pt x="18390" y="321"/>
                  <a:pt x="21794" y="351"/>
                  <a:pt x="25168" y="351"/>
                </a:cubicBezTo>
                <a:cubicBezTo>
                  <a:pt x="25351" y="351"/>
                  <a:pt x="25351" y="78"/>
                  <a:pt x="25168" y="47"/>
                </a:cubicBezTo>
                <a:cubicBezTo>
                  <a:pt x="21065" y="47"/>
                  <a:pt x="16961" y="17"/>
                  <a:pt x="12858" y="17"/>
                </a:cubicBezTo>
                <a:cubicBezTo>
                  <a:pt x="12029" y="17"/>
                  <a:pt x="11177" y="0"/>
                  <a:pt x="10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1435150" y="2317475"/>
            <a:ext cx="1812443" cy="767405"/>
          </a:xfrm>
          <a:custGeom>
            <a:rect b="b" l="l" r="r" t="t"/>
            <a:pathLst>
              <a:path extrusionOk="0" h="11212" w="36567">
                <a:moveTo>
                  <a:pt x="36346" y="0"/>
                </a:moveTo>
                <a:cubicBezTo>
                  <a:pt x="36278" y="0"/>
                  <a:pt x="36202" y="54"/>
                  <a:pt x="36171" y="160"/>
                </a:cubicBezTo>
                <a:cubicBezTo>
                  <a:pt x="36141" y="2044"/>
                  <a:pt x="36111" y="3959"/>
                  <a:pt x="36111" y="5814"/>
                </a:cubicBezTo>
                <a:cubicBezTo>
                  <a:pt x="36111" y="6634"/>
                  <a:pt x="36293" y="8002"/>
                  <a:pt x="35989" y="8823"/>
                </a:cubicBezTo>
                <a:cubicBezTo>
                  <a:pt x="35503" y="10039"/>
                  <a:pt x="33405" y="9795"/>
                  <a:pt x="32372" y="9887"/>
                </a:cubicBezTo>
                <a:cubicBezTo>
                  <a:pt x="28542" y="10130"/>
                  <a:pt x="24682" y="10342"/>
                  <a:pt x="20822" y="10494"/>
                </a:cubicBezTo>
                <a:cubicBezTo>
                  <a:pt x="16992" y="10646"/>
                  <a:pt x="13101" y="10738"/>
                  <a:pt x="9271" y="10829"/>
                </a:cubicBezTo>
                <a:cubicBezTo>
                  <a:pt x="7911" y="10851"/>
                  <a:pt x="6503" y="10936"/>
                  <a:pt x="5104" y="10936"/>
                </a:cubicBezTo>
                <a:cubicBezTo>
                  <a:pt x="4566" y="10936"/>
                  <a:pt x="4028" y="10923"/>
                  <a:pt x="3496" y="10890"/>
                </a:cubicBezTo>
                <a:cubicBezTo>
                  <a:pt x="639" y="10707"/>
                  <a:pt x="335" y="8306"/>
                  <a:pt x="426" y="6026"/>
                </a:cubicBezTo>
                <a:cubicBezTo>
                  <a:pt x="412" y="5957"/>
                  <a:pt x="341" y="5919"/>
                  <a:pt x="268" y="5919"/>
                </a:cubicBezTo>
                <a:cubicBezTo>
                  <a:pt x="181" y="5919"/>
                  <a:pt x="92" y="5972"/>
                  <a:pt x="92" y="6087"/>
                </a:cubicBezTo>
                <a:cubicBezTo>
                  <a:pt x="0" y="9066"/>
                  <a:pt x="760" y="11163"/>
                  <a:pt x="4043" y="11194"/>
                </a:cubicBezTo>
                <a:cubicBezTo>
                  <a:pt x="4770" y="11206"/>
                  <a:pt x="5498" y="11212"/>
                  <a:pt x="6227" y="11212"/>
                </a:cubicBezTo>
                <a:cubicBezTo>
                  <a:pt x="10832" y="11212"/>
                  <a:pt x="15469" y="10986"/>
                  <a:pt x="20062" y="10829"/>
                </a:cubicBezTo>
                <a:cubicBezTo>
                  <a:pt x="22706" y="10707"/>
                  <a:pt x="25259" y="10586"/>
                  <a:pt x="27904" y="10434"/>
                </a:cubicBezTo>
                <a:cubicBezTo>
                  <a:pt x="29150" y="10373"/>
                  <a:pt x="30366" y="10282"/>
                  <a:pt x="31612" y="10221"/>
                </a:cubicBezTo>
                <a:cubicBezTo>
                  <a:pt x="32737" y="10130"/>
                  <a:pt x="34135" y="10282"/>
                  <a:pt x="35199" y="9947"/>
                </a:cubicBezTo>
                <a:cubicBezTo>
                  <a:pt x="36171" y="9613"/>
                  <a:pt x="36293" y="8914"/>
                  <a:pt x="36384" y="7972"/>
                </a:cubicBezTo>
                <a:cubicBezTo>
                  <a:pt x="36566" y="5388"/>
                  <a:pt x="36445" y="2774"/>
                  <a:pt x="36475" y="160"/>
                </a:cubicBezTo>
                <a:cubicBezTo>
                  <a:pt x="36475" y="54"/>
                  <a:pt x="36414" y="0"/>
                  <a:pt x="36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66604" y="1875400"/>
            <a:ext cx="921000" cy="921775"/>
          </a:xfrm>
          <a:custGeom>
            <a:rect b="b" l="l" r="r" t="t"/>
            <a:pathLst>
              <a:path extrusionOk="0" h="36871" w="3684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795254" y="1932350"/>
            <a:ext cx="258450" cy="107525"/>
          </a:xfrm>
          <a:custGeom>
            <a:rect b="b" l="l" r="r" t="t"/>
            <a:pathLst>
              <a:path extrusionOk="0" h="4301" w="10338">
                <a:moveTo>
                  <a:pt x="9359" y="0"/>
                </a:moveTo>
                <a:cubicBezTo>
                  <a:pt x="6048" y="0"/>
                  <a:pt x="2950" y="1181"/>
                  <a:pt x="459" y="3346"/>
                </a:cubicBezTo>
                <a:cubicBezTo>
                  <a:pt x="1" y="3708"/>
                  <a:pt x="405" y="4300"/>
                  <a:pt x="880" y="4300"/>
                </a:cubicBezTo>
                <a:cubicBezTo>
                  <a:pt x="1003" y="4300"/>
                  <a:pt x="1131" y="4260"/>
                  <a:pt x="1249" y="4167"/>
                </a:cubicBezTo>
                <a:cubicBezTo>
                  <a:pt x="3524" y="2184"/>
                  <a:pt x="6246" y="1152"/>
                  <a:pt x="9228" y="1152"/>
                </a:cubicBezTo>
                <a:cubicBezTo>
                  <a:pt x="9354" y="1152"/>
                  <a:pt x="9481" y="1154"/>
                  <a:pt x="9608" y="1157"/>
                </a:cubicBezTo>
                <a:cubicBezTo>
                  <a:pt x="10338" y="1157"/>
                  <a:pt x="10338" y="2"/>
                  <a:pt x="9608" y="2"/>
                </a:cubicBezTo>
                <a:cubicBezTo>
                  <a:pt x="9525" y="1"/>
                  <a:pt x="9442" y="0"/>
                  <a:pt x="9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1112229" y="1945775"/>
            <a:ext cx="106175" cy="51550"/>
          </a:xfrm>
          <a:custGeom>
            <a:rect b="b" l="l" r="r" t="t"/>
            <a:pathLst>
              <a:path extrusionOk="0" h="2062" w="4247">
                <a:moveTo>
                  <a:pt x="1038" y="0"/>
                </a:moveTo>
                <a:cubicBezTo>
                  <a:pt x="935" y="0"/>
                  <a:pt x="832" y="4"/>
                  <a:pt x="729" y="13"/>
                </a:cubicBezTo>
                <a:cubicBezTo>
                  <a:pt x="26" y="42"/>
                  <a:pt x="0" y="1142"/>
                  <a:pt x="651" y="1142"/>
                </a:cubicBezTo>
                <a:cubicBezTo>
                  <a:pt x="676" y="1142"/>
                  <a:pt x="702" y="1141"/>
                  <a:pt x="729" y="1137"/>
                </a:cubicBezTo>
                <a:cubicBezTo>
                  <a:pt x="807" y="1132"/>
                  <a:pt x="884" y="1129"/>
                  <a:pt x="961" y="1129"/>
                </a:cubicBezTo>
                <a:cubicBezTo>
                  <a:pt x="1723" y="1129"/>
                  <a:pt x="2429" y="1400"/>
                  <a:pt x="3008" y="1897"/>
                </a:cubicBezTo>
                <a:cubicBezTo>
                  <a:pt x="3131" y="2013"/>
                  <a:pt x="3268" y="2062"/>
                  <a:pt x="3400" y="2062"/>
                </a:cubicBezTo>
                <a:cubicBezTo>
                  <a:pt x="3854" y="2062"/>
                  <a:pt x="4246" y="1484"/>
                  <a:pt x="3799" y="1107"/>
                </a:cubicBezTo>
                <a:cubicBezTo>
                  <a:pt x="3052" y="415"/>
                  <a:pt x="2078" y="0"/>
                  <a:pt x="10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679054" y="2133375"/>
            <a:ext cx="732575" cy="359275"/>
          </a:xfrm>
          <a:custGeom>
            <a:rect b="b" l="l" r="r" t="t"/>
            <a:pathLst>
              <a:path extrusionOk="0" h="14371" w="29303">
                <a:moveTo>
                  <a:pt x="12755" y="885"/>
                </a:moveTo>
                <a:cubicBezTo>
                  <a:pt x="13186" y="885"/>
                  <a:pt x="13616" y="889"/>
                  <a:pt x="14044" y="898"/>
                </a:cubicBezTo>
                <a:cubicBezTo>
                  <a:pt x="14104" y="1019"/>
                  <a:pt x="14226" y="1080"/>
                  <a:pt x="14378" y="1080"/>
                </a:cubicBezTo>
                <a:cubicBezTo>
                  <a:pt x="16658" y="1293"/>
                  <a:pt x="18907" y="1597"/>
                  <a:pt x="21095" y="2083"/>
                </a:cubicBezTo>
                <a:cubicBezTo>
                  <a:pt x="22554" y="2418"/>
                  <a:pt x="29302" y="4059"/>
                  <a:pt x="25594" y="6643"/>
                </a:cubicBezTo>
                <a:cubicBezTo>
                  <a:pt x="23922" y="7767"/>
                  <a:pt x="20791" y="7585"/>
                  <a:pt x="18785" y="7706"/>
                </a:cubicBezTo>
                <a:cubicBezTo>
                  <a:pt x="17539" y="7775"/>
                  <a:pt x="16303" y="7814"/>
                  <a:pt x="15076" y="7814"/>
                </a:cubicBezTo>
                <a:cubicBezTo>
                  <a:pt x="14118" y="7814"/>
                  <a:pt x="13166" y="7790"/>
                  <a:pt x="12220" y="7737"/>
                </a:cubicBezTo>
                <a:cubicBezTo>
                  <a:pt x="9971" y="7615"/>
                  <a:pt x="7691" y="7311"/>
                  <a:pt x="5533" y="6794"/>
                </a:cubicBezTo>
                <a:cubicBezTo>
                  <a:pt x="4530" y="6551"/>
                  <a:pt x="3557" y="6339"/>
                  <a:pt x="2645" y="5883"/>
                </a:cubicBezTo>
                <a:cubicBezTo>
                  <a:pt x="1703" y="5427"/>
                  <a:pt x="730" y="4849"/>
                  <a:pt x="1308" y="3451"/>
                </a:cubicBezTo>
                <a:cubicBezTo>
                  <a:pt x="1490" y="2965"/>
                  <a:pt x="2372" y="2509"/>
                  <a:pt x="2828" y="2235"/>
                </a:cubicBezTo>
                <a:cubicBezTo>
                  <a:pt x="4834" y="1141"/>
                  <a:pt x="7417" y="1019"/>
                  <a:pt x="9636" y="928"/>
                </a:cubicBezTo>
                <a:cubicBezTo>
                  <a:pt x="10668" y="907"/>
                  <a:pt x="11715" y="885"/>
                  <a:pt x="12755" y="885"/>
                </a:cubicBezTo>
                <a:close/>
                <a:moveTo>
                  <a:pt x="1065" y="5883"/>
                </a:moveTo>
                <a:lnTo>
                  <a:pt x="1065" y="5883"/>
                </a:lnTo>
                <a:cubicBezTo>
                  <a:pt x="1429" y="6187"/>
                  <a:pt x="1794" y="6460"/>
                  <a:pt x="2220" y="6643"/>
                </a:cubicBezTo>
                <a:cubicBezTo>
                  <a:pt x="2250" y="8314"/>
                  <a:pt x="2341" y="9986"/>
                  <a:pt x="2372" y="11658"/>
                </a:cubicBezTo>
                <a:cubicBezTo>
                  <a:pt x="1034" y="10898"/>
                  <a:pt x="1217" y="10442"/>
                  <a:pt x="1186" y="9196"/>
                </a:cubicBezTo>
                <a:lnTo>
                  <a:pt x="1065" y="5883"/>
                </a:lnTo>
                <a:close/>
                <a:moveTo>
                  <a:pt x="2493" y="6764"/>
                </a:moveTo>
                <a:cubicBezTo>
                  <a:pt x="2584" y="6794"/>
                  <a:pt x="2706" y="6825"/>
                  <a:pt x="2797" y="6916"/>
                </a:cubicBezTo>
                <a:cubicBezTo>
                  <a:pt x="3101" y="7007"/>
                  <a:pt x="3435" y="7129"/>
                  <a:pt x="3739" y="7250"/>
                </a:cubicBezTo>
                <a:cubicBezTo>
                  <a:pt x="3891" y="8922"/>
                  <a:pt x="3922" y="10594"/>
                  <a:pt x="3891" y="12235"/>
                </a:cubicBezTo>
                <a:cubicBezTo>
                  <a:pt x="3435" y="12114"/>
                  <a:pt x="2979" y="11992"/>
                  <a:pt x="2584" y="11810"/>
                </a:cubicBezTo>
                <a:cubicBezTo>
                  <a:pt x="2645" y="11779"/>
                  <a:pt x="2645" y="11779"/>
                  <a:pt x="2645" y="11688"/>
                </a:cubicBezTo>
                <a:cubicBezTo>
                  <a:pt x="2584" y="10047"/>
                  <a:pt x="2524" y="8436"/>
                  <a:pt x="2493" y="6764"/>
                </a:cubicBezTo>
                <a:close/>
                <a:moveTo>
                  <a:pt x="26749" y="6946"/>
                </a:moveTo>
                <a:cubicBezTo>
                  <a:pt x="26749" y="7919"/>
                  <a:pt x="26719" y="8953"/>
                  <a:pt x="26688" y="9956"/>
                </a:cubicBezTo>
                <a:cubicBezTo>
                  <a:pt x="26658" y="10503"/>
                  <a:pt x="26445" y="10928"/>
                  <a:pt x="26141" y="11323"/>
                </a:cubicBezTo>
                <a:cubicBezTo>
                  <a:pt x="26080" y="10108"/>
                  <a:pt x="26050" y="8892"/>
                  <a:pt x="26111" y="7676"/>
                </a:cubicBezTo>
                <a:cubicBezTo>
                  <a:pt x="26111" y="7570"/>
                  <a:pt x="26042" y="7516"/>
                  <a:pt x="25970" y="7516"/>
                </a:cubicBezTo>
                <a:cubicBezTo>
                  <a:pt x="25898" y="7516"/>
                  <a:pt x="25822" y="7570"/>
                  <a:pt x="25807" y="7676"/>
                </a:cubicBezTo>
                <a:cubicBezTo>
                  <a:pt x="25776" y="8983"/>
                  <a:pt x="25776" y="10290"/>
                  <a:pt x="25898" y="11627"/>
                </a:cubicBezTo>
                <a:cubicBezTo>
                  <a:pt x="25503" y="11962"/>
                  <a:pt x="25016" y="12235"/>
                  <a:pt x="24530" y="12418"/>
                </a:cubicBezTo>
                <a:cubicBezTo>
                  <a:pt x="24469" y="11019"/>
                  <a:pt x="24378" y="9560"/>
                  <a:pt x="24226" y="8162"/>
                </a:cubicBezTo>
                <a:cubicBezTo>
                  <a:pt x="24226" y="8132"/>
                  <a:pt x="24165" y="8071"/>
                  <a:pt x="24135" y="8041"/>
                </a:cubicBezTo>
                <a:cubicBezTo>
                  <a:pt x="25077" y="7858"/>
                  <a:pt x="26080" y="7554"/>
                  <a:pt x="26749" y="6946"/>
                </a:cubicBezTo>
                <a:close/>
                <a:moveTo>
                  <a:pt x="4074" y="7311"/>
                </a:moveTo>
                <a:cubicBezTo>
                  <a:pt x="4651" y="7524"/>
                  <a:pt x="5229" y="7615"/>
                  <a:pt x="5776" y="7767"/>
                </a:cubicBezTo>
                <a:cubicBezTo>
                  <a:pt x="5746" y="7828"/>
                  <a:pt x="5715" y="7858"/>
                  <a:pt x="5715" y="7889"/>
                </a:cubicBezTo>
                <a:cubicBezTo>
                  <a:pt x="5594" y="9500"/>
                  <a:pt x="5624" y="11080"/>
                  <a:pt x="5776" y="12691"/>
                </a:cubicBezTo>
                <a:cubicBezTo>
                  <a:pt x="5320" y="12570"/>
                  <a:pt x="4925" y="12478"/>
                  <a:pt x="4469" y="12387"/>
                </a:cubicBezTo>
                <a:cubicBezTo>
                  <a:pt x="4347" y="12326"/>
                  <a:pt x="4256" y="12326"/>
                  <a:pt x="4195" y="12296"/>
                </a:cubicBezTo>
                <a:cubicBezTo>
                  <a:pt x="4226" y="10624"/>
                  <a:pt x="4195" y="8983"/>
                  <a:pt x="4074" y="7311"/>
                </a:cubicBezTo>
                <a:close/>
                <a:moveTo>
                  <a:pt x="23892" y="8132"/>
                </a:moveTo>
                <a:lnTo>
                  <a:pt x="23892" y="8193"/>
                </a:lnTo>
                <a:cubicBezTo>
                  <a:pt x="24074" y="9652"/>
                  <a:pt x="24165" y="11080"/>
                  <a:pt x="24196" y="12570"/>
                </a:cubicBezTo>
                <a:cubicBezTo>
                  <a:pt x="23740" y="12722"/>
                  <a:pt x="23284" y="12813"/>
                  <a:pt x="22858" y="12934"/>
                </a:cubicBezTo>
                <a:cubicBezTo>
                  <a:pt x="22813" y="12919"/>
                  <a:pt x="22775" y="12912"/>
                  <a:pt x="22733" y="12912"/>
                </a:cubicBezTo>
                <a:cubicBezTo>
                  <a:pt x="22691" y="12912"/>
                  <a:pt x="22646" y="12919"/>
                  <a:pt x="22585" y="12934"/>
                </a:cubicBezTo>
                <a:cubicBezTo>
                  <a:pt x="22615" y="11415"/>
                  <a:pt x="22585" y="9956"/>
                  <a:pt x="22433" y="8436"/>
                </a:cubicBezTo>
                <a:cubicBezTo>
                  <a:pt x="22433" y="8345"/>
                  <a:pt x="22402" y="8314"/>
                  <a:pt x="22342" y="8314"/>
                </a:cubicBezTo>
                <a:cubicBezTo>
                  <a:pt x="22554" y="8284"/>
                  <a:pt x="22737" y="8284"/>
                  <a:pt x="22919" y="8223"/>
                </a:cubicBezTo>
                <a:cubicBezTo>
                  <a:pt x="23223" y="8193"/>
                  <a:pt x="23557" y="8162"/>
                  <a:pt x="23892" y="8132"/>
                </a:cubicBezTo>
                <a:close/>
                <a:moveTo>
                  <a:pt x="5989" y="7828"/>
                </a:moveTo>
                <a:cubicBezTo>
                  <a:pt x="6597" y="7980"/>
                  <a:pt x="7235" y="8071"/>
                  <a:pt x="7843" y="8162"/>
                </a:cubicBezTo>
                <a:lnTo>
                  <a:pt x="7843" y="13056"/>
                </a:lnTo>
                <a:cubicBezTo>
                  <a:pt x="7235" y="12995"/>
                  <a:pt x="6657" y="12874"/>
                  <a:pt x="6049" y="12752"/>
                </a:cubicBezTo>
                <a:cubicBezTo>
                  <a:pt x="5897" y="11111"/>
                  <a:pt x="5867" y="9530"/>
                  <a:pt x="5989" y="7889"/>
                </a:cubicBezTo>
                <a:lnTo>
                  <a:pt x="5989" y="7828"/>
                </a:lnTo>
                <a:close/>
                <a:moveTo>
                  <a:pt x="22250" y="8314"/>
                </a:moveTo>
                <a:lnTo>
                  <a:pt x="22250" y="8314"/>
                </a:lnTo>
                <a:cubicBezTo>
                  <a:pt x="22190" y="8345"/>
                  <a:pt x="22190" y="8375"/>
                  <a:pt x="22190" y="8436"/>
                </a:cubicBezTo>
                <a:cubicBezTo>
                  <a:pt x="22311" y="9956"/>
                  <a:pt x="22342" y="11475"/>
                  <a:pt x="22311" y="12995"/>
                </a:cubicBezTo>
                <a:lnTo>
                  <a:pt x="20943" y="13208"/>
                </a:lnTo>
                <a:cubicBezTo>
                  <a:pt x="20943" y="11627"/>
                  <a:pt x="20974" y="10016"/>
                  <a:pt x="20974" y="8436"/>
                </a:cubicBezTo>
                <a:lnTo>
                  <a:pt x="22250" y="8314"/>
                </a:lnTo>
                <a:close/>
                <a:moveTo>
                  <a:pt x="8116" y="8193"/>
                </a:moveTo>
                <a:cubicBezTo>
                  <a:pt x="8481" y="8223"/>
                  <a:pt x="8876" y="8314"/>
                  <a:pt x="9271" y="8345"/>
                </a:cubicBezTo>
                <a:lnTo>
                  <a:pt x="9271" y="8375"/>
                </a:lnTo>
                <a:cubicBezTo>
                  <a:pt x="9423" y="10016"/>
                  <a:pt x="9545" y="11658"/>
                  <a:pt x="9697" y="13238"/>
                </a:cubicBezTo>
                <a:cubicBezTo>
                  <a:pt x="9180" y="13208"/>
                  <a:pt x="8663" y="13147"/>
                  <a:pt x="8147" y="13056"/>
                </a:cubicBezTo>
                <a:cubicBezTo>
                  <a:pt x="8116" y="11475"/>
                  <a:pt x="8116" y="9834"/>
                  <a:pt x="8116" y="8193"/>
                </a:cubicBezTo>
                <a:close/>
                <a:moveTo>
                  <a:pt x="9545" y="8436"/>
                </a:moveTo>
                <a:cubicBezTo>
                  <a:pt x="10153" y="8497"/>
                  <a:pt x="10761" y="8527"/>
                  <a:pt x="11369" y="8588"/>
                </a:cubicBezTo>
                <a:cubicBezTo>
                  <a:pt x="11278" y="10138"/>
                  <a:pt x="11338" y="11688"/>
                  <a:pt x="11490" y="13238"/>
                </a:cubicBezTo>
                <a:cubicBezTo>
                  <a:pt x="11490" y="13345"/>
                  <a:pt x="11566" y="13398"/>
                  <a:pt x="11642" y="13398"/>
                </a:cubicBezTo>
                <a:cubicBezTo>
                  <a:pt x="11718" y="13398"/>
                  <a:pt x="11794" y="13345"/>
                  <a:pt x="11794" y="13238"/>
                </a:cubicBezTo>
                <a:cubicBezTo>
                  <a:pt x="11642" y="11688"/>
                  <a:pt x="11642" y="10138"/>
                  <a:pt x="11673" y="8588"/>
                </a:cubicBezTo>
                <a:lnTo>
                  <a:pt x="11673" y="8588"/>
                </a:lnTo>
                <a:cubicBezTo>
                  <a:pt x="11977" y="8618"/>
                  <a:pt x="12281" y="8618"/>
                  <a:pt x="12585" y="8618"/>
                </a:cubicBezTo>
                <a:cubicBezTo>
                  <a:pt x="12797" y="8618"/>
                  <a:pt x="13071" y="8618"/>
                  <a:pt x="13314" y="8649"/>
                </a:cubicBezTo>
                <a:cubicBezTo>
                  <a:pt x="13527" y="10260"/>
                  <a:pt x="13679" y="11840"/>
                  <a:pt x="13770" y="13482"/>
                </a:cubicBezTo>
                <a:cubicBezTo>
                  <a:pt x="12463" y="13482"/>
                  <a:pt x="11217" y="13390"/>
                  <a:pt x="9971" y="13330"/>
                </a:cubicBezTo>
                <a:cubicBezTo>
                  <a:pt x="9819" y="11688"/>
                  <a:pt x="9697" y="10047"/>
                  <a:pt x="9545" y="8436"/>
                </a:cubicBezTo>
                <a:close/>
                <a:moveTo>
                  <a:pt x="13588" y="8649"/>
                </a:moveTo>
                <a:cubicBezTo>
                  <a:pt x="14165" y="8649"/>
                  <a:pt x="14743" y="8679"/>
                  <a:pt x="15351" y="8679"/>
                </a:cubicBezTo>
                <a:cubicBezTo>
                  <a:pt x="15320" y="8740"/>
                  <a:pt x="15320" y="8770"/>
                  <a:pt x="15320" y="8801"/>
                </a:cubicBezTo>
                <a:cubicBezTo>
                  <a:pt x="15290" y="10351"/>
                  <a:pt x="15290" y="11931"/>
                  <a:pt x="15351" y="13482"/>
                </a:cubicBezTo>
                <a:lnTo>
                  <a:pt x="14044" y="13482"/>
                </a:lnTo>
                <a:cubicBezTo>
                  <a:pt x="13952" y="11871"/>
                  <a:pt x="13800" y="10260"/>
                  <a:pt x="13588" y="8649"/>
                </a:cubicBezTo>
                <a:close/>
                <a:moveTo>
                  <a:pt x="17174" y="8649"/>
                </a:moveTo>
                <a:lnTo>
                  <a:pt x="17174" y="13482"/>
                </a:lnTo>
                <a:lnTo>
                  <a:pt x="15624" y="13482"/>
                </a:lnTo>
                <a:cubicBezTo>
                  <a:pt x="15563" y="11931"/>
                  <a:pt x="15563" y="10351"/>
                  <a:pt x="15594" y="8801"/>
                </a:cubicBezTo>
                <a:cubicBezTo>
                  <a:pt x="15594" y="8770"/>
                  <a:pt x="15563" y="8740"/>
                  <a:pt x="15563" y="8679"/>
                </a:cubicBezTo>
                <a:cubicBezTo>
                  <a:pt x="16080" y="8679"/>
                  <a:pt x="16658" y="8679"/>
                  <a:pt x="17174" y="8649"/>
                </a:cubicBezTo>
                <a:close/>
                <a:moveTo>
                  <a:pt x="20670" y="8466"/>
                </a:moveTo>
                <a:cubicBezTo>
                  <a:pt x="20670" y="10047"/>
                  <a:pt x="20639" y="11658"/>
                  <a:pt x="20639" y="13238"/>
                </a:cubicBezTo>
                <a:cubicBezTo>
                  <a:pt x="20183" y="13299"/>
                  <a:pt x="19728" y="13330"/>
                  <a:pt x="19241" y="13360"/>
                </a:cubicBezTo>
                <a:cubicBezTo>
                  <a:pt x="19241" y="11840"/>
                  <a:pt x="19150" y="10320"/>
                  <a:pt x="19120" y="8801"/>
                </a:cubicBezTo>
                <a:cubicBezTo>
                  <a:pt x="19120" y="8709"/>
                  <a:pt x="19044" y="8664"/>
                  <a:pt x="18968" y="8664"/>
                </a:cubicBezTo>
                <a:cubicBezTo>
                  <a:pt x="18892" y="8664"/>
                  <a:pt x="18816" y="8709"/>
                  <a:pt x="18816" y="8801"/>
                </a:cubicBezTo>
                <a:cubicBezTo>
                  <a:pt x="18846" y="10320"/>
                  <a:pt x="18937" y="11871"/>
                  <a:pt x="18968" y="13390"/>
                </a:cubicBezTo>
                <a:cubicBezTo>
                  <a:pt x="18481" y="13451"/>
                  <a:pt x="17934" y="13451"/>
                  <a:pt x="17448" y="13482"/>
                </a:cubicBezTo>
                <a:lnTo>
                  <a:pt x="17448" y="8649"/>
                </a:lnTo>
                <a:cubicBezTo>
                  <a:pt x="18512" y="8618"/>
                  <a:pt x="19606" y="8527"/>
                  <a:pt x="20670" y="8466"/>
                </a:cubicBezTo>
                <a:close/>
                <a:moveTo>
                  <a:pt x="11914" y="0"/>
                </a:moveTo>
                <a:cubicBezTo>
                  <a:pt x="10157" y="0"/>
                  <a:pt x="8399" y="81"/>
                  <a:pt x="6657" y="320"/>
                </a:cubicBezTo>
                <a:cubicBezTo>
                  <a:pt x="4651" y="594"/>
                  <a:pt x="1065" y="1202"/>
                  <a:pt x="305" y="3512"/>
                </a:cubicBezTo>
                <a:cubicBezTo>
                  <a:pt x="274" y="3664"/>
                  <a:pt x="244" y="3816"/>
                  <a:pt x="244" y="3937"/>
                </a:cubicBezTo>
                <a:cubicBezTo>
                  <a:pt x="153" y="4028"/>
                  <a:pt x="122" y="4089"/>
                  <a:pt x="122" y="4241"/>
                </a:cubicBezTo>
                <a:cubicBezTo>
                  <a:pt x="183" y="6369"/>
                  <a:pt x="1" y="8679"/>
                  <a:pt x="335" y="10807"/>
                </a:cubicBezTo>
                <a:cubicBezTo>
                  <a:pt x="487" y="11810"/>
                  <a:pt x="1004" y="12114"/>
                  <a:pt x="1916" y="12478"/>
                </a:cubicBezTo>
                <a:cubicBezTo>
                  <a:pt x="5715" y="13998"/>
                  <a:pt x="9971" y="14363"/>
                  <a:pt x="14013" y="14363"/>
                </a:cubicBezTo>
                <a:cubicBezTo>
                  <a:pt x="14736" y="14363"/>
                  <a:pt x="15488" y="14371"/>
                  <a:pt x="16255" y="14371"/>
                </a:cubicBezTo>
                <a:cubicBezTo>
                  <a:pt x="19193" y="14371"/>
                  <a:pt x="22346" y="14256"/>
                  <a:pt x="24925" y="13147"/>
                </a:cubicBezTo>
                <a:cubicBezTo>
                  <a:pt x="25959" y="12722"/>
                  <a:pt x="27023" y="12144"/>
                  <a:pt x="27357" y="11019"/>
                </a:cubicBezTo>
                <a:cubicBezTo>
                  <a:pt x="27934" y="9105"/>
                  <a:pt x="27600" y="6673"/>
                  <a:pt x="27630" y="4728"/>
                </a:cubicBezTo>
                <a:cubicBezTo>
                  <a:pt x="27630" y="4515"/>
                  <a:pt x="27509" y="4393"/>
                  <a:pt x="27357" y="4363"/>
                </a:cubicBezTo>
                <a:cubicBezTo>
                  <a:pt x="26901" y="3147"/>
                  <a:pt x="25442" y="2418"/>
                  <a:pt x="24256" y="2053"/>
                </a:cubicBezTo>
                <a:cubicBezTo>
                  <a:pt x="21946" y="1293"/>
                  <a:pt x="19515" y="837"/>
                  <a:pt x="17053" y="533"/>
                </a:cubicBezTo>
                <a:cubicBezTo>
                  <a:pt x="17022" y="320"/>
                  <a:pt x="16901" y="138"/>
                  <a:pt x="16658" y="138"/>
                </a:cubicBezTo>
                <a:cubicBezTo>
                  <a:pt x="15086" y="66"/>
                  <a:pt x="13500" y="0"/>
                  <a:pt x="119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740604" y="2173275"/>
            <a:ext cx="564950" cy="123200"/>
          </a:xfrm>
          <a:custGeom>
            <a:rect b="b" l="l" r="r" t="t"/>
            <a:pathLst>
              <a:path extrusionOk="0" h="4928" w="22598">
                <a:moveTo>
                  <a:pt x="10062" y="396"/>
                </a:moveTo>
                <a:cubicBezTo>
                  <a:pt x="12889" y="670"/>
                  <a:pt x="15837" y="973"/>
                  <a:pt x="18573" y="1825"/>
                </a:cubicBezTo>
                <a:cubicBezTo>
                  <a:pt x="19393" y="2068"/>
                  <a:pt x="21673" y="2524"/>
                  <a:pt x="20487" y="4135"/>
                </a:cubicBezTo>
                <a:cubicBezTo>
                  <a:pt x="20291" y="4430"/>
                  <a:pt x="19622" y="4470"/>
                  <a:pt x="19019" y="4470"/>
                </a:cubicBezTo>
                <a:cubicBezTo>
                  <a:pt x="18792" y="4470"/>
                  <a:pt x="18574" y="4465"/>
                  <a:pt x="18394" y="4465"/>
                </a:cubicBezTo>
                <a:cubicBezTo>
                  <a:pt x="18314" y="4465"/>
                  <a:pt x="18240" y="4466"/>
                  <a:pt x="18177" y="4469"/>
                </a:cubicBezTo>
                <a:cubicBezTo>
                  <a:pt x="16877" y="4562"/>
                  <a:pt x="15541" y="4602"/>
                  <a:pt x="14224" y="4602"/>
                </a:cubicBezTo>
                <a:cubicBezTo>
                  <a:pt x="13817" y="4602"/>
                  <a:pt x="13412" y="4598"/>
                  <a:pt x="13010" y="4591"/>
                </a:cubicBezTo>
                <a:cubicBezTo>
                  <a:pt x="9849" y="4560"/>
                  <a:pt x="6445" y="4560"/>
                  <a:pt x="3314" y="3800"/>
                </a:cubicBezTo>
                <a:cubicBezTo>
                  <a:pt x="2250" y="3557"/>
                  <a:pt x="335" y="2645"/>
                  <a:pt x="2250" y="1551"/>
                </a:cubicBezTo>
                <a:cubicBezTo>
                  <a:pt x="2858" y="1217"/>
                  <a:pt x="3922" y="1156"/>
                  <a:pt x="4591" y="1065"/>
                </a:cubicBezTo>
                <a:cubicBezTo>
                  <a:pt x="6353" y="730"/>
                  <a:pt x="8147" y="548"/>
                  <a:pt x="9940" y="487"/>
                </a:cubicBezTo>
                <a:cubicBezTo>
                  <a:pt x="10001" y="487"/>
                  <a:pt x="10062" y="457"/>
                  <a:pt x="10062" y="396"/>
                </a:cubicBezTo>
                <a:close/>
                <a:moveTo>
                  <a:pt x="8420" y="1"/>
                </a:moveTo>
                <a:cubicBezTo>
                  <a:pt x="8238" y="1"/>
                  <a:pt x="8238" y="244"/>
                  <a:pt x="8420" y="244"/>
                </a:cubicBezTo>
                <a:cubicBezTo>
                  <a:pt x="5533" y="396"/>
                  <a:pt x="1" y="852"/>
                  <a:pt x="730" y="2797"/>
                </a:cubicBezTo>
                <a:cubicBezTo>
                  <a:pt x="1186" y="4013"/>
                  <a:pt x="4043" y="4256"/>
                  <a:pt x="5046" y="4408"/>
                </a:cubicBezTo>
                <a:cubicBezTo>
                  <a:pt x="7691" y="4743"/>
                  <a:pt x="10366" y="4895"/>
                  <a:pt x="13010" y="4895"/>
                </a:cubicBezTo>
                <a:cubicBezTo>
                  <a:pt x="13248" y="4895"/>
                  <a:pt x="14091" y="4928"/>
                  <a:pt x="15160" y="4928"/>
                </a:cubicBezTo>
                <a:cubicBezTo>
                  <a:pt x="18049" y="4928"/>
                  <a:pt x="22597" y="4685"/>
                  <a:pt x="21399" y="2888"/>
                </a:cubicBezTo>
                <a:cubicBezTo>
                  <a:pt x="20548" y="1551"/>
                  <a:pt x="17539" y="1247"/>
                  <a:pt x="16171" y="1004"/>
                </a:cubicBezTo>
                <a:cubicBezTo>
                  <a:pt x="13588" y="548"/>
                  <a:pt x="11004" y="244"/>
                  <a:pt x="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821929" y="2204775"/>
            <a:ext cx="386125" cy="70375"/>
          </a:xfrm>
          <a:custGeom>
            <a:rect b="b" l="l" r="r" t="t"/>
            <a:pathLst>
              <a:path extrusionOk="0" h="2815" w="15445">
                <a:moveTo>
                  <a:pt x="5958" y="230"/>
                </a:moveTo>
                <a:cubicBezTo>
                  <a:pt x="5988" y="291"/>
                  <a:pt x="6049" y="291"/>
                  <a:pt x="6079" y="291"/>
                </a:cubicBezTo>
                <a:cubicBezTo>
                  <a:pt x="8359" y="352"/>
                  <a:pt x="10821" y="200"/>
                  <a:pt x="13009" y="808"/>
                </a:cubicBezTo>
                <a:cubicBezTo>
                  <a:pt x="13313" y="899"/>
                  <a:pt x="14590" y="1233"/>
                  <a:pt x="14651" y="1446"/>
                </a:cubicBezTo>
                <a:cubicBezTo>
                  <a:pt x="14894" y="2419"/>
                  <a:pt x="12979" y="2297"/>
                  <a:pt x="12523" y="2328"/>
                </a:cubicBezTo>
                <a:cubicBezTo>
                  <a:pt x="11368" y="2358"/>
                  <a:pt x="10183" y="2358"/>
                  <a:pt x="8997" y="2358"/>
                </a:cubicBezTo>
                <a:cubicBezTo>
                  <a:pt x="7933" y="2358"/>
                  <a:pt x="6870" y="2328"/>
                  <a:pt x="5806" y="2297"/>
                </a:cubicBezTo>
                <a:cubicBezTo>
                  <a:pt x="5690" y="2294"/>
                  <a:pt x="5569" y="2293"/>
                  <a:pt x="5445" y="2293"/>
                </a:cubicBezTo>
                <a:cubicBezTo>
                  <a:pt x="5104" y="2293"/>
                  <a:pt x="4734" y="2302"/>
                  <a:pt x="4358" y="2302"/>
                </a:cubicBezTo>
                <a:cubicBezTo>
                  <a:pt x="3569" y="2302"/>
                  <a:pt x="2754" y="2263"/>
                  <a:pt x="2128" y="2024"/>
                </a:cubicBezTo>
                <a:cubicBezTo>
                  <a:pt x="1429" y="1780"/>
                  <a:pt x="669" y="1264"/>
                  <a:pt x="1398" y="747"/>
                </a:cubicBezTo>
                <a:cubicBezTo>
                  <a:pt x="1733" y="504"/>
                  <a:pt x="3617" y="413"/>
                  <a:pt x="3708" y="352"/>
                </a:cubicBezTo>
                <a:cubicBezTo>
                  <a:pt x="4468" y="291"/>
                  <a:pt x="5198" y="230"/>
                  <a:pt x="5958" y="230"/>
                </a:cubicBezTo>
                <a:close/>
                <a:moveTo>
                  <a:pt x="5560" y="0"/>
                </a:moveTo>
                <a:cubicBezTo>
                  <a:pt x="3460" y="0"/>
                  <a:pt x="0" y="154"/>
                  <a:pt x="182" y="1385"/>
                </a:cubicBezTo>
                <a:cubicBezTo>
                  <a:pt x="375" y="2543"/>
                  <a:pt x="3422" y="2733"/>
                  <a:pt x="5894" y="2733"/>
                </a:cubicBezTo>
                <a:cubicBezTo>
                  <a:pt x="7103" y="2733"/>
                  <a:pt x="8174" y="2688"/>
                  <a:pt x="8707" y="2688"/>
                </a:cubicBezTo>
                <a:cubicBezTo>
                  <a:pt x="8801" y="2688"/>
                  <a:pt x="8878" y="2689"/>
                  <a:pt x="8936" y="2692"/>
                </a:cubicBezTo>
                <a:cubicBezTo>
                  <a:pt x="9295" y="2692"/>
                  <a:pt x="10632" y="2814"/>
                  <a:pt x="11976" y="2814"/>
                </a:cubicBezTo>
                <a:cubicBezTo>
                  <a:pt x="13704" y="2814"/>
                  <a:pt x="15445" y="2612"/>
                  <a:pt x="15137" y="1689"/>
                </a:cubicBezTo>
                <a:cubicBezTo>
                  <a:pt x="14864" y="777"/>
                  <a:pt x="12554" y="473"/>
                  <a:pt x="11854" y="352"/>
                </a:cubicBezTo>
                <a:cubicBezTo>
                  <a:pt x="10274" y="139"/>
                  <a:pt x="8724" y="109"/>
                  <a:pt x="7143" y="109"/>
                </a:cubicBezTo>
                <a:cubicBezTo>
                  <a:pt x="7082" y="48"/>
                  <a:pt x="7052" y="17"/>
                  <a:pt x="7022" y="17"/>
                </a:cubicBezTo>
                <a:cubicBezTo>
                  <a:pt x="6809" y="17"/>
                  <a:pt x="6260" y="0"/>
                  <a:pt x="5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1159300" y="2549475"/>
            <a:ext cx="6468481" cy="1076808"/>
          </a:xfrm>
          <a:custGeom>
            <a:rect b="b" l="l" r="r" t="t"/>
            <a:pathLst>
              <a:path extrusionOk="0" h="55122" w="206859">
                <a:moveTo>
                  <a:pt x="166520" y="1"/>
                </a:moveTo>
                <a:cubicBezTo>
                  <a:pt x="152800" y="1"/>
                  <a:pt x="139534" y="3981"/>
                  <a:pt x="127602" y="11130"/>
                </a:cubicBezTo>
                <a:cubicBezTo>
                  <a:pt x="116963" y="17513"/>
                  <a:pt x="107936" y="25902"/>
                  <a:pt x="99334" y="34717"/>
                </a:cubicBezTo>
                <a:cubicBezTo>
                  <a:pt x="94075" y="40158"/>
                  <a:pt x="88331" y="44869"/>
                  <a:pt x="81461" y="48213"/>
                </a:cubicBezTo>
                <a:cubicBezTo>
                  <a:pt x="73174" y="52261"/>
                  <a:pt x="63964" y="54318"/>
                  <a:pt x="54742" y="54318"/>
                </a:cubicBezTo>
                <a:cubicBezTo>
                  <a:pt x="53648" y="54318"/>
                  <a:pt x="52554" y="54289"/>
                  <a:pt x="51461" y="54231"/>
                </a:cubicBezTo>
                <a:cubicBezTo>
                  <a:pt x="39667" y="53623"/>
                  <a:pt x="27752" y="49763"/>
                  <a:pt x="17873" y="43197"/>
                </a:cubicBezTo>
                <a:cubicBezTo>
                  <a:pt x="9150" y="37392"/>
                  <a:pt x="1399" y="28547"/>
                  <a:pt x="852" y="17543"/>
                </a:cubicBezTo>
                <a:cubicBezTo>
                  <a:pt x="837" y="17292"/>
                  <a:pt x="635" y="17163"/>
                  <a:pt x="432" y="17163"/>
                </a:cubicBezTo>
                <a:cubicBezTo>
                  <a:pt x="217" y="17163"/>
                  <a:pt x="1" y="17307"/>
                  <a:pt x="1" y="17604"/>
                </a:cubicBezTo>
                <a:cubicBezTo>
                  <a:pt x="912" y="36449"/>
                  <a:pt x="20700" y="48213"/>
                  <a:pt x="36931" y="52741"/>
                </a:cubicBezTo>
                <a:cubicBezTo>
                  <a:pt x="42682" y="54324"/>
                  <a:pt x="48613" y="55121"/>
                  <a:pt x="54522" y="55121"/>
                </a:cubicBezTo>
                <a:cubicBezTo>
                  <a:pt x="68135" y="55121"/>
                  <a:pt x="81631" y="50891"/>
                  <a:pt x="92525" y="42285"/>
                </a:cubicBezTo>
                <a:cubicBezTo>
                  <a:pt x="96689" y="38972"/>
                  <a:pt x="100276" y="34960"/>
                  <a:pt x="104015" y="31191"/>
                </a:cubicBezTo>
                <a:cubicBezTo>
                  <a:pt x="108574" y="26632"/>
                  <a:pt x="113377" y="22316"/>
                  <a:pt x="118513" y="18394"/>
                </a:cubicBezTo>
                <a:cubicBezTo>
                  <a:pt x="131219" y="8668"/>
                  <a:pt x="146234" y="1738"/>
                  <a:pt x="162435" y="887"/>
                </a:cubicBezTo>
                <a:cubicBezTo>
                  <a:pt x="163768" y="815"/>
                  <a:pt x="165109" y="779"/>
                  <a:pt x="166455" y="779"/>
                </a:cubicBezTo>
                <a:cubicBezTo>
                  <a:pt x="175396" y="779"/>
                  <a:pt x="184550" y="2376"/>
                  <a:pt x="192740" y="5811"/>
                </a:cubicBezTo>
                <a:cubicBezTo>
                  <a:pt x="197390" y="7756"/>
                  <a:pt x="203561" y="10765"/>
                  <a:pt x="205962" y="15507"/>
                </a:cubicBezTo>
                <a:cubicBezTo>
                  <a:pt x="206047" y="15659"/>
                  <a:pt x="206174" y="15722"/>
                  <a:pt x="206301" y="15722"/>
                </a:cubicBezTo>
                <a:cubicBezTo>
                  <a:pt x="206580" y="15722"/>
                  <a:pt x="206859" y="15416"/>
                  <a:pt x="206691" y="15081"/>
                </a:cubicBezTo>
                <a:cubicBezTo>
                  <a:pt x="204898" y="11555"/>
                  <a:pt x="200947" y="9033"/>
                  <a:pt x="197603" y="7209"/>
                </a:cubicBezTo>
                <a:cubicBezTo>
                  <a:pt x="190673" y="3409"/>
                  <a:pt x="182861" y="1495"/>
                  <a:pt x="175110" y="522"/>
                </a:cubicBezTo>
                <a:cubicBezTo>
                  <a:pt x="172232" y="172"/>
                  <a:pt x="169366" y="1"/>
                  <a:pt x="1665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1092138" y="2816929"/>
            <a:ext cx="159400" cy="145950"/>
          </a:xfrm>
          <a:custGeom>
            <a:rect b="b" l="l" r="r" t="t"/>
            <a:pathLst>
              <a:path extrusionOk="0" h="5838" w="6376">
                <a:moveTo>
                  <a:pt x="3428" y="1"/>
                </a:moveTo>
                <a:cubicBezTo>
                  <a:pt x="1469" y="1"/>
                  <a:pt x="0" y="2716"/>
                  <a:pt x="725" y="4469"/>
                </a:cubicBezTo>
                <a:cubicBezTo>
                  <a:pt x="1099" y="5346"/>
                  <a:pt x="1881" y="5747"/>
                  <a:pt x="2717" y="5782"/>
                </a:cubicBezTo>
                <a:lnTo>
                  <a:pt x="2717" y="5782"/>
                </a:lnTo>
                <a:cubicBezTo>
                  <a:pt x="2873" y="5818"/>
                  <a:pt x="3032" y="5837"/>
                  <a:pt x="3188" y="5837"/>
                </a:cubicBezTo>
                <a:cubicBezTo>
                  <a:pt x="3700" y="5837"/>
                  <a:pt x="4362" y="5717"/>
                  <a:pt x="4610" y="5241"/>
                </a:cubicBezTo>
                <a:lnTo>
                  <a:pt x="4610" y="5241"/>
                </a:lnTo>
                <a:cubicBezTo>
                  <a:pt x="4844" y="5084"/>
                  <a:pt x="5053" y="4897"/>
                  <a:pt x="5224" y="4682"/>
                </a:cubicBezTo>
                <a:cubicBezTo>
                  <a:pt x="6376" y="3258"/>
                  <a:pt x="5684" y="897"/>
                  <a:pt x="3933" y="311"/>
                </a:cubicBezTo>
                <a:lnTo>
                  <a:pt x="3933" y="311"/>
                </a:lnTo>
                <a:cubicBezTo>
                  <a:pt x="3856" y="135"/>
                  <a:pt x="3699" y="1"/>
                  <a:pt x="3461" y="1"/>
                </a:cubicBezTo>
                <a:cubicBezTo>
                  <a:pt x="3450" y="1"/>
                  <a:pt x="3439" y="1"/>
                  <a:pt x="3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7510154" y="2668725"/>
            <a:ext cx="159100" cy="145200"/>
          </a:xfrm>
          <a:custGeom>
            <a:rect b="b" l="l" r="r" t="t"/>
            <a:pathLst>
              <a:path extrusionOk="0" h="5808" w="6364">
                <a:moveTo>
                  <a:pt x="3227" y="0"/>
                </a:moveTo>
                <a:cubicBezTo>
                  <a:pt x="3212" y="0"/>
                  <a:pt x="3196" y="0"/>
                  <a:pt x="3180" y="1"/>
                </a:cubicBezTo>
                <a:cubicBezTo>
                  <a:pt x="2668" y="1"/>
                  <a:pt x="2036" y="120"/>
                  <a:pt x="1758" y="597"/>
                </a:cubicBezTo>
                <a:lnTo>
                  <a:pt x="1758" y="597"/>
                </a:lnTo>
                <a:cubicBezTo>
                  <a:pt x="1525" y="753"/>
                  <a:pt x="1315" y="941"/>
                  <a:pt x="1144" y="1156"/>
                </a:cubicBezTo>
                <a:cubicBezTo>
                  <a:pt x="1" y="2570"/>
                  <a:pt x="673" y="4906"/>
                  <a:pt x="2426" y="5485"/>
                </a:cubicBezTo>
                <a:lnTo>
                  <a:pt x="2426" y="5485"/>
                </a:lnTo>
                <a:cubicBezTo>
                  <a:pt x="2499" y="5665"/>
                  <a:pt x="2659" y="5806"/>
                  <a:pt x="2907" y="5806"/>
                </a:cubicBezTo>
                <a:cubicBezTo>
                  <a:pt x="2929" y="5807"/>
                  <a:pt x="2950" y="5807"/>
                  <a:pt x="2972" y="5807"/>
                </a:cubicBezTo>
                <a:cubicBezTo>
                  <a:pt x="4944" y="5807"/>
                  <a:pt x="6364" y="3112"/>
                  <a:pt x="5673" y="1369"/>
                </a:cubicBezTo>
                <a:cubicBezTo>
                  <a:pt x="5293" y="510"/>
                  <a:pt x="4529" y="108"/>
                  <a:pt x="3709" y="59"/>
                </a:cubicBezTo>
                <a:lnTo>
                  <a:pt x="3709" y="59"/>
                </a:lnTo>
                <a:cubicBezTo>
                  <a:pt x="3549" y="21"/>
                  <a:pt x="3387" y="0"/>
                  <a:pt x="3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1815704" y="3414316"/>
            <a:ext cx="127550" cy="105150"/>
          </a:xfrm>
          <a:custGeom>
            <a:rect b="b" l="l" r="r" t="t"/>
            <a:pathLst>
              <a:path extrusionOk="0" h="4206" w="5102">
                <a:moveTo>
                  <a:pt x="2578" y="1987"/>
                </a:moveTo>
                <a:cubicBezTo>
                  <a:pt x="2586" y="1987"/>
                  <a:pt x="2595" y="1988"/>
                  <a:pt x="2604" y="1989"/>
                </a:cubicBezTo>
                <a:cubicBezTo>
                  <a:pt x="2847" y="2050"/>
                  <a:pt x="3030" y="2384"/>
                  <a:pt x="2878" y="2566"/>
                </a:cubicBezTo>
                <a:cubicBezTo>
                  <a:pt x="2798" y="2675"/>
                  <a:pt x="2700" y="2720"/>
                  <a:pt x="2606" y="2720"/>
                </a:cubicBezTo>
                <a:cubicBezTo>
                  <a:pt x="2600" y="2720"/>
                  <a:pt x="2593" y="2720"/>
                  <a:pt x="2587" y="2720"/>
                </a:cubicBezTo>
                <a:lnTo>
                  <a:pt x="2587" y="2720"/>
                </a:lnTo>
                <a:cubicBezTo>
                  <a:pt x="2451" y="2659"/>
                  <a:pt x="2329" y="2552"/>
                  <a:pt x="2243" y="2391"/>
                </a:cubicBezTo>
                <a:lnTo>
                  <a:pt x="2243" y="2391"/>
                </a:lnTo>
                <a:cubicBezTo>
                  <a:pt x="2238" y="2362"/>
                  <a:pt x="2237" y="2332"/>
                  <a:pt x="2240" y="2302"/>
                </a:cubicBezTo>
                <a:lnTo>
                  <a:pt x="2240" y="2302"/>
                </a:lnTo>
                <a:cubicBezTo>
                  <a:pt x="2309" y="2139"/>
                  <a:pt x="2431" y="1987"/>
                  <a:pt x="2578" y="1987"/>
                </a:cubicBezTo>
                <a:close/>
                <a:moveTo>
                  <a:pt x="2707" y="0"/>
                </a:moveTo>
                <a:cubicBezTo>
                  <a:pt x="1175" y="0"/>
                  <a:pt x="0" y="1695"/>
                  <a:pt x="811" y="3114"/>
                </a:cubicBezTo>
                <a:cubicBezTo>
                  <a:pt x="1175" y="3777"/>
                  <a:pt x="1812" y="4106"/>
                  <a:pt x="2457" y="4130"/>
                </a:cubicBezTo>
                <a:lnTo>
                  <a:pt x="2457" y="4130"/>
                </a:lnTo>
                <a:cubicBezTo>
                  <a:pt x="2632" y="4179"/>
                  <a:pt x="2814" y="4205"/>
                  <a:pt x="2996" y="4205"/>
                </a:cubicBezTo>
                <a:cubicBezTo>
                  <a:pt x="3326" y="4205"/>
                  <a:pt x="3655" y="4120"/>
                  <a:pt x="3941" y="3934"/>
                </a:cubicBezTo>
                <a:cubicBezTo>
                  <a:pt x="4404" y="3647"/>
                  <a:pt x="4585" y="3213"/>
                  <a:pt x="4575" y="2751"/>
                </a:cubicBezTo>
                <a:lnTo>
                  <a:pt x="4575" y="2751"/>
                </a:lnTo>
                <a:cubicBezTo>
                  <a:pt x="5102" y="1491"/>
                  <a:pt x="4285" y="163"/>
                  <a:pt x="2938" y="13"/>
                </a:cubicBezTo>
                <a:cubicBezTo>
                  <a:pt x="2861" y="5"/>
                  <a:pt x="2783" y="0"/>
                  <a:pt x="2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5992779" y="2506908"/>
            <a:ext cx="127750" cy="105050"/>
          </a:xfrm>
          <a:custGeom>
            <a:rect b="b" l="l" r="r" t="t"/>
            <a:pathLst>
              <a:path extrusionOk="0" h="4202" w="5110">
                <a:moveTo>
                  <a:pt x="2603" y="1988"/>
                </a:moveTo>
                <a:cubicBezTo>
                  <a:pt x="2614" y="1988"/>
                  <a:pt x="2625" y="1988"/>
                  <a:pt x="2635" y="1989"/>
                </a:cubicBezTo>
                <a:cubicBezTo>
                  <a:pt x="2848" y="2020"/>
                  <a:pt x="3061" y="2384"/>
                  <a:pt x="2909" y="2567"/>
                </a:cubicBezTo>
                <a:cubicBezTo>
                  <a:pt x="2824" y="2673"/>
                  <a:pt x="2724" y="2717"/>
                  <a:pt x="2628" y="2717"/>
                </a:cubicBezTo>
                <a:cubicBezTo>
                  <a:pt x="2623" y="2717"/>
                  <a:pt x="2618" y="2717"/>
                  <a:pt x="2614" y="2716"/>
                </a:cubicBezTo>
                <a:lnTo>
                  <a:pt x="2614" y="2716"/>
                </a:lnTo>
                <a:cubicBezTo>
                  <a:pt x="2478" y="2664"/>
                  <a:pt x="2354" y="2567"/>
                  <a:pt x="2264" y="2424"/>
                </a:cubicBezTo>
                <a:lnTo>
                  <a:pt x="2264" y="2424"/>
                </a:lnTo>
                <a:cubicBezTo>
                  <a:pt x="2248" y="2367"/>
                  <a:pt x="2247" y="2306"/>
                  <a:pt x="2263" y="2246"/>
                </a:cubicBezTo>
                <a:lnTo>
                  <a:pt x="2263" y="2246"/>
                </a:lnTo>
                <a:cubicBezTo>
                  <a:pt x="2337" y="2103"/>
                  <a:pt x="2456" y="1988"/>
                  <a:pt x="2603" y="1988"/>
                </a:cubicBezTo>
                <a:close/>
                <a:moveTo>
                  <a:pt x="2708" y="1"/>
                </a:moveTo>
                <a:cubicBezTo>
                  <a:pt x="1176" y="1"/>
                  <a:pt x="1" y="1695"/>
                  <a:pt x="812" y="3114"/>
                </a:cubicBezTo>
                <a:cubicBezTo>
                  <a:pt x="1194" y="3787"/>
                  <a:pt x="1846" y="4116"/>
                  <a:pt x="2499" y="4132"/>
                </a:cubicBezTo>
                <a:lnTo>
                  <a:pt x="2499" y="4132"/>
                </a:lnTo>
                <a:cubicBezTo>
                  <a:pt x="2670" y="4177"/>
                  <a:pt x="2847" y="4201"/>
                  <a:pt x="3023" y="4201"/>
                </a:cubicBezTo>
                <a:cubicBezTo>
                  <a:pt x="3354" y="4201"/>
                  <a:pt x="3683" y="4118"/>
                  <a:pt x="3973" y="3935"/>
                </a:cubicBezTo>
                <a:cubicBezTo>
                  <a:pt x="4424" y="3644"/>
                  <a:pt x="4604" y="3218"/>
                  <a:pt x="4599" y="2766"/>
                </a:cubicBezTo>
                <a:lnTo>
                  <a:pt x="4599" y="2766"/>
                </a:lnTo>
                <a:cubicBezTo>
                  <a:pt x="5109" y="1502"/>
                  <a:pt x="4292" y="164"/>
                  <a:pt x="2939" y="14"/>
                </a:cubicBezTo>
                <a:cubicBezTo>
                  <a:pt x="2861" y="5"/>
                  <a:pt x="2784" y="1"/>
                  <a:pt x="2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978804" y="3311475"/>
            <a:ext cx="195100" cy="52975"/>
          </a:xfrm>
          <a:custGeom>
            <a:rect b="b" l="l" r="r" t="t"/>
            <a:pathLst>
              <a:path extrusionOk="0" h="2119" w="7804">
                <a:moveTo>
                  <a:pt x="668" y="1"/>
                </a:moveTo>
                <a:cubicBezTo>
                  <a:pt x="155" y="1"/>
                  <a:pt x="1" y="895"/>
                  <a:pt x="569" y="1138"/>
                </a:cubicBezTo>
                <a:cubicBezTo>
                  <a:pt x="2319" y="1798"/>
                  <a:pt x="4111" y="2119"/>
                  <a:pt x="5963" y="2119"/>
                </a:cubicBezTo>
                <a:cubicBezTo>
                  <a:pt x="6331" y="2119"/>
                  <a:pt x="6701" y="2106"/>
                  <a:pt x="7074" y="2081"/>
                </a:cubicBezTo>
                <a:cubicBezTo>
                  <a:pt x="7793" y="2021"/>
                  <a:pt x="7803" y="925"/>
                  <a:pt x="7102" y="925"/>
                </a:cubicBezTo>
                <a:cubicBezTo>
                  <a:pt x="7093" y="925"/>
                  <a:pt x="7083" y="925"/>
                  <a:pt x="7074" y="926"/>
                </a:cubicBezTo>
                <a:cubicBezTo>
                  <a:pt x="6717" y="951"/>
                  <a:pt x="6362" y="964"/>
                  <a:pt x="6009" y="964"/>
                </a:cubicBezTo>
                <a:cubicBezTo>
                  <a:pt x="4255" y="964"/>
                  <a:pt x="2543" y="651"/>
                  <a:pt x="873" y="44"/>
                </a:cubicBezTo>
                <a:cubicBezTo>
                  <a:pt x="800" y="14"/>
                  <a:pt x="731" y="1"/>
                  <a:pt x="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3198179" y="3326675"/>
            <a:ext cx="49425" cy="31125"/>
          </a:xfrm>
          <a:custGeom>
            <a:rect b="b" l="l" r="r" t="t"/>
            <a:pathLst>
              <a:path extrusionOk="0" h="1245" w="1977">
                <a:moveTo>
                  <a:pt x="1349" y="1"/>
                </a:moveTo>
                <a:cubicBezTo>
                  <a:pt x="1305" y="1"/>
                  <a:pt x="1261" y="5"/>
                  <a:pt x="1217" y="14"/>
                </a:cubicBezTo>
                <a:cubicBezTo>
                  <a:pt x="943" y="75"/>
                  <a:pt x="730" y="105"/>
                  <a:pt x="457" y="166"/>
                </a:cubicBezTo>
                <a:cubicBezTo>
                  <a:pt x="153" y="227"/>
                  <a:pt x="1" y="591"/>
                  <a:pt x="62" y="865"/>
                </a:cubicBezTo>
                <a:cubicBezTo>
                  <a:pt x="112" y="1118"/>
                  <a:pt x="353" y="1245"/>
                  <a:pt x="608" y="1245"/>
                </a:cubicBezTo>
                <a:cubicBezTo>
                  <a:pt x="659" y="1245"/>
                  <a:pt x="710" y="1240"/>
                  <a:pt x="761" y="1230"/>
                </a:cubicBezTo>
                <a:cubicBezTo>
                  <a:pt x="1034" y="1199"/>
                  <a:pt x="1247" y="1169"/>
                  <a:pt x="1521" y="1078"/>
                </a:cubicBezTo>
                <a:cubicBezTo>
                  <a:pt x="1825" y="1047"/>
                  <a:pt x="1977" y="682"/>
                  <a:pt x="1885" y="409"/>
                </a:cubicBezTo>
                <a:cubicBezTo>
                  <a:pt x="1833" y="149"/>
                  <a:pt x="1604" y="1"/>
                  <a:pt x="1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3175404" y="2668175"/>
            <a:ext cx="157025" cy="57000"/>
          </a:xfrm>
          <a:custGeom>
            <a:rect b="b" l="l" r="r" t="t"/>
            <a:pathLst>
              <a:path extrusionOk="0" h="2280" w="6281">
                <a:moveTo>
                  <a:pt x="1431" y="1"/>
                </a:moveTo>
                <a:cubicBezTo>
                  <a:pt x="1198" y="1"/>
                  <a:pt x="964" y="11"/>
                  <a:pt x="729" y="31"/>
                </a:cubicBezTo>
                <a:cubicBezTo>
                  <a:pt x="19" y="120"/>
                  <a:pt x="0" y="1189"/>
                  <a:pt x="673" y="1189"/>
                </a:cubicBezTo>
                <a:cubicBezTo>
                  <a:pt x="692" y="1189"/>
                  <a:pt x="710" y="1188"/>
                  <a:pt x="729" y="1186"/>
                </a:cubicBezTo>
                <a:cubicBezTo>
                  <a:pt x="940" y="1170"/>
                  <a:pt x="1149" y="1162"/>
                  <a:pt x="1357" y="1162"/>
                </a:cubicBezTo>
                <a:cubicBezTo>
                  <a:pt x="2705" y="1162"/>
                  <a:pt x="3982" y="1504"/>
                  <a:pt x="5167" y="2189"/>
                </a:cubicBezTo>
                <a:cubicBezTo>
                  <a:pt x="5269" y="2252"/>
                  <a:pt x="5370" y="2280"/>
                  <a:pt x="5464" y="2280"/>
                </a:cubicBezTo>
                <a:cubicBezTo>
                  <a:pt x="5959" y="2280"/>
                  <a:pt x="6281" y="1523"/>
                  <a:pt x="5745" y="1217"/>
                </a:cubicBezTo>
                <a:cubicBezTo>
                  <a:pt x="4427" y="426"/>
                  <a:pt x="2949" y="1"/>
                  <a:pt x="14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060279" y="3774800"/>
            <a:ext cx="69650" cy="75750"/>
          </a:xfrm>
          <a:custGeom>
            <a:rect b="b" l="l" r="r" t="t"/>
            <a:pathLst>
              <a:path extrusionOk="0" h="3030" w="2786">
                <a:moveTo>
                  <a:pt x="2265" y="1"/>
                </a:moveTo>
                <a:cubicBezTo>
                  <a:pt x="2010" y="1"/>
                  <a:pt x="1718" y="149"/>
                  <a:pt x="1692" y="409"/>
                </a:cubicBezTo>
                <a:cubicBezTo>
                  <a:pt x="1631" y="1078"/>
                  <a:pt x="1236" y="1625"/>
                  <a:pt x="628" y="1959"/>
                </a:cubicBezTo>
                <a:cubicBezTo>
                  <a:pt x="0" y="2247"/>
                  <a:pt x="363" y="3029"/>
                  <a:pt x="902" y="3029"/>
                </a:cubicBezTo>
                <a:cubicBezTo>
                  <a:pt x="989" y="3029"/>
                  <a:pt x="1082" y="3009"/>
                  <a:pt x="1175" y="2962"/>
                </a:cubicBezTo>
                <a:cubicBezTo>
                  <a:pt x="1996" y="2506"/>
                  <a:pt x="2604" y="1655"/>
                  <a:pt x="2756" y="713"/>
                </a:cubicBezTo>
                <a:cubicBezTo>
                  <a:pt x="2786" y="409"/>
                  <a:pt x="2695" y="105"/>
                  <a:pt x="2391" y="14"/>
                </a:cubicBezTo>
                <a:cubicBezTo>
                  <a:pt x="2351" y="5"/>
                  <a:pt x="2308" y="1"/>
                  <a:pt x="2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64254" y="3302875"/>
            <a:ext cx="190650" cy="98800"/>
          </a:xfrm>
          <a:custGeom>
            <a:rect b="b" l="l" r="r" t="t"/>
            <a:pathLst>
              <a:path extrusionOk="0" h="3952" w="7626">
                <a:moveTo>
                  <a:pt x="6775" y="1"/>
                </a:moveTo>
                <a:cubicBezTo>
                  <a:pt x="6731" y="1"/>
                  <a:pt x="6686" y="5"/>
                  <a:pt x="6639" y="15"/>
                </a:cubicBezTo>
                <a:cubicBezTo>
                  <a:pt x="4329" y="471"/>
                  <a:pt x="2231" y="1504"/>
                  <a:pt x="408" y="3024"/>
                </a:cubicBezTo>
                <a:cubicBezTo>
                  <a:pt x="0" y="3384"/>
                  <a:pt x="425" y="3952"/>
                  <a:pt x="891" y="3952"/>
                </a:cubicBezTo>
                <a:cubicBezTo>
                  <a:pt x="1015" y="3952"/>
                  <a:pt x="1143" y="3911"/>
                  <a:pt x="1259" y="3815"/>
                </a:cubicBezTo>
                <a:cubicBezTo>
                  <a:pt x="2900" y="2416"/>
                  <a:pt x="4815" y="1535"/>
                  <a:pt x="6943" y="1109"/>
                </a:cubicBezTo>
                <a:cubicBezTo>
                  <a:pt x="7625" y="967"/>
                  <a:pt x="7403" y="1"/>
                  <a:pt x="67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748848" y="1875850"/>
            <a:ext cx="1251018" cy="822625"/>
          </a:xfrm>
          <a:custGeom>
            <a:rect b="b" l="l" r="r" t="t"/>
            <a:pathLst>
              <a:path extrusionOk="0" h="32905" w="37205">
                <a:moveTo>
                  <a:pt x="22389" y="0"/>
                </a:moveTo>
                <a:cubicBezTo>
                  <a:pt x="17519" y="0"/>
                  <a:pt x="13110" y="136"/>
                  <a:pt x="8266" y="136"/>
                </a:cubicBezTo>
                <a:cubicBezTo>
                  <a:pt x="7508" y="136"/>
                  <a:pt x="6740" y="132"/>
                  <a:pt x="5958" y="125"/>
                </a:cubicBezTo>
                <a:cubicBezTo>
                  <a:pt x="4013" y="185"/>
                  <a:pt x="1794" y="429"/>
                  <a:pt x="791" y="2009"/>
                </a:cubicBezTo>
                <a:cubicBezTo>
                  <a:pt x="305" y="2830"/>
                  <a:pt x="305" y="3802"/>
                  <a:pt x="274" y="4714"/>
                </a:cubicBezTo>
                <a:cubicBezTo>
                  <a:pt x="183" y="11797"/>
                  <a:pt x="122" y="18879"/>
                  <a:pt x="31" y="25961"/>
                </a:cubicBezTo>
                <a:cubicBezTo>
                  <a:pt x="1" y="28058"/>
                  <a:pt x="153" y="30429"/>
                  <a:pt x="1855" y="31675"/>
                </a:cubicBezTo>
                <a:cubicBezTo>
                  <a:pt x="3010" y="32526"/>
                  <a:pt x="4530" y="32648"/>
                  <a:pt x="5928" y="32709"/>
                </a:cubicBezTo>
                <a:cubicBezTo>
                  <a:pt x="8478" y="32839"/>
                  <a:pt x="11030" y="32905"/>
                  <a:pt x="13581" y="32905"/>
                </a:cubicBezTo>
                <a:cubicBezTo>
                  <a:pt x="19971" y="32905"/>
                  <a:pt x="26355" y="32492"/>
                  <a:pt x="32676" y="31645"/>
                </a:cubicBezTo>
                <a:cubicBezTo>
                  <a:pt x="33618" y="31523"/>
                  <a:pt x="34652" y="31371"/>
                  <a:pt x="35412" y="30824"/>
                </a:cubicBezTo>
                <a:cubicBezTo>
                  <a:pt x="36688" y="29851"/>
                  <a:pt x="36901" y="28119"/>
                  <a:pt x="36962" y="26599"/>
                </a:cubicBezTo>
                <a:cubicBezTo>
                  <a:pt x="37205" y="21645"/>
                  <a:pt x="37144" y="16690"/>
                  <a:pt x="36840" y="11705"/>
                </a:cubicBezTo>
                <a:cubicBezTo>
                  <a:pt x="36688" y="9395"/>
                  <a:pt x="36475" y="7024"/>
                  <a:pt x="35898" y="4775"/>
                </a:cubicBezTo>
                <a:cubicBezTo>
                  <a:pt x="35624" y="3833"/>
                  <a:pt x="35290" y="2891"/>
                  <a:pt x="34621" y="2131"/>
                </a:cubicBezTo>
                <a:cubicBezTo>
                  <a:pt x="33709" y="1188"/>
                  <a:pt x="32372" y="793"/>
                  <a:pt x="31035" y="520"/>
                </a:cubicBezTo>
                <a:cubicBezTo>
                  <a:pt x="28603" y="64"/>
                  <a:pt x="26110" y="33"/>
                  <a:pt x="23618" y="3"/>
                </a:cubicBezTo>
                <a:cubicBezTo>
                  <a:pt x="23205" y="1"/>
                  <a:pt x="22795" y="0"/>
                  <a:pt x="22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r">
              <a:lnSpc>
                <a:spcPct val="150000"/>
              </a:lnSpc>
              <a:spcBef>
                <a:spcPts val="0"/>
              </a:spcBef>
              <a:spcAft>
                <a:spcPts val="0"/>
              </a:spcAft>
              <a:buNone/>
            </a:pPr>
            <a:r>
              <a:rPr lang="en" sz="1200">
                <a:latin typeface="Fira Sans"/>
                <a:ea typeface="Fira Sans"/>
                <a:cs typeface="Fira Sans"/>
                <a:sym typeface="Fira Sans"/>
              </a:rPr>
              <a:t>Javascript: Plotly, or Chart.js, SQL.</a:t>
            </a:r>
            <a:endParaRPr sz="1200">
              <a:latin typeface="Fira Sans"/>
              <a:ea typeface="Fira Sans"/>
              <a:cs typeface="Fira Sans"/>
              <a:sym typeface="Fira Sans"/>
            </a:endParaRPr>
          </a:p>
        </p:txBody>
      </p:sp>
      <p:sp>
        <p:nvSpPr>
          <p:cNvPr id="181" name="Google Shape;181;p14"/>
          <p:cNvSpPr/>
          <p:nvPr/>
        </p:nvSpPr>
        <p:spPr>
          <a:xfrm>
            <a:off x="7894404" y="1856100"/>
            <a:ext cx="151800" cy="400725"/>
          </a:xfrm>
          <a:custGeom>
            <a:rect b="b" l="l" r="r" t="t"/>
            <a:pathLst>
              <a:path extrusionOk="0" h="16029" w="6072">
                <a:moveTo>
                  <a:pt x="230" y="0"/>
                </a:moveTo>
                <a:cubicBezTo>
                  <a:pt x="46" y="0"/>
                  <a:pt x="1" y="221"/>
                  <a:pt x="144" y="307"/>
                </a:cubicBezTo>
                <a:cubicBezTo>
                  <a:pt x="1542" y="884"/>
                  <a:pt x="3031" y="1583"/>
                  <a:pt x="4095" y="2708"/>
                </a:cubicBezTo>
                <a:cubicBezTo>
                  <a:pt x="5463" y="4076"/>
                  <a:pt x="5494" y="5778"/>
                  <a:pt x="5585" y="7602"/>
                </a:cubicBezTo>
                <a:cubicBezTo>
                  <a:pt x="5676" y="10368"/>
                  <a:pt x="5615" y="13134"/>
                  <a:pt x="5372" y="15869"/>
                </a:cubicBezTo>
                <a:cubicBezTo>
                  <a:pt x="5372" y="15976"/>
                  <a:pt x="5440" y="16029"/>
                  <a:pt x="5513" y="16029"/>
                </a:cubicBezTo>
                <a:cubicBezTo>
                  <a:pt x="5585" y="16029"/>
                  <a:pt x="5661" y="15976"/>
                  <a:pt x="5676" y="15869"/>
                </a:cubicBezTo>
                <a:cubicBezTo>
                  <a:pt x="5828" y="13863"/>
                  <a:pt x="5949" y="11857"/>
                  <a:pt x="5949" y="9851"/>
                </a:cubicBezTo>
                <a:cubicBezTo>
                  <a:pt x="5949" y="8210"/>
                  <a:pt x="6071" y="6355"/>
                  <a:pt x="5645" y="4744"/>
                </a:cubicBezTo>
                <a:cubicBezTo>
                  <a:pt x="5038" y="2282"/>
                  <a:pt x="2424" y="884"/>
                  <a:pt x="265" y="3"/>
                </a:cubicBezTo>
                <a:cubicBezTo>
                  <a:pt x="253" y="1"/>
                  <a:pt x="241"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5297679" y="1366175"/>
            <a:ext cx="230075" cy="45475"/>
          </a:xfrm>
          <a:custGeom>
            <a:rect b="b" l="l" r="r" t="t"/>
            <a:pathLst>
              <a:path extrusionOk="0" h="1819" w="9203">
                <a:moveTo>
                  <a:pt x="5168" y="0"/>
                </a:moveTo>
                <a:cubicBezTo>
                  <a:pt x="3644" y="0"/>
                  <a:pt x="2135" y="231"/>
                  <a:pt x="646" y="704"/>
                </a:cubicBezTo>
                <a:cubicBezTo>
                  <a:pt x="0" y="872"/>
                  <a:pt x="184" y="1818"/>
                  <a:pt x="791" y="1818"/>
                </a:cubicBezTo>
                <a:cubicBezTo>
                  <a:pt x="841" y="1818"/>
                  <a:pt x="894" y="1812"/>
                  <a:pt x="950" y="1798"/>
                </a:cubicBezTo>
                <a:cubicBezTo>
                  <a:pt x="2341" y="1352"/>
                  <a:pt x="3754" y="1126"/>
                  <a:pt x="5188" y="1126"/>
                </a:cubicBezTo>
                <a:cubicBezTo>
                  <a:pt x="6196" y="1126"/>
                  <a:pt x="7215" y="1238"/>
                  <a:pt x="8245" y="1464"/>
                </a:cubicBezTo>
                <a:cubicBezTo>
                  <a:pt x="8290" y="1474"/>
                  <a:pt x="8333" y="1478"/>
                  <a:pt x="8375" y="1478"/>
                </a:cubicBezTo>
                <a:cubicBezTo>
                  <a:pt x="8979" y="1478"/>
                  <a:pt x="9203" y="512"/>
                  <a:pt x="8549" y="369"/>
                </a:cubicBezTo>
                <a:cubicBezTo>
                  <a:pt x="7415" y="125"/>
                  <a:pt x="6288" y="0"/>
                  <a:pt x="5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txBox="1"/>
          <p:nvPr>
            <p:ph idx="4294967295" type="body"/>
          </p:nvPr>
        </p:nvSpPr>
        <p:spPr>
          <a:xfrm>
            <a:off x="1411388" y="1768713"/>
            <a:ext cx="28014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International Monetary Fund,</a:t>
            </a:r>
            <a:r>
              <a:rPr lang="en" sz="1200" u="sng">
                <a:solidFill>
                  <a:schemeClr val="hlink"/>
                </a:solidFill>
                <a:hlinkClick r:id="rId3"/>
              </a:rPr>
              <a:t>https://www.imf.org/en/Home</a:t>
            </a:r>
            <a:r>
              <a:rPr lang="en" sz="1200">
                <a:solidFill>
                  <a:schemeClr val="dk1"/>
                </a:solidFill>
              </a:rPr>
              <a:t> .</a:t>
            </a:r>
            <a:endParaRPr sz="1200">
              <a:solidFill>
                <a:schemeClr val="dk1"/>
              </a:solidFill>
            </a:endParaRPr>
          </a:p>
          <a:p>
            <a:pPr indent="0" lvl="0" marL="0" rtl="0" algn="l">
              <a:spcBef>
                <a:spcPts val="1600"/>
              </a:spcBef>
              <a:spcAft>
                <a:spcPts val="0"/>
              </a:spcAft>
              <a:buNone/>
            </a:pPr>
            <a:r>
              <a:rPr lang="en" sz="1200">
                <a:solidFill>
                  <a:schemeClr val="dk1"/>
                </a:solidFill>
              </a:rPr>
              <a:t>Our world </a:t>
            </a:r>
            <a:r>
              <a:rPr lang="en" sz="1200">
                <a:solidFill>
                  <a:schemeClr val="dk1"/>
                </a:solidFill>
              </a:rPr>
              <a:t>Data, </a:t>
            </a:r>
            <a:r>
              <a:rPr lang="en" sz="1200" u="sng">
                <a:solidFill>
                  <a:schemeClr val="hlink"/>
                </a:solidFill>
                <a:hlinkClick r:id="rId4"/>
              </a:rPr>
              <a:t>https://ourworldindata.org/</a:t>
            </a:r>
            <a:r>
              <a:rPr lang="en" sz="1200">
                <a:solidFill>
                  <a:schemeClr val="dk1"/>
                </a:solidFill>
              </a:rPr>
              <a:t> </a:t>
            </a:r>
            <a:endParaRPr sz="1200">
              <a:solidFill>
                <a:schemeClr val="dk1"/>
              </a:solidFill>
            </a:endParaRPr>
          </a:p>
          <a:p>
            <a:pPr indent="0" lvl="0" marL="0" rtl="0" algn="l">
              <a:spcBef>
                <a:spcPts val="1600"/>
              </a:spcBef>
              <a:spcAft>
                <a:spcPts val="0"/>
              </a:spcAft>
              <a:buNone/>
            </a:pPr>
            <a:r>
              <a:t/>
            </a:r>
            <a:endParaRPr sz="1000">
              <a:solidFill>
                <a:schemeClr val="dk1"/>
              </a:solidFill>
            </a:endParaRPr>
          </a:p>
          <a:p>
            <a:pPr indent="0" lvl="0" marL="0" rtl="0" algn="l">
              <a:spcBef>
                <a:spcPts val="1600"/>
              </a:spcBef>
              <a:spcAft>
                <a:spcPts val="1600"/>
              </a:spcAft>
              <a:buNone/>
            </a:pPr>
            <a:r>
              <a:t/>
            </a:r>
            <a:endParaRPr sz="1000">
              <a:solidFill>
                <a:schemeClr val="dk1"/>
              </a:solidFill>
            </a:endParaRPr>
          </a:p>
        </p:txBody>
      </p:sp>
      <p:sp>
        <p:nvSpPr>
          <p:cNvPr id="184" name="Google Shape;184;p14"/>
          <p:cNvSpPr txBox="1"/>
          <p:nvPr/>
        </p:nvSpPr>
        <p:spPr>
          <a:xfrm>
            <a:off x="1380875" y="1423838"/>
            <a:ext cx="13887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Fira Sans"/>
                <a:ea typeface="Fira Sans"/>
                <a:cs typeface="Fira Sans"/>
                <a:sym typeface="Fira Sans"/>
              </a:rPr>
              <a:t>Data Sources:</a:t>
            </a:r>
            <a:endParaRPr b="1" i="1" sz="1200">
              <a:solidFill>
                <a:schemeClr val="dk1"/>
              </a:solidFill>
              <a:latin typeface="Fira Sans"/>
              <a:ea typeface="Fira Sans"/>
              <a:cs typeface="Fira Sans"/>
              <a:sym typeface="Fira Sans"/>
            </a:endParaRPr>
          </a:p>
        </p:txBody>
      </p:sp>
      <p:sp>
        <p:nvSpPr>
          <p:cNvPr id="185" name="Google Shape;185;p14"/>
          <p:cNvSpPr txBox="1"/>
          <p:nvPr/>
        </p:nvSpPr>
        <p:spPr>
          <a:xfrm>
            <a:off x="2590800" y="3938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a:ea typeface="Fira Sans"/>
                <a:cs typeface="Fira Sans"/>
                <a:sym typeface="Fira Sans"/>
              </a:rPr>
              <a:t>Data Overview</a:t>
            </a:r>
            <a:endParaRPr/>
          </a:p>
        </p:txBody>
      </p:sp>
      <p:sp>
        <p:nvSpPr>
          <p:cNvPr id="186" name="Google Shape;186;p14"/>
          <p:cNvSpPr/>
          <p:nvPr/>
        </p:nvSpPr>
        <p:spPr>
          <a:xfrm>
            <a:off x="7547338" y="-1039678"/>
            <a:ext cx="2290106" cy="2799924"/>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87" name="Google Shape;187;p14"/>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txBox="1"/>
          <p:nvPr>
            <p:ph idx="4294967295" type="body"/>
          </p:nvPr>
        </p:nvSpPr>
        <p:spPr>
          <a:xfrm flipH="1">
            <a:off x="76406" y="3564150"/>
            <a:ext cx="5318100" cy="62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rPr>
              <a:t>To maintain transparency in the data analysis process, I have diligently disclosed the origins of our data sources, outlined the methodology employed throughout the analysis, and explicitly documented any underlying assumptions guiding our analytical decisions.</a:t>
            </a:r>
            <a:endParaRPr sz="1200">
              <a:solidFill>
                <a:schemeClr val="dk1"/>
              </a:solidFill>
            </a:endParaRPr>
          </a:p>
          <a:p>
            <a:pPr indent="0" lvl="0" marL="0" rtl="0" algn="l">
              <a:spcBef>
                <a:spcPts val="1600"/>
              </a:spcBef>
              <a:spcAft>
                <a:spcPts val="1600"/>
              </a:spcAft>
              <a:buNone/>
            </a:pPr>
            <a:r>
              <a:t/>
            </a:r>
            <a:endParaRPr sz="1000">
              <a:solidFill>
                <a:schemeClr val="dk1"/>
              </a:solidFill>
            </a:endParaRPr>
          </a:p>
        </p:txBody>
      </p:sp>
      <p:sp>
        <p:nvSpPr>
          <p:cNvPr id="189" name="Google Shape;189;p14"/>
          <p:cNvSpPr/>
          <p:nvPr/>
        </p:nvSpPr>
        <p:spPr>
          <a:xfrm flipH="1">
            <a:off x="4436663" y="3035366"/>
            <a:ext cx="127575" cy="105025"/>
          </a:xfrm>
          <a:custGeom>
            <a:rect b="b" l="l" r="r" t="t"/>
            <a:pathLst>
              <a:path extrusionOk="0" h="4201" w="5103">
                <a:moveTo>
                  <a:pt x="2603" y="1987"/>
                </a:moveTo>
                <a:cubicBezTo>
                  <a:pt x="2614" y="1987"/>
                  <a:pt x="2625" y="1988"/>
                  <a:pt x="2635" y="1989"/>
                </a:cubicBezTo>
                <a:cubicBezTo>
                  <a:pt x="2848" y="2050"/>
                  <a:pt x="3030" y="2384"/>
                  <a:pt x="2878" y="2567"/>
                </a:cubicBezTo>
                <a:cubicBezTo>
                  <a:pt x="2801" y="2673"/>
                  <a:pt x="2706" y="2716"/>
                  <a:pt x="2614" y="2716"/>
                </a:cubicBezTo>
                <a:cubicBezTo>
                  <a:pt x="2602" y="2716"/>
                  <a:pt x="2589" y="2716"/>
                  <a:pt x="2577" y="2714"/>
                </a:cubicBezTo>
                <a:lnTo>
                  <a:pt x="2577" y="2714"/>
                </a:lnTo>
                <a:cubicBezTo>
                  <a:pt x="2455" y="2658"/>
                  <a:pt x="2344" y="2562"/>
                  <a:pt x="2262" y="2423"/>
                </a:cubicBezTo>
                <a:lnTo>
                  <a:pt x="2262" y="2423"/>
                </a:lnTo>
                <a:cubicBezTo>
                  <a:pt x="2247" y="2367"/>
                  <a:pt x="2246" y="2307"/>
                  <a:pt x="2262" y="2247"/>
                </a:cubicBezTo>
                <a:lnTo>
                  <a:pt x="2262" y="2247"/>
                </a:lnTo>
                <a:cubicBezTo>
                  <a:pt x="2336" y="2104"/>
                  <a:pt x="2455" y="1987"/>
                  <a:pt x="2603" y="1987"/>
                </a:cubicBezTo>
                <a:close/>
                <a:moveTo>
                  <a:pt x="2708" y="1"/>
                </a:moveTo>
                <a:cubicBezTo>
                  <a:pt x="1176" y="1"/>
                  <a:pt x="1" y="1694"/>
                  <a:pt x="812" y="3083"/>
                </a:cubicBezTo>
                <a:cubicBezTo>
                  <a:pt x="1176" y="3760"/>
                  <a:pt x="1814" y="4097"/>
                  <a:pt x="2460" y="4123"/>
                </a:cubicBezTo>
                <a:lnTo>
                  <a:pt x="2460" y="4123"/>
                </a:lnTo>
                <a:cubicBezTo>
                  <a:pt x="2639" y="4174"/>
                  <a:pt x="2825" y="4201"/>
                  <a:pt x="3011" y="4201"/>
                </a:cubicBezTo>
                <a:cubicBezTo>
                  <a:pt x="3336" y="4201"/>
                  <a:pt x="3660" y="4117"/>
                  <a:pt x="3942" y="3934"/>
                </a:cubicBezTo>
                <a:cubicBezTo>
                  <a:pt x="4407" y="3635"/>
                  <a:pt x="4588" y="3191"/>
                  <a:pt x="4576" y="2722"/>
                </a:cubicBezTo>
                <a:lnTo>
                  <a:pt x="4576" y="2722"/>
                </a:lnTo>
                <a:cubicBezTo>
                  <a:pt x="5103" y="1492"/>
                  <a:pt x="4286" y="163"/>
                  <a:pt x="2939" y="13"/>
                </a:cubicBezTo>
                <a:cubicBezTo>
                  <a:pt x="2861" y="5"/>
                  <a:pt x="2784" y="1"/>
                  <a:pt x="2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4409553" y="3274600"/>
            <a:ext cx="633772" cy="29775"/>
          </a:xfrm>
          <a:custGeom>
            <a:rect b="b" l="l" r="r" t="t"/>
            <a:pathLst>
              <a:path extrusionOk="0" h="571" w="12341">
                <a:moveTo>
                  <a:pt x="5390" y="0"/>
                </a:moveTo>
                <a:cubicBezTo>
                  <a:pt x="3652" y="0"/>
                  <a:pt x="1914" y="56"/>
                  <a:pt x="183" y="175"/>
                </a:cubicBezTo>
                <a:cubicBezTo>
                  <a:pt x="0" y="205"/>
                  <a:pt x="0" y="479"/>
                  <a:pt x="183" y="479"/>
                </a:cubicBezTo>
                <a:cubicBezTo>
                  <a:pt x="1914" y="360"/>
                  <a:pt x="3652" y="304"/>
                  <a:pt x="5390" y="304"/>
                </a:cubicBezTo>
                <a:cubicBezTo>
                  <a:pt x="7648" y="304"/>
                  <a:pt x="9908" y="398"/>
                  <a:pt x="12158" y="570"/>
                </a:cubicBezTo>
                <a:cubicBezTo>
                  <a:pt x="12341" y="570"/>
                  <a:pt x="12341" y="297"/>
                  <a:pt x="12158" y="266"/>
                </a:cubicBezTo>
                <a:cubicBezTo>
                  <a:pt x="9908" y="95"/>
                  <a:pt x="7648" y="0"/>
                  <a:pt x="5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flipH="1">
            <a:off x="4650648" y="4383400"/>
            <a:ext cx="788027" cy="233640"/>
          </a:xfrm>
          <a:custGeom>
            <a:rect b="b" l="l" r="r" t="t"/>
            <a:pathLst>
              <a:path extrusionOk="0" h="16909" w="11126">
                <a:moveTo>
                  <a:pt x="441" y="1"/>
                </a:moveTo>
                <a:cubicBezTo>
                  <a:pt x="373" y="1"/>
                  <a:pt x="305" y="47"/>
                  <a:pt x="305" y="138"/>
                </a:cubicBezTo>
                <a:cubicBezTo>
                  <a:pt x="274" y="2296"/>
                  <a:pt x="213" y="4484"/>
                  <a:pt x="183" y="6673"/>
                </a:cubicBezTo>
                <a:cubicBezTo>
                  <a:pt x="153" y="8648"/>
                  <a:pt x="61" y="10746"/>
                  <a:pt x="882" y="12570"/>
                </a:cubicBezTo>
                <a:cubicBezTo>
                  <a:pt x="2401" y="15953"/>
                  <a:pt x="6091" y="16908"/>
                  <a:pt x="9518" y="16908"/>
                </a:cubicBezTo>
                <a:cubicBezTo>
                  <a:pt x="10000" y="16908"/>
                  <a:pt x="10478" y="16889"/>
                  <a:pt x="10943" y="16855"/>
                </a:cubicBezTo>
                <a:cubicBezTo>
                  <a:pt x="11125" y="16855"/>
                  <a:pt x="11125" y="16551"/>
                  <a:pt x="10943" y="16551"/>
                </a:cubicBezTo>
                <a:cubicBezTo>
                  <a:pt x="10486" y="16586"/>
                  <a:pt x="10023" y="16605"/>
                  <a:pt x="9558" y="16605"/>
                </a:cubicBezTo>
                <a:cubicBezTo>
                  <a:pt x="5540" y="16605"/>
                  <a:pt x="1426" y="15211"/>
                  <a:pt x="608" y="10715"/>
                </a:cubicBezTo>
                <a:cubicBezTo>
                  <a:pt x="1" y="7311"/>
                  <a:pt x="487" y="3572"/>
                  <a:pt x="578" y="138"/>
                </a:cubicBezTo>
                <a:cubicBezTo>
                  <a:pt x="578" y="47"/>
                  <a:pt x="510"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5142900" y="3273450"/>
            <a:ext cx="295775" cy="475675"/>
          </a:xfrm>
          <a:custGeom>
            <a:rect b="b" l="l" r="r" t="t"/>
            <a:pathLst>
              <a:path extrusionOk="0" h="2432" w="11831">
                <a:moveTo>
                  <a:pt x="11672" y="0"/>
                </a:moveTo>
                <a:cubicBezTo>
                  <a:pt x="11656" y="0"/>
                  <a:pt x="11639" y="3"/>
                  <a:pt x="11620" y="8"/>
                </a:cubicBezTo>
                <a:cubicBezTo>
                  <a:pt x="10976" y="84"/>
                  <a:pt x="10311" y="107"/>
                  <a:pt x="9635" y="107"/>
                </a:cubicBezTo>
                <a:cubicBezTo>
                  <a:pt x="8620" y="107"/>
                  <a:pt x="7582" y="56"/>
                  <a:pt x="6556" y="56"/>
                </a:cubicBezTo>
                <a:cubicBezTo>
                  <a:pt x="4164" y="56"/>
                  <a:pt x="1842" y="335"/>
                  <a:pt x="69" y="2197"/>
                </a:cubicBezTo>
                <a:cubicBezTo>
                  <a:pt x="0" y="2288"/>
                  <a:pt x="87" y="2432"/>
                  <a:pt x="186" y="2432"/>
                </a:cubicBezTo>
                <a:cubicBezTo>
                  <a:pt x="218" y="2432"/>
                  <a:pt x="252" y="2417"/>
                  <a:pt x="282" y="2379"/>
                </a:cubicBezTo>
                <a:cubicBezTo>
                  <a:pt x="2018" y="571"/>
                  <a:pt x="4324" y="313"/>
                  <a:pt x="6702" y="313"/>
                </a:cubicBezTo>
                <a:cubicBezTo>
                  <a:pt x="7653" y="313"/>
                  <a:pt x="8617" y="354"/>
                  <a:pt x="9560" y="354"/>
                </a:cubicBezTo>
                <a:cubicBezTo>
                  <a:pt x="10262" y="354"/>
                  <a:pt x="10953" y="331"/>
                  <a:pt x="11620" y="251"/>
                </a:cubicBezTo>
                <a:cubicBezTo>
                  <a:pt x="11813" y="251"/>
                  <a:pt x="11831" y="0"/>
                  <a:pt x="11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flipH="1">
            <a:off x="5380700" y="3749500"/>
            <a:ext cx="788025" cy="788800"/>
          </a:xfrm>
          <a:custGeom>
            <a:rect b="b" l="l" r="r" t="t"/>
            <a:pathLst>
              <a:path extrusionOk="0" h="31552" w="31521">
                <a:moveTo>
                  <a:pt x="15745" y="1"/>
                </a:moveTo>
                <a:cubicBezTo>
                  <a:pt x="7052" y="1"/>
                  <a:pt x="0" y="7083"/>
                  <a:pt x="0" y="15776"/>
                </a:cubicBezTo>
                <a:cubicBezTo>
                  <a:pt x="0" y="24500"/>
                  <a:pt x="7052" y="31551"/>
                  <a:pt x="15745" y="31551"/>
                </a:cubicBezTo>
                <a:cubicBezTo>
                  <a:pt x="24469" y="31551"/>
                  <a:pt x="31520" y="24500"/>
                  <a:pt x="31520" y="15776"/>
                </a:cubicBezTo>
                <a:cubicBezTo>
                  <a:pt x="31520" y="7083"/>
                  <a:pt x="24469" y="1"/>
                  <a:pt x="15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flipH="1">
            <a:off x="5546900" y="3784350"/>
            <a:ext cx="247075" cy="102675"/>
          </a:xfrm>
          <a:custGeom>
            <a:rect b="b" l="l" r="r" t="t"/>
            <a:pathLst>
              <a:path extrusionOk="0" h="4107" w="9883">
                <a:moveTo>
                  <a:pt x="9087" y="0"/>
                </a:moveTo>
                <a:cubicBezTo>
                  <a:pt x="8961" y="0"/>
                  <a:pt x="8832" y="53"/>
                  <a:pt x="8719" y="181"/>
                </a:cubicBezTo>
                <a:cubicBezTo>
                  <a:pt x="6682" y="2521"/>
                  <a:pt x="3643" y="2764"/>
                  <a:pt x="755" y="2977"/>
                </a:cubicBezTo>
                <a:cubicBezTo>
                  <a:pt x="83" y="3035"/>
                  <a:pt x="1" y="4107"/>
                  <a:pt x="672" y="4107"/>
                </a:cubicBezTo>
                <a:cubicBezTo>
                  <a:pt x="699" y="4107"/>
                  <a:pt x="726" y="4105"/>
                  <a:pt x="755" y="4102"/>
                </a:cubicBezTo>
                <a:cubicBezTo>
                  <a:pt x="3947" y="3919"/>
                  <a:pt x="7260" y="3524"/>
                  <a:pt x="9509" y="1001"/>
                </a:cubicBezTo>
                <a:cubicBezTo>
                  <a:pt x="9882" y="581"/>
                  <a:pt x="9503" y="0"/>
                  <a:pt x="90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flipH="1">
            <a:off x="5757425" y="3186125"/>
            <a:ext cx="119900" cy="55350"/>
          </a:xfrm>
          <a:custGeom>
            <a:rect b="b" l="l" r="r" t="t"/>
            <a:pathLst>
              <a:path extrusionOk="0" h="2214" w="4796">
                <a:moveTo>
                  <a:pt x="4147" y="1"/>
                </a:moveTo>
                <a:cubicBezTo>
                  <a:pt x="4121" y="1"/>
                  <a:pt x="4095" y="2"/>
                  <a:pt x="4067" y="6"/>
                </a:cubicBezTo>
                <a:cubicBezTo>
                  <a:pt x="2821" y="158"/>
                  <a:pt x="1635" y="492"/>
                  <a:pt x="541" y="1130"/>
                </a:cubicBezTo>
                <a:cubicBezTo>
                  <a:pt x="1" y="1465"/>
                  <a:pt x="310" y="2214"/>
                  <a:pt x="824" y="2214"/>
                </a:cubicBezTo>
                <a:cubicBezTo>
                  <a:pt x="917" y="2214"/>
                  <a:pt x="1016" y="2189"/>
                  <a:pt x="1119" y="2134"/>
                </a:cubicBezTo>
                <a:cubicBezTo>
                  <a:pt x="2031" y="1586"/>
                  <a:pt x="3003" y="1252"/>
                  <a:pt x="4067" y="1130"/>
                </a:cubicBezTo>
                <a:cubicBezTo>
                  <a:pt x="4769" y="1072"/>
                  <a:pt x="4796" y="1"/>
                  <a:pt x="4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flipH="1">
            <a:off x="5645700" y="3184550"/>
            <a:ext cx="72200" cy="31475"/>
          </a:xfrm>
          <a:custGeom>
            <a:rect b="b" l="l" r="r" t="t"/>
            <a:pathLst>
              <a:path extrusionOk="0" h="1259" w="2888">
                <a:moveTo>
                  <a:pt x="1486" y="0"/>
                </a:moveTo>
                <a:cubicBezTo>
                  <a:pt x="1163" y="0"/>
                  <a:pt x="836" y="54"/>
                  <a:pt x="517" y="160"/>
                </a:cubicBezTo>
                <a:cubicBezTo>
                  <a:pt x="213" y="282"/>
                  <a:pt x="0" y="555"/>
                  <a:pt x="122" y="859"/>
                </a:cubicBezTo>
                <a:cubicBezTo>
                  <a:pt x="195" y="1079"/>
                  <a:pt x="405" y="1259"/>
                  <a:pt x="642" y="1259"/>
                </a:cubicBezTo>
                <a:cubicBezTo>
                  <a:pt x="701" y="1259"/>
                  <a:pt x="761" y="1248"/>
                  <a:pt x="821" y="1224"/>
                </a:cubicBezTo>
                <a:cubicBezTo>
                  <a:pt x="1049" y="1148"/>
                  <a:pt x="1262" y="1110"/>
                  <a:pt x="1474" y="1110"/>
                </a:cubicBezTo>
                <a:cubicBezTo>
                  <a:pt x="1687" y="1110"/>
                  <a:pt x="1900" y="1148"/>
                  <a:pt x="2128" y="1224"/>
                </a:cubicBezTo>
                <a:cubicBezTo>
                  <a:pt x="2188" y="1248"/>
                  <a:pt x="2248" y="1259"/>
                  <a:pt x="2307" y="1259"/>
                </a:cubicBezTo>
                <a:cubicBezTo>
                  <a:pt x="2544" y="1259"/>
                  <a:pt x="2754" y="1079"/>
                  <a:pt x="2827" y="859"/>
                </a:cubicBezTo>
                <a:cubicBezTo>
                  <a:pt x="2888" y="525"/>
                  <a:pt x="2705" y="282"/>
                  <a:pt x="2432" y="160"/>
                </a:cubicBezTo>
                <a:cubicBezTo>
                  <a:pt x="2128" y="54"/>
                  <a:pt x="1809" y="0"/>
                  <a:pt x="14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flipH="1">
            <a:off x="5506850" y="3907725"/>
            <a:ext cx="504575" cy="475675"/>
          </a:xfrm>
          <a:custGeom>
            <a:rect b="b" l="l" r="r" t="t"/>
            <a:pathLst>
              <a:path extrusionOk="0" h="19027" w="20183">
                <a:moveTo>
                  <a:pt x="14086" y="873"/>
                </a:moveTo>
                <a:cubicBezTo>
                  <a:pt x="14234" y="873"/>
                  <a:pt x="14381" y="874"/>
                  <a:pt x="14529" y="875"/>
                </a:cubicBezTo>
                <a:cubicBezTo>
                  <a:pt x="15471" y="875"/>
                  <a:pt x="16566" y="875"/>
                  <a:pt x="17478" y="1240"/>
                </a:cubicBezTo>
                <a:cubicBezTo>
                  <a:pt x="19028" y="1848"/>
                  <a:pt x="19271" y="3307"/>
                  <a:pt x="19301" y="4796"/>
                </a:cubicBezTo>
                <a:cubicBezTo>
                  <a:pt x="19332" y="5891"/>
                  <a:pt x="19301" y="7015"/>
                  <a:pt x="19301" y="8170"/>
                </a:cubicBezTo>
                <a:cubicBezTo>
                  <a:pt x="19271" y="9417"/>
                  <a:pt x="19453" y="10936"/>
                  <a:pt x="19119" y="12091"/>
                </a:cubicBezTo>
                <a:cubicBezTo>
                  <a:pt x="18604" y="13986"/>
                  <a:pt x="16527" y="14262"/>
                  <a:pt x="14551" y="14262"/>
                </a:cubicBezTo>
                <a:cubicBezTo>
                  <a:pt x="13737" y="14262"/>
                  <a:pt x="12941" y="14215"/>
                  <a:pt x="12277" y="14215"/>
                </a:cubicBezTo>
                <a:cubicBezTo>
                  <a:pt x="12173" y="14215"/>
                  <a:pt x="12073" y="14216"/>
                  <a:pt x="11976" y="14219"/>
                </a:cubicBezTo>
                <a:cubicBezTo>
                  <a:pt x="9575" y="14250"/>
                  <a:pt x="7173" y="14310"/>
                  <a:pt x="4803" y="14371"/>
                </a:cubicBezTo>
                <a:cubicBezTo>
                  <a:pt x="4462" y="14371"/>
                  <a:pt x="4010" y="14405"/>
                  <a:pt x="3549" y="14405"/>
                </a:cubicBezTo>
                <a:cubicBezTo>
                  <a:pt x="2857" y="14405"/>
                  <a:pt x="2146" y="14329"/>
                  <a:pt x="1763" y="13946"/>
                </a:cubicBezTo>
                <a:cubicBezTo>
                  <a:pt x="730" y="12942"/>
                  <a:pt x="942" y="10815"/>
                  <a:pt x="1003" y="9538"/>
                </a:cubicBezTo>
                <a:cubicBezTo>
                  <a:pt x="1003" y="8353"/>
                  <a:pt x="1033" y="7167"/>
                  <a:pt x="1064" y="5982"/>
                </a:cubicBezTo>
                <a:cubicBezTo>
                  <a:pt x="1094" y="4918"/>
                  <a:pt x="912" y="3520"/>
                  <a:pt x="1216" y="2456"/>
                </a:cubicBezTo>
                <a:cubicBezTo>
                  <a:pt x="1548" y="1195"/>
                  <a:pt x="2588" y="1045"/>
                  <a:pt x="3680" y="1045"/>
                </a:cubicBezTo>
                <a:cubicBezTo>
                  <a:pt x="4022" y="1045"/>
                  <a:pt x="4368" y="1060"/>
                  <a:pt x="4700" y="1060"/>
                </a:cubicBezTo>
                <a:cubicBezTo>
                  <a:pt x="4765" y="1060"/>
                  <a:pt x="4830" y="1059"/>
                  <a:pt x="4894" y="1058"/>
                </a:cubicBezTo>
                <a:cubicBezTo>
                  <a:pt x="5562" y="1027"/>
                  <a:pt x="6231" y="1027"/>
                  <a:pt x="6869" y="997"/>
                </a:cubicBezTo>
                <a:cubicBezTo>
                  <a:pt x="6930" y="1027"/>
                  <a:pt x="6991" y="1027"/>
                  <a:pt x="7082" y="1027"/>
                </a:cubicBezTo>
                <a:cubicBezTo>
                  <a:pt x="7358" y="1034"/>
                  <a:pt x="7634" y="1037"/>
                  <a:pt x="7910" y="1037"/>
                </a:cubicBezTo>
                <a:cubicBezTo>
                  <a:pt x="9956" y="1037"/>
                  <a:pt x="12020" y="873"/>
                  <a:pt x="14086" y="873"/>
                </a:cubicBezTo>
                <a:close/>
                <a:moveTo>
                  <a:pt x="11976" y="15040"/>
                </a:moveTo>
                <a:cubicBezTo>
                  <a:pt x="12614" y="15739"/>
                  <a:pt x="14225" y="16985"/>
                  <a:pt x="12857" y="17715"/>
                </a:cubicBezTo>
                <a:cubicBezTo>
                  <a:pt x="12569" y="17859"/>
                  <a:pt x="12087" y="17896"/>
                  <a:pt x="11575" y="17896"/>
                </a:cubicBezTo>
                <a:cubicBezTo>
                  <a:pt x="11044" y="17896"/>
                  <a:pt x="10480" y="17856"/>
                  <a:pt x="10062" y="17856"/>
                </a:cubicBezTo>
                <a:cubicBezTo>
                  <a:pt x="9948" y="17856"/>
                  <a:pt x="9846" y="17859"/>
                  <a:pt x="9757" y="17867"/>
                </a:cubicBezTo>
                <a:cubicBezTo>
                  <a:pt x="9160" y="17890"/>
                  <a:pt x="8460" y="17999"/>
                  <a:pt x="7799" y="17999"/>
                </a:cubicBezTo>
                <a:cubicBezTo>
                  <a:pt x="7585" y="17999"/>
                  <a:pt x="7375" y="17988"/>
                  <a:pt x="7173" y="17958"/>
                </a:cubicBezTo>
                <a:cubicBezTo>
                  <a:pt x="6657" y="17897"/>
                  <a:pt x="6079" y="17715"/>
                  <a:pt x="6049" y="17198"/>
                </a:cubicBezTo>
                <a:cubicBezTo>
                  <a:pt x="6018" y="16681"/>
                  <a:pt x="6717" y="15739"/>
                  <a:pt x="6991" y="15374"/>
                </a:cubicBezTo>
                <a:cubicBezTo>
                  <a:pt x="7021" y="15313"/>
                  <a:pt x="7082" y="15222"/>
                  <a:pt x="7082" y="15161"/>
                </a:cubicBezTo>
                <a:lnTo>
                  <a:pt x="11976" y="15040"/>
                </a:lnTo>
                <a:close/>
                <a:moveTo>
                  <a:pt x="13817" y="1"/>
                </a:moveTo>
                <a:cubicBezTo>
                  <a:pt x="12323" y="1"/>
                  <a:pt x="10798" y="152"/>
                  <a:pt x="9301" y="237"/>
                </a:cubicBezTo>
                <a:cubicBezTo>
                  <a:pt x="9240" y="176"/>
                  <a:pt x="9149" y="146"/>
                  <a:pt x="9058" y="146"/>
                </a:cubicBezTo>
                <a:cubicBezTo>
                  <a:pt x="7021" y="237"/>
                  <a:pt x="5015" y="268"/>
                  <a:pt x="3009" y="328"/>
                </a:cubicBezTo>
                <a:cubicBezTo>
                  <a:pt x="2158" y="389"/>
                  <a:pt x="1216" y="268"/>
                  <a:pt x="699" y="1027"/>
                </a:cubicBezTo>
                <a:cubicBezTo>
                  <a:pt x="0" y="1970"/>
                  <a:pt x="304" y="3945"/>
                  <a:pt x="274" y="5009"/>
                </a:cubicBezTo>
                <a:cubicBezTo>
                  <a:pt x="182" y="6863"/>
                  <a:pt x="152" y="8778"/>
                  <a:pt x="152" y="10663"/>
                </a:cubicBezTo>
                <a:cubicBezTo>
                  <a:pt x="152" y="12882"/>
                  <a:pt x="182" y="14766"/>
                  <a:pt x="2675" y="15222"/>
                </a:cubicBezTo>
                <a:cubicBezTo>
                  <a:pt x="3222" y="15329"/>
                  <a:pt x="3792" y="15359"/>
                  <a:pt x="4366" y="15359"/>
                </a:cubicBezTo>
                <a:cubicBezTo>
                  <a:pt x="4939" y="15359"/>
                  <a:pt x="5517" y="15329"/>
                  <a:pt x="6079" y="15313"/>
                </a:cubicBezTo>
                <a:lnTo>
                  <a:pt x="6079" y="15313"/>
                </a:lnTo>
                <a:cubicBezTo>
                  <a:pt x="5471" y="16195"/>
                  <a:pt x="4651" y="17593"/>
                  <a:pt x="5167" y="18414"/>
                </a:cubicBezTo>
                <a:cubicBezTo>
                  <a:pt x="5441" y="18892"/>
                  <a:pt x="6231" y="19026"/>
                  <a:pt x="7097" y="19026"/>
                </a:cubicBezTo>
                <a:cubicBezTo>
                  <a:pt x="8158" y="19026"/>
                  <a:pt x="9333" y="18826"/>
                  <a:pt x="9818" y="18809"/>
                </a:cubicBezTo>
                <a:cubicBezTo>
                  <a:pt x="10203" y="18778"/>
                  <a:pt x="10618" y="18775"/>
                  <a:pt x="11044" y="18775"/>
                </a:cubicBezTo>
                <a:cubicBezTo>
                  <a:pt x="11165" y="18775"/>
                  <a:pt x="11288" y="18775"/>
                  <a:pt x="11411" y="18775"/>
                </a:cubicBezTo>
                <a:cubicBezTo>
                  <a:pt x="12147" y="18775"/>
                  <a:pt x="12897" y="18765"/>
                  <a:pt x="13557" y="18626"/>
                </a:cubicBezTo>
                <a:cubicBezTo>
                  <a:pt x="13921" y="18535"/>
                  <a:pt x="14256" y="18535"/>
                  <a:pt x="14468" y="18201"/>
                </a:cubicBezTo>
                <a:cubicBezTo>
                  <a:pt x="15107" y="17319"/>
                  <a:pt x="14012" y="15982"/>
                  <a:pt x="13222" y="15161"/>
                </a:cubicBezTo>
                <a:cubicBezTo>
                  <a:pt x="13734" y="15161"/>
                  <a:pt x="14294" y="15179"/>
                  <a:pt x="14868" y="15179"/>
                </a:cubicBezTo>
                <a:cubicBezTo>
                  <a:pt x="16647" y="15179"/>
                  <a:pt x="18556" y="15006"/>
                  <a:pt x="19544" y="13581"/>
                </a:cubicBezTo>
                <a:cubicBezTo>
                  <a:pt x="20152" y="12699"/>
                  <a:pt x="20152" y="11544"/>
                  <a:pt x="20183" y="10511"/>
                </a:cubicBezTo>
                <a:cubicBezTo>
                  <a:pt x="20152" y="8535"/>
                  <a:pt x="20183" y="6681"/>
                  <a:pt x="20152" y="4857"/>
                </a:cubicBezTo>
                <a:cubicBezTo>
                  <a:pt x="20061" y="2699"/>
                  <a:pt x="19544" y="936"/>
                  <a:pt x="17265" y="389"/>
                </a:cubicBezTo>
                <a:cubicBezTo>
                  <a:pt x="16153" y="95"/>
                  <a:pt x="14995" y="1"/>
                  <a:pt x="1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flipH="1">
            <a:off x="5567625" y="3965875"/>
            <a:ext cx="386825" cy="233625"/>
          </a:xfrm>
          <a:custGeom>
            <a:rect b="b" l="l" r="r" t="t"/>
            <a:pathLst>
              <a:path extrusionOk="0" h="9345" w="15473">
                <a:moveTo>
                  <a:pt x="12169" y="828"/>
                </a:moveTo>
                <a:cubicBezTo>
                  <a:pt x="12975" y="828"/>
                  <a:pt x="13782" y="836"/>
                  <a:pt x="14591" y="860"/>
                </a:cubicBezTo>
                <a:cubicBezTo>
                  <a:pt x="14591" y="3291"/>
                  <a:pt x="14560" y="5692"/>
                  <a:pt x="14439" y="8124"/>
                </a:cubicBezTo>
                <a:cubicBezTo>
                  <a:pt x="10486" y="8364"/>
                  <a:pt x="6557" y="8464"/>
                  <a:pt x="2589" y="8464"/>
                </a:cubicBezTo>
                <a:cubicBezTo>
                  <a:pt x="2041" y="8464"/>
                  <a:pt x="1492" y="8462"/>
                  <a:pt x="943" y="8458"/>
                </a:cubicBezTo>
                <a:cubicBezTo>
                  <a:pt x="913" y="6969"/>
                  <a:pt x="913" y="5510"/>
                  <a:pt x="882" y="4021"/>
                </a:cubicBezTo>
                <a:cubicBezTo>
                  <a:pt x="882" y="3382"/>
                  <a:pt x="639" y="2379"/>
                  <a:pt x="852" y="1771"/>
                </a:cubicBezTo>
                <a:cubicBezTo>
                  <a:pt x="1034" y="1194"/>
                  <a:pt x="1369" y="981"/>
                  <a:pt x="1855" y="890"/>
                </a:cubicBezTo>
                <a:lnTo>
                  <a:pt x="1916" y="890"/>
                </a:lnTo>
                <a:cubicBezTo>
                  <a:pt x="2712" y="913"/>
                  <a:pt x="3510" y="922"/>
                  <a:pt x="4309" y="922"/>
                </a:cubicBezTo>
                <a:cubicBezTo>
                  <a:pt x="6917" y="922"/>
                  <a:pt x="9538" y="828"/>
                  <a:pt x="12169" y="828"/>
                </a:cubicBezTo>
                <a:close/>
                <a:moveTo>
                  <a:pt x="12308" y="1"/>
                </a:moveTo>
                <a:cubicBezTo>
                  <a:pt x="9518" y="1"/>
                  <a:pt x="6728" y="103"/>
                  <a:pt x="3937" y="103"/>
                </a:cubicBezTo>
                <a:cubicBezTo>
                  <a:pt x="3669" y="103"/>
                  <a:pt x="3400" y="102"/>
                  <a:pt x="3131" y="100"/>
                </a:cubicBezTo>
                <a:cubicBezTo>
                  <a:pt x="3040" y="69"/>
                  <a:pt x="3010" y="69"/>
                  <a:pt x="2919" y="69"/>
                </a:cubicBezTo>
                <a:cubicBezTo>
                  <a:pt x="2007" y="69"/>
                  <a:pt x="1186" y="130"/>
                  <a:pt x="305" y="252"/>
                </a:cubicBezTo>
                <a:cubicBezTo>
                  <a:pt x="122" y="282"/>
                  <a:pt x="1" y="495"/>
                  <a:pt x="1" y="677"/>
                </a:cubicBezTo>
                <a:cubicBezTo>
                  <a:pt x="31" y="3413"/>
                  <a:pt x="92" y="6179"/>
                  <a:pt x="122" y="8914"/>
                </a:cubicBezTo>
                <a:cubicBezTo>
                  <a:pt x="122" y="9158"/>
                  <a:pt x="305" y="9340"/>
                  <a:pt x="548" y="9340"/>
                </a:cubicBezTo>
                <a:cubicBezTo>
                  <a:pt x="1020" y="9343"/>
                  <a:pt x="1493" y="9344"/>
                  <a:pt x="1965" y="9344"/>
                </a:cubicBezTo>
                <a:cubicBezTo>
                  <a:pt x="6260" y="9344"/>
                  <a:pt x="10537" y="9219"/>
                  <a:pt x="14864" y="8945"/>
                </a:cubicBezTo>
                <a:cubicBezTo>
                  <a:pt x="15077" y="8945"/>
                  <a:pt x="15290" y="8762"/>
                  <a:pt x="15290" y="8550"/>
                </a:cubicBezTo>
                <a:cubicBezTo>
                  <a:pt x="15381" y="5844"/>
                  <a:pt x="15472" y="3139"/>
                  <a:pt x="15442" y="434"/>
                </a:cubicBezTo>
                <a:cubicBezTo>
                  <a:pt x="15442" y="221"/>
                  <a:pt x="15229" y="39"/>
                  <a:pt x="14986" y="39"/>
                </a:cubicBezTo>
                <a:cubicBezTo>
                  <a:pt x="14093" y="11"/>
                  <a:pt x="13201" y="1"/>
                  <a:pt x="12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flipH="1">
            <a:off x="5744700" y="4212125"/>
            <a:ext cx="38775" cy="38075"/>
          </a:xfrm>
          <a:custGeom>
            <a:rect b="b" l="l" r="r" t="t"/>
            <a:pathLst>
              <a:path extrusionOk="0" h="1523" w="1551">
                <a:moveTo>
                  <a:pt x="814" y="1"/>
                </a:moveTo>
                <a:cubicBezTo>
                  <a:pt x="786" y="1"/>
                  <a:pt x="758" y="3"/>
                  <a:pt x="730" y="7"/>
                </a:cubicBezTo>
                <a:cubicBezTo>
                  <a:pt x="487" y="7"/>
                  <a:pt x="274" y="98"/>
                  <a:pt x="122" y="280"/>
                </a:cubicBezTo>
                <a:cubicBezTo>
                  <a:pt x="1" y="432"/>
                  <a:pt x="1" y="584"/>
                  <a:pt x="31" y="736"/>
                </a:cubicBezTo>
                <a:cubicBezTo>
                  <a:pt x="31" y="1010"/>
                  <a:pt x="183" y="1314"/>
                  <a:pt x="457" y="1435"/>
                </a:cubicBezTo>
                <a:cubicBezTo>
                  <a:pt x="575" y="1494"/>
                  <a:pt x="700" y="1523"/>
                  <a:pt x="822" y="1523"/>
                </a:cubicBezTo>
                <a:cubicBezTo>
                  <a:pt x="1139" y="1523"/>
                  <a:pt x="1433" y="1330"/>
                  <a:pt x="1521" y="979"/>
                </a:cubicBezTo>
                <a:cubicBezTo>
                  <a:pt x="1551" y="858"/>
                  <a:pt x="1521" y="736"/>
                  <a:pt x="1490" y="615"/>
                </a:cubicBezTo>
                <a:cubicBezTo>
                  <a:pt x="1521" y="432"/>
                  <a:pt x="1490" y="280"/>
                  <a:pt x="1369" y="219"/>
                </a:cubicBezTo>
                <a:cubicBezTo>
                  <a:pt x="1210" y="87"/>
                  <a:pt x="1005" y="1"/>
                  <a:pt x="8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flipH="1">
            <a:off x="5817550" y="4025700"/>
            <a:ext cx="67425" cy="113250"/>
          </a:xfrm>
          <a:custGeom>
            <a:rect b="b" l="l" r="r" t="t"/>
            <a:pathLst>
              <a:path extrusionOk="0" h="4530" w="2697">
                <a:moveTo>
                  <a:pt x="175" y="1"/>
                </a:moveTo>
                <a:cubicBezTo>
                  <a:pt x="88" y="1"/>
                  <a:pt x="0" y="81"/>
                  <a:pt x="79" y="199"/>
                </a:cubicBezTo>
                <a:cubicBezTo>
                  <a:pt x="413" y="989"/>
                  <a:pt x="748" y="1749"/>
                  <a:pt x="1112" y="2448"/>
                </a:cubicBezTo>
                <a:cubicBezTo>
                  <a:pt x="808" y="2874"/>
                  <a:pt x="535" y="3330"/>
                  <a:pt x="231" y="3755"/>
                </a:cubicBezTo>
                <a:cubicBezTo>
                  <a:pt x="145" y="3863"/>
                  <a:pt x="257" y="3970"/>
                  <a:pt x="351" y="3970"/>
                </a:cubicBezTo>
                <a:cubicBezTo>
                  <a:pt x="390" y="3970"/>
                  <a:pt x="426" y="3952"/>
                  <a:pt x="444" y="3907"/>
                </a:cubicBezTo>
                <a:cubicBezTo>
                  <a:pt x="717" y="3512"/>
                  <a:pt x="930" y="3147"/>
                  <a:pt x="1204" y="2752"/>
                </a:cubicBezTo>
                <a:cubicBezTo>
                  <a:pt x="1477" y="3330"/>
                  <a:pt x="1781" y="3907"/>
                  <a:pt x="2055" y="4454"/>
                </a:cubicBezTo>
                <a:cubicBezTo>
                  <a:pt x="2075" y="4506"/>
                  <a:pt x="2121" y="4530"/>
                  <a:pt x="2167" y="4530"/>
                </a:cubicBezTo>
                <a:cubicBezTo>
                  <a:pt x="2256" y="4530"/>
                  <a:pt x="2347" y="4443"/>
                  <a:pt x="2267" y="4302"/>
                </a:cubicBezTo>
                <a:cubicBezTo>
                  <a:pt x="1963" y="3695"/>
                  <a:pt x="1659" y="3117"/>
                  <a:pt x="1416" y="2448"/>
                </a:cubicBezTo>
                <a:cubicBezTo>
                  <a:pt x="1811" y="1840"/>
                  <a:pt x="2207" y="1233"/>
                  <a:pt x="2632" y="625"/>
                </a:cubicBezTo>
                <a:cubicBezTo>
                  <a:pt x="2697" y="517"/>
                  <a:pt x="2579" y="410"/>
                  <a:pt x="2483" y="410"/>
                </a:cubicBezTo>
                <a:cubicBezTo>
                  <a:pt x="2443" y="410"/>
                  <a:pt x="2407" y="428"/>
                  <a:pt x="2389" y="473"/>
                </a:cubicBezTo>
                <a:cubicBezTo>
                  <a:pt x="2024" y="1050"/>
                  <a:pt x="1659" y="1597"/>
                  <a:pt x="1295" y="2144"/>
                </a:cubicBezTo>
                <a:cubicBezTo>
                  <a:pt x="930" y="1476"/>
                  <a:pt x="596" y="746"/>
                  <a:pt x="292" y="77"/>
                </a:cubicBezTo>
                <a:cubicBezTo>
                  <a:pt x="270" y="24"/>
                  <a:pt x="223" y="1"/>
                  <a:pt x="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flipH="1">
            <a:off x="5646675" y="4095900"/>
            <a:ext cx="110200" cy="29775"/>
          </a:xfrm>
          <a:custGeom>
            <a:rect b="b" l="l" r="r" t="t"/>
            <a:pathLst>
              <a:path extrusionOk="0" h="1191" w="4408">
                <a:moveTo>
                  <a:pt x="1475" y="274"/>
                </a:moveTo>
                <a:cubicBezTo>
                  <a:pt x="1650" y="274"/>
                  <a:pt x="1827" y="288"/>
                  <a:pt x="2007" y="309"/>
                </a:cubicBezTo>
                <a:cubicBezTo>
                  <a:pt x="2250" y="309"/>
                  <a:pt x="2463" y="339"/>
                  <a:pt x="2736" y="339"/>
                </a:cubicBezTo>
                <a:lnTo>
                  <a:pt x="3223" y="339"/>
                </a:lnTo>
                <a:cubicBezTo>
                  <a:pt x="3770" y="643"/>
                  <a:pt x="3891" y="795"/>
                  <a:pt x="3527" y="795"/>
                </a:cubicBezTo>
                <a:cubicBezTo>
                  <a:pt x="3308" y="905"/>
                  <a:pt x="2936" y="927"/>
                  <a:pt x="2581" y="927"/>
                </a:cubicBezTo>
                <a:cubicBezTo>
                  <a:pt x="2345" y="927"/>
                  <a:pt x="2116" y="917"/>
                  <a:pt x="1946" y="917"/>
                </a:cubicBezTo>
                <a:cubicBezTo>
                  <a:pt x="1783" y="929"/>
                  <a:pt x="1518" y="962"/>
                  <a:pt x="1258" y="962"/>
                </a:cubicBezTo>
                <a:cubicBezTo>
                  <a:pt x="838" y="962"/>
                  <a:pt x="431" y="874"/>
                  <a:pt x="487" y="461"/>
                </a:cubicBezTo>
                <a:cubicBezTo>
                  <a:pt x="824" y="322"/>
                  <a:pt x="1147" y="274"/>
                  <a:pt x="1475" y="274"/>
                </a:cubicBezTo>
                <a:close/>
                <a:moveTo>
                  <a:pt x="1445" y="1"/>
                </a:moveTo>
                <a:cubicBezTo>
                  <a:pt x="1100" y="1"/>
                  <a:pt x="763" y="49"/>
                  <a:pt x="426" y="187"/>
                </a:cubicBezTo>
                <a:cubicBezTo>
                  <a:pt x="335" y="187"/>
                  <a:pt x="274" y="187"/>
                  <a:pt x="244" y="248"/>
                </a:cubicBezTo>
                <a:cubicBezTo>
                  <a:pt x="1" y="978"/>
                  <a:pt x="305" y="1191"/>
                  <a:pt x="1004" y="1191"/>
                </a:cubicBezTo>
                <a:cubicBezTo>
                  <a:pt x="1612" y="1191"/>
                  <a:pt x="2250" y="1160"/>
                  <a:pt x="2858" y="1130"/>
                </a:cubicBezTo>
                <a:cubicBezTo>
                  <a:pt x="3071" y="1099"/>
                  <a:pt x="3830" y="1130"/>
                  <a:pt x="4043" y="978"/>
                </a:cubicBezTo>
                <a:cubicBezTo>
                  <a:pt x="4408" y="613"/>
                  <a:pt x="3830" y="96"/>
                  <a:pt x="3496" y="66"/>
                </a:cubicBezTo>
                <a:cubicBezTo>
                  <a:pt x="3316" y="43"/>
                  <a:pt x="3137" y="38"/>
                  <a:pt x="2956" y="38"/>
                </a:cubicBezTo>
                <a:cubicBezTo>
                  <a:pt x="2757" y="38"/>
                  <a:pt x="2557" y="45"/>
                  <a:pt x="2354" y="45"/>
                </a:cubicBezTo>
                <a:cubicBezTo>
                  <a:pt x="2239" y="45"/>
                  <a:pt x="2124" y="42"/>
                  <a:pt x="2007" y="35"/>
                </a:cubicBezTo>
                <a:cubicBezTo>
                  <a:pt x="1816" y="14"/>
                  <a:pt x="1629" y="1"/>
                  <a:pt x="1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txBox="1"/>
          <p:nvPr/>
        </p:nvSpPr>
        <p:spPr>
          <a:xfrm>
            <a:off x="4718125" y="2913863"/>
            <a:ext cx="13887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Fira Sans"/>
                <a:ea typeface="Fira Sans"/>
                <a:cs typeface="Fira Sans"/>
                <a:sym typeface="Fira Sans"/>
              </a:rPr>
              <a:t>Data Ethics:</a:t>
            </a:r>
            <a:endParaRPr b="1" i="1" sz="1200">
              <a:solidFill>
                <a:schemeClr val="dk1"/>
              </a:solidFill>
              <a:latin typeface="Fira Sans"/>
              <a:ea typeface="Fira Sans"/>
              <a:cs typeface="Fira Sans"/>
              <a:sym typeface="Fira Sans"/>
            </a:endParaRPr>
          </a:p>
        </p:txBody>
      </p:sp>
      <p:sp>
        <p:nvSpPr>
          <p:cNvPr id="203" name="Google Shape;203;p14"/>
          <p:cNvSpPr txBox="1"/>
          <p:nvPr/>
        </p:nvSpPr>
        <p:spPr>
          <a:xfrm>
            <a:off x="7019675" y="1576238"/>
            <a:ext cx="13887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Fira Sans"/>
                <a:ea typeface="Fira Sans"/>
                <a:cs typeface="Fira Sans"/>
                <a:sym typeface="Fira Sans"/>
              </a:rPr>
              <a:t>Methodologies</a:t>
            </a:r>
            <a:r>
              <a:rPr b="1" i="1" lang="en" sz="1200">
                <a:solidFill>
                  <a:schemeClr val="dk1"/>
                </a:solidFill>
                <a:latin typeface="Fira Sans"/>
                <a:ea typeface="Fira Sans"/>
                <a:cs typeface="Fira Sans"/>
                <a:sym typeface="Fira Sans"/>
              </a:rPr>
              <a:t>:</a:t>
            </a:r>
            <a:endParaRPr b="1" i="1" sz="1200">
              <a:solidFill>
                <a:schemeClr val="dk1"/>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p:nvPr/>
        </p:nvSpPr>
        <p:spPr>
          <a:xfrm>
            <a:off x="8576362" y="4790123"/>
            <a:ext cx="209400" cy="209400"/>
          </a:xfrm>
          <a:prstGeom prst="ellipse">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0" name="Google Shape;210;p15"/>
          <p:cNvSpPr txBox="1"/>
          <p:nvPr>
            <p:ph idx="12" type="sldNum"/>
          </p:nvPr>
        </p:nvSpPr>
        <p:spPr>
          <a:xfrm>
            <a:off x="8576362" y="4806024"/>
            <a:ext cx="209400" cy="1773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pSp>
        <p:nvGrpSpPr>
          <p:cNvPr id="211" name="Google Shape;211;p15"/>
          <p:cNvGrpSpPr/>
          <p:nvPr/>
        </p:nvGrpSpPr>
        <p:grpSpPr>
          <a:xfrm>
            <a:off x="488786" y="938894"/>
            <a:ext cx="8169395" cy="3708380"/>
            <a:chOff x="651714" y="1219200"/>
            <a:chExt cx="10892526" cy="4944507"/>
          </a:xfrm>
        </p:grpSpPr>
        <p:grpSp>
          <p:nvGrpSpPr>
            <p:cNvPr id="212" name="Google Shape;212;p15"/>
            <p:cNvGrpSpPr/>
            <p:nvPr/>
          </p:nvGrpSpPr>
          <p:grpSpPr>
            <a:xfrm>
              <a:off x="651714" y="2032799"/>
              <a:ext cx="2976036" cy="3372669"/>
              <a:chOff x="651714" y="2046508"/>
              <a:chExt cx="2976036" cy="3372669"/>
            </a:xfrm>
          </p:grpSpPr>
          <p:sp>
            <p:nvSpPr>
              <p:cNvPr id="213" name="Google Shape;213;p15"/>
              <p:cNvSpPr/>
              <p:nvPr/>
            </p:nvSpPr>
            <p:spPr>
              <a:xfrm>
                <a:off x="2116537" y="2046508"/>
                <a:ext cx="1511213" cy="3372669"/>
              </a:xfrm>
              <a:custGeom>
                <a:rect b="b" l="l" r="r" t="t"/>
                <a:pathLst>
                  <a:path extrusionOk="0" h="3372669" w="1511213">
                    <a:moveTo>
                      <a:pt x="0" y="0"/>
                    </a:moveTo>
                    <a:lnTo>
                      <a:pt x="156246" y="23845"/>
                    </a:lnTo>
                    <a:cubicBezTo>
                      <a:pt x="929524" y="182081"/>
                      <a:pt x="1511213" y="866277"/>
                      <a:pt x="1511213" y="1686334"/>
                    </a:cubicBezTo>
                    <a:cubicBezTo>
                      <a:pt x="1511213" y="2506391"/>
                      <a:pt x="929524" y="3190587"/>
                      <a:pt x="156246" y="3348823"/>
                    </a:cubicBezTo>
                    <a:lnTo>
                      <a:pt x="0" y="3372669"/>
                    </a:lnTo>
                  </a:path>
                </a:pathLst>
              </a:custGeom>
              <a:noFill/>
              <a:ln cap="flat" cmpd="sng" w="22225">
                <a:solidFill>
                  <a:srgbClr val="114A5E"/>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15"/>
              <p:cNvSpPr/>
              <p:nvPr/>
            </p:nvSpPr>
            <p:spPr>
              <a:xfrm>
                <a:off x="651714" y="2404071"/>
                <a:ext cx="2657400" cy="26574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15"/>
              <p:cNvSpPr/>
              <p:nvPr/>
            </p:nvSpPr>
            <p:spPr>
              <a:xfrm>
                <a:off x="651714" y="2404071"/>
                <a:ext cx="2558100" cy="25581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15"/>
              <p:cNvSpPr/>
              <p:nvPr/>
            </p:nvSpPr>
            <p:spPr>
              <a:xfrm>
                <a:off x="819442" y="2571799"/>
                <a:ext cx="2222700" cy="2222700"/>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15"/>
              <p:cNvSpPr/>
              <p:nvPr/>
            </p:nvSpPr>
            <p:spPr>
              <a:xfrm>
                <a:off x="1007304" y="2759662"/>
                <a:ext cx="1847100" cy="18471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15"/>
              <p:cNvSpPr/>
              <p:nvPr/>
            </p:nvSpPr>
            <p:spPr>
              <a:xfrm>
                <a:off x="1225922" y="2978280"/>
                <a:ext cx="1409700" cy="1409700"/>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15"/>
              <p:cNvSpPr/>
              <p:nvPr/>
            </p:nvSpPr>
            <p:spPr>
              <a:xfrm>
                <a:off x="1418593" y="3170951"/>
                <a:ext cx="1024500" cy="10245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15"/>
              <p:cNvSpPr/>
              <p:nvPr/>
            </p:nvSpPr>
            <p:spPr>
              <a:xfrm>
                <a:off x="1599676" y="3352034"/>
                <a:ext cx="662100" cy="662100"/>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15"/>
              <p:cNvSpPr/>
              <p:nvPr/>
            </p:nvSpPr>
            <p:spPr>
              <a:xfrm rot="3291151">
                <a:off x="420897" y="2889444"/>
                <a:ext cx="1920328" cy="124016"/>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15"/>
              <p:cNvSpPr/>
              <p:nvPr/>
            </p:nvSpPr>
            <p:spPr>
              <a:xfrm flipH="1" rot="-2009501">
                <a:off x="804848" y="2176970"/>
                <a:ext cx="462579" cy="597431"/>
              </a:xfrm>
              <a:custGeom>
                <a:rect b="b" l="l" r="r" t="t"/>
                <a:pathLst>
                  <a:path extrusionOk="0" h="596691" w="462006">
                    <a:moveTo>
                      <a:pt x="944" y="14588"/>
                    </a:moveTo>
                    <a:lnTo>
                      <a:pt x="944" y="319702"/>
                    </a:lnTo>
                    <a:lnTo>
                      <a:pt x="0" y="324607"/>
                    </a:lnTo>
                    <a:lnTo>
                      <a:pt x="956" y="430922"/>
                    </a:lnTo>
                    <a:cubicBezTo>
                      <a:pt x="1786" y="523301"/>
                      <a:pt x="77348" y="597515"/>
                      <a:pt x="169726" y="596685"/>
                    </a:cubicBezTo>
                    <a:lnTo>
                      <a:pt x="296238" y="595547"/>
                    </a:lnTo>
                    <a:cubicBezTo>
                      <a:pt x="388616" y="594716"/>
                      <a:pt x="462831" y="519155"/>
                      <a:pt x="462000" y="426777"/>
                    </a:cubicBezTo>
                    <a:lnTo>
                      <a:pt x="461673" y="390441"/>
                    </a:lnTo>
                    <a:lnTo>
                      <a:pt x="461907" y="390435"/>
                    </a:lnTo>
                    <a:lnTo>
                      <a:pt x="461555" y="377288"/>
                    </a:lnTo>
                    <a:lnTo>
                      <a:pt x="461044" y="320461"/>
                    </a:lnTo>
                    <a:lnTo>
                      <a:pt x="459886" y="314978"/>
                    </a:lnTo>
                    <a:lnTo>
                      <a:pt x="451447" y="0"/>
                    </a:lnTo>
                    <a:lnTo>
                      <a:pt x="301225" y="156422"/>
                    </a:lnTo>
                    <a:lnTo>
                      <a:pt x="292274" y="154699"/>
                    </a:lnTo>
                    <a:lnTo>
                      <a:pt x="165762" y="155836"/>
                    </a:lnTo>
                    <a:lnTo>
                      <a:pt x="147887" y="159613"/>
                    </a:lnTo>
                    <a:close/>
                  </a:path>
                </a:pathLst>
              </a:cu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23" name="Google Shape;223;p15"/>
            <p:cNvSpPr txBox="1"/>
            <p:nvPr/>
          </p:nvSpPr>
          <p:spPr>
            <a:xfrm>
              <a:off x="7948140" y="1319366"/>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t>What were the notable changes in global GDP per capita trends over the past decade?</a:t>
              </a:r>
              <a:endParaRPr sz="1100"/>
            </a:p>
          </p:txBody>
        </p:sp>
        <p:sp>
          <p:nvSpPr>
            <p:cNvPr id="224" name="Google Shape;224;p15"/>
            <p:cNvSpPr/>
            <p:nvPr/>
          </p:nvSpPr>
          <p:spPr>
            <a:xfrm>
              <a:off x="4404836" y="1265735"/>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15"/>
            <p:cNvSpPr txBox="1"/>
            <p:nvPr/>
          </p:nvSpPr>
          <p:spPr>
            <a:xfrm>
              <a:off x="5365765" y="1586162"/>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Global Trends in GDP Per Capita.</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t/>
              </a:r>
              <a:endParaRPr b="1" sz="1500">
                <a:solidFill>
                  <a:srgbClr val="114A5E"/>
                </a:solidFill>
                <a:latin typeface="Quattrocento Sans"/>
                <a:ea typeface="Quattrocento Sans"/>
                <a:cs typeface="Quattrocento Sans"/>
                <a:sym typeface="Quattrocento Sans"/>
              </a:endParaRPr>
            </a:p>
          </p:txBody>
        </p:sp>
        <p:sp>
          <p:nvSpPr>
            <p:cNvPr id="226" name="Google Shape;226;p15"/>
            <p:cNvSpPr/>
            <p:nvPr/>
          </p:nvSpPr>
          <p:spPr>
            <a:xfrm>
              <a:off x="4565812" y="1219200"/>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7" name="Google Shape;227;p15"/>
            <p:cNvSpPr/>
            <p:nvPr/>
          </p:nvSpPr>
          <p:spPr>
            <a:xfrm>
              <a:off x="5204733" y="1220016"/>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8" name="Google Shape;228;p15"/>
            <p:cNvSpPr/>
            <p:nvPr/>
          </p:nvSpPr>
          <p:spPr>
            <a:xfrm>
              <a:off x="4404836" y="2299878"/>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15"/>
            <p:cNvSpPr txBox="1"/>
            <p:nvPr/>
          </p:nvSpPr>
          <p:spPr>
            <a:xfrm>
              <a:off x="5365765" y="2675405"/>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GDP Per Capita Analysis. </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rPr b="1" lang="en" sz="700">
                  <a:solidFill>
                    <a:srgbClr val="114A5E"/>
                  </a:solidFill>
                  <a:latin typeface="Quattrocento Sans"/>
                  <a:ea typeface="Quattrocento Sans"/>
                  <a:cs typeface="Quattrocento Sans"/>
                  <a:sym typeface="Quattrocento Sans"/>
                </a:rPr>
                <a:t>(Top 5 and Bottom 5 countries)</a:t>
              </a:r>
              <a:endParaRPr b="1" sz="7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t/>
              </a:r>
              <a:endParaRPr b="1" sz="1500">
                <a:solidFill>
                  <a:srgbClr val="114A5E"/>
                </a:solidFill>
                <a:latin typeface="Quattrocento Sans"/>
                <a:ea typeface="Quattrocento Sans"/>
                <a:cs typeface="Quattrocento Sans"/>
                <a:sym typeface="Quattrocento Sans"/>
              </a:endParaRPr>
            </a:p>
          </p:txBody>
        </p:sp>
        <p:sp>
          <p:nvSpPr>
            <p:cNvPr id="230" name="Google Shape;230;p15"/>
            <p:cNvSpPr/>
            <p:nvPr/>
          </p:nvSpPr>
          <p:spPr>
            <a:xfrm>
              <a:off x="4565812" y="2253343"/>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15"/>
            <p:cNvSpPr/>
            <p:nvPr/>
          </p:nvSpPr>
          <p:spPr>
            <a:xfrm>
              <a:off x="5204733" y="2254159"/>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15"/>
            <p:cNvSpPr/>
            <p:nvPr/>
          </p:nvSpPr>
          <p:spPr>
            <a:xfrm>
              <a:off x="4404836" y="3334021"/>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15"/>
            <p:cNvSpPr txBox="1"/>
            <p:nvPr/>
          </p:nvSpPr>
          <p:spPr>
            <a:xfrm>
              <a:off x="5395532" y="3552881"/>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Peak and Trough Years.</a:t>
              </a:r>
              <a:endParaRPr sz="1100"/>
            </a:p>
          </p:txBody>
        </p:sp>
        <p:sp>
          <p:nvSpPr>
            <p:cNvPr id="234" name="Google Shape;234;p15"/>
            <p:cNvSpPr/>
            <p:nvPr/>
          </p:nvSpPr>
          <p:spPr>
            <a:xfrm>
              <a:off x="4565812" y="3287486"/>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15"/>
            <p:cNvSpPr/>
            <p:nvPr/>
          </p:nvSpPr>
          <p:spPr>
            <a:xfrm>
              <a:off x="5204733" y="3288302"/>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15"/>
            <p:cNvSpPr/>
            <p:nvPr/>
          </p:nvSpPr>
          <p:spPr>
            <a:xfrm>
              <a:off x="4404836" y="4368164"/>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15"/>
            <p:cNvSpPr txBox="1"/>
            <p:nvPr/>
          </p:nvSpPr>
          <p:spPr>
            <a:xfrm>
              <a:off x="5395532" y="4587024"/>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Poverty,Literacy,Unemployment rates.</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*(top 5 countries)</a:t>
              </a:r>
              <a:endParaRPr b="1" sz="1100">
                <a:solidFill>
                  <a:srgbClr val="114A5E"/>
                </a:solidFill>
                <a:latin typeface="Quattrocento Sans"/>
                <a:ea typeface="Quattrocento Sans"/>
                <a:cs typeface="Quattrocento Sans"/>
                <a:sym typeface="Quattrocento Sans"/>
              </a:endParaRPr>
            </a:p>
          </p:txBody>
        </p:sp>
        <p:sp>
          <p:nvSpPr>
            <p:cNvPr id="238" name="Google Shape;238;p15"/>
            <p:cNvSpPr/>
            <p:nvPr/>
          </p:nvSpPr>
          <p:spPr>
            <a:xfrm>
              <a:off x="4565812" y="4321629"/>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15"/>
            <p:cNvSpPr/>
            <p:nvPr/>
          </p:nvSpPr>
          <p:spPr>
            <a:xfrm>
              <a:off x="5204733" y="4322445"/>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15"/>
            <p:cNvSpPr/>
            <p:nvPr/>
          </p:nvSpPr>
          <p:spPr>
            <a:xfrm>
              <a:off x="4404836" y="5402307"/>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15"/>
            <p:cNvSpPr txBox="1"/>
            <p:nvPr/>
          </p:nvSpPr>
          <p:spPr>
            <a:xfrm>
              <a:off x="5395532" y="5722767"/>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Human Development Index (HDI) .</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t/>
              </a:r>
              <a:endParaRPr b="1" sz="1500">
                <a:solidFill>
                  <a:srgbClr val="114A5E"/>
                </a:solidFill>
                <a:latin typeface="Quattrocento Sans"/>
                <a:ea typeface="Quattrocento Sans"/>
                <a:cs typeface="Quattrocento Sans"/>
                <a:sym typeface="Quattrocento Sans"/>
              </a:endParaRPr>
            </a:p>
          </p:txBody>
        </p:sp>
        <p:sp>
          <p:nvSpPr>
            <p:cNvPr id="242" name="Google Shape;242;p15"/>
            <p:cNvSpPr/>
            <p:nvPr/>
          </p:nvSpPr>
          <p:spPr>
            <a:xfrm>
              <a:off x="4565812" y="5355772"/>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15"/>
            <p:cNvSpPr/>
            <p:nvPr/>
          </p:nvSpPr>
          <p:spPr>
            <a:xfrm>
              <a:off x="5204733" y="5356588"/>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44" name="Google Shape;244;p15"/>
            <p:cNvCxnSpPr>
              <a:endCxn id="224" idx="1"/>
            </p:cNvCxnSpPr>
            <p:nvPr/>
          </p:nvCxnSpPr>
          <p:spPr>
            <a:xfrm flipH="1" rot="10800000">
              <a:off x="2987936" y="1646435"/>
              <a:ext cx="1416900" cy="688200"/>
            </a:xfrm>
            <a:prstGeom prst="straightConnector1">
              <a:avLst/>
            </a:prstGeom>
            <a:noFill/>
            <a:ln cap="flat" cmpd="sng" w="22225">
              <a:solidFill>
                <a:schemeClr val="dk1"/>
              </a:solidFill>
              <a:prstDash val="dash"/>
              <a:miter lim="800000"/>
              <a:headEnd len="sm" w="sm" type="none"/>
              <a:tailEnd len="med" w="med" type="oval"/>
            </a:ln>
          </p:spPr>
        </p:cxnSp>
        <p:cxnSp>
          <p:nvCxnSpPr>
            <p:cNvPr id="245" name="Google Shape;245;p15"/>
            <p:cNvCxnSpPr/>
            <p:nvPr/>
          </p:nvCxnSpPr>
          <p:spPr>
            <a:xfrm>
              <a:off x="3026357" y="5082625"/>
              <a:ext cx="1378500" cy="681300"/>
            </a:xfrm>
            <a:prstGeom prst="straightConnector1">
              <a:avLst/>
            </a:prstGeom>
            <a:noFill/>
            <a:ln cap="flat" cmpd="sng" w="22225">
              <a:solidFill>
                <a:srgbClr val="114A5E"/>
              </a:solidFill>
              <a:prstDash val="dash"/>
              <a:miter lim="800000"/>
              <a:headEnd len="sm" w="sm" type="none"/>
              <a:tailEnd len="med" w="med" type="oval"/>
            </a:ln>
          </p:spPr>
        </p:cxnSp>
        <p:cxnSp>
          <p:nvCxnSpPr>
            <p:cNvPr id="246" name="Google Shape;246;p15"/>
            <p:cNvCxnSpPr>
              <a:endCxn id="236" idx="1"/>
            </p:cNvCxnSpPr>
            <p:nvPr/>
          </p:nvCxnSpPr>
          <p:spPr>
            <a:xfrm>
              <a:off x="3514736" y="4438064"/>
              <a:ext cx="890100" cy="310800"/>
            </a:xfrm>
            <a:prstGeom prst="straightConnector1">
              <a:avLst/>
            </a:prstGeom>
            <a:noFill/>
            <a:ln cap="flat" cmpd="sng" w="22225">
              <a:solidFill>
                <a:srgbClr val="114A5E"/>
              </a:solidFill>
              <a:prstDash val="dash"/>
              <a:miter lim="800000"/>
              <a:headEnd len="sm" w="sm" type="none"/>
              <a:tailEnd len="med" w="med" type="oval"/>
            </a:ln>
          </p:spPr>
        </p:cxnSp>
        <p:cxnSp>
          <p:nvCxnSpPr>
            <p:cNvPr id="247" name="Google Shape;247;p15"/>
            <p:cNvCxnSpPr/>
            <p:nvPr/>
          </p:nvCxnSpPr>
          <p:spPr>
            <a:xfrm flipH="1" rot="10800000">
              <a:off x="3514743" y="2674625"/>
              <a:ext cx="890100" cy="310800"/>
            </a:xfrm>
            <a:prstGeom prst="straightConnector1">
              <a:avLst/>
            </a:prstGeom>
            <a:noFill/>
            <a:ln cap="flat" cmpd="sng" w="22225">
              <a:solidFill>
                <a:srgbClr val="114A5E"/>
              </a:solidFill>
              <a:prstDash val="dash"/>
              <a:miter lim="800000"/>
              <a:headEnd len="sm" w="sm" type="none"/>
              <a:tailEnd len="med" w="med" type="oval"/>
            </a:ln>
          </p:spPr>
        </p:cxnSp>
        <p:cxnSp>
          <p:nvCxnSpPr>
            <p:cNvPr id="248" name="Google Shape;248;p15"/>
            <p:cNvCxnSpPr>
              <a:stCxn id="213" idx="2"/>
              <a:endCxn id="232" idx="1"/>
            </p:cNvCxnSpPr>
            <p:nvPr/>
          </p:nvCxnSpPr>
          <p:spPr>
            <a:xfrm flipH="1" rot="10800000">
              <a:off x="3627836" y="3714721"/>
              <a:ext cx="777000" cy="4500"/>
            </a:xfrm>
            <a:prstGeom prst="straightConnector1">
              <a:avLst/>
            </a:prstGeom>
            <a:noFill/>
            <a:ln cap="flat" cmpd="sng" w="22225">
              <a:solidFill>
                <a:srgbClr val="114A5E"/>
              </a:solidFill>
              <a:prstDash val="dash"/>
              <a:miter lim="800000"/>
              <a:headEnd len="sm" w="sm" type="none"/>
              <a:tailEnd len="med" w="med" type="oval"/>
            </a:ln>
          </p:spPr>
        </p:cxnSp>
        <p:sp>
          <p:nvSpPr>
            <p:cNvPr id="249" name="Google Shape;249;p15"/>
            <p:cNvSpPr txBox="1"/>
            <p:nvPr/>
          </p:nvSpPr>
          <p:spPr>
            <a:xfrm>
              <a:off x="7948140" y="2353509"/>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What are the top and bottom  5 countries with the GDP per capita over past years?</a:t>
              </a:r>
              <a:endParaRPr sz="1100">
                <a:solidFill>
                  <a:schemeClr val="dk1"/>
                </a:solidFill>
              </a:endParaRPr>
            </a:p>
          </p:txBody>
        </p:sp>
        <p:sp>
          <p:nvSpPr>
            <p:cNvPr id="250" name="Google Shape;250;p15"/>
            <p:cNvSpPr txBox="1"/>
            <p:nvPr/>
          </p:nvSpPr>
          <p:spPr>
            <a:xfrm>
              <a:off x="7948140" y="3387652"/>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When did economy reached  its highest or lowest level of economic activity and performance.?</a:t>
              </a:r>
              <a:endParaRPr sz="1100">
                <a:solidFill>
                  <a:schemeClr val="dk1"/>
                </a:solidFill>
              </a:endParaRPr>
            </a:p>
          </p:txBody>
        </p:sp>
        <p:sp>
          <p:nvSpPr>
            <p:cNvPr id="251" name="Google Shape;251;p15"/>
            <p:cNvSpPr txBox="1"/>
            <p:nvPr/>
          </p:nvSpPr>
          <p:spPr>
            <a:xfrm>
              <a:off x="7948140" y="4421795"/>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What are the impacts of high GDP in countries on poverty rates, unemployment rates, and literacy levels?</a:t>
              </a:r>
              <a:endParaRPr sz="1100">
                <a:solidFill>
                  <a:schemeClr val="dk1"/>
                </a:solidFill>
              </a:endParaRPr>
            </a:p>
          </p:txBody>
        </p:sp>
        <p:sp>
          <p:nvSpPr>
            <p:cNvPr id="252" name="Google Shape;252;p15"/>
            <p:cNvSpPr txBox="1"/>
            <p:nvPr/>
          </p:nvSpPr>
          <p:spPr>
            <a:xfrm>
              <a:off x="7948140" y="5455938"/>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How does an increase in GDP impact the Human Development Index (HDI)?</a:t>
              </a:r>
              <a:endParaRPr sz="1100">
                <a:solidFill>
                  <a:schemeClr val="dk1"/>
                </a:solidFill>
              </a:endParaRPr>
            </a:p>
          </p:txBody>
        </p:sp>
        <p:grpSp>
          <p:nvGrpSpPr>
            <p:cNvPr id="253" name="Google Shape;253;p15"/>
            <p:cNvGrpSpPr/>
            <p:nvPr/>
          </p:nvGrpSpPr>
          <p:grpSpPr>
            <a:xfrm>
              <a:off x="4721787" y="1396058"/>
              <a:ext cx="327030" cy="285250"/>
              <a:chOff x="4113213" y="3640138"/>
              <a:chExt cx="360363" cy="314325"/>
            </a:xfrm>
          </p:grpSpPr>
          <p:sp>
            <p:nvSpPr>
              <p:cNvPr id="254" name="Google Shape;254;p15"/>
              <p:cNvSpPr/>
              <p:nvPr/>
            </p:nvSpPr>
            <p:spPr>
              <a:xfrm>
                <a:off x="4113213" y="3640138"/>
                <a:ext cx="360363" cy="314325"/>
              </a:xfrm>
              <a:custGeom>
                <a:rect b="b" l="l" r="r" t="t"/>
                <a:pathLst>
                  <a:path extrusionOk="0" h="84" w="96">
                    <a:moveTo>
                      <a:pt x="94" y="84"/>
                    </a:moveTo>
                    <a:cubicBezTo>
                      <a:pt x="2" y="84"/>
                      <a:pt x="2" y="84"/>
                      <a:pt x="2" y="84"/>
                    </a:cubicBezTo>
                    <a:cubicBezTo>
                      <a:pt x="1" y="84"/>
                      <a:pt x="0" y="83"/>
                      <a:pt x="0" y="82"/>
                    </a:cubicBezTo>
                    <a:cubicBezTo>
                      <a:pt x="0" y="2"/>
                      <a:pt x="0" y="2"/>
                      <a:pt x="0" y="2"/>
                    </a:cubicBezTo>
                    <a:cubicBezTo>
                      <a:pt x="0" y="1"/>
                      <a:pt x="1" y="0"/>
                      <a:pt x="2" y="0"/>
                    </a:cubicBezTo>
                    <a:cubicBezTo>
                      <a:pt x="3" y="0"/>
                      <a:pt x="4" y="1"/>
                      <a:pt x="4" y="2"/>
                    </a:cubicBezTo>
                    <a:cubicBezTo>
                      <a:pt x="4" y="80"/>
                      <a:pt x="4" y="80"/>
                      <a:pt x="4" y="80"/>
                    </a:cubicBezTo>
                    <a:cubicBezTo>
                      <a:pt x="94" y="80"/>
                      <a:pt x="94" y="80"/>
                      <a:pt x="94" y="80"/>
                    </a:cubicBezTo>
                    <a:cubicBezTo>
                      <a:pt x="95" y="80"/>
                      <a:pt x="96" y="81"/>
                      <a:pt x="96" y="82"/>
                    </a:cubicBezTo>
                    <a:cubicBezTo>
                      <a:pt x="96" y="83"/>
                      <a:pt x="95" y="84"/>
                      <a:pt x="94" y="8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 name="Google Shape;255;p15"/>
              <p:cNvSpPr/>
              <p:nvPr/>
            </p:nvSpPr>
            <p:spPr>
              <a:xfrm>
                <a:off x="4297363" y="3841750"/>
                <a:ext cx="63500" cy="68263"/>
              </a:xfrm>
              <a:custGeom>
                <a:rect b="b" l="l" r="r" t="t"/>
                <a:pathLst>
                  <a:path extrusionOk="0" h="18" w="17">
                    <a:moveTo>
                      <a:pt x="15" y="18"/>
                    </a:moveTo>
                    <a:cubicBezTo>
                      <a:pt x="8" y="18"/>
                      <a:pt x="2" y="13"/>
                      <a:pt x="1" y="7"/>
                    </a:cubicBezTo>
                    <a:cubicBezTo>
                      <a:pt x="1" y="2"/>
                      <a:pt x="1" y="2"/>
                      <a:pt x="1" y="2"/>
                    </a:cubicBezTo>
                    <a:cubicBezTo>
                      <a:pt x="0" y="1"/>
                      <a:pt x="1" y="0"/>
                      <a:pt x="2" y="0"/>
                    </a:cubicBezTo>
                    <a:cubicBezTo>
                      <a:pt x="3" y="0"/>
                      <a:pt x="4" y="1"/>
                      <a:pt x="4" y="2"/>
                    </a:cubicBezTo>
                    <a:cubicBezTo>
                      <a:pt x="5" y="6"/>
                      <a:pt x="5" y="6"/>
                      <a:pt x="5" y="6"/>
                    </a:cubicBezTo>
                    <a:cubicBezTo>
                      <a:pt x="6" y="11"/>
                      <a:pt x="10" y="14"/>
                      <a:pt x="15" y="14"/>
                    </a:cubicBezTo>
                    <a:cubicBezTo>
                      <a:pt x="16" y="14"/>
                      <a:pt x="17" y="15"/>
                      <a:pt x="17" y="16"/>
                    </a:cubicBezTo>
                    <a:cubicBezTo>
                      <a:pt x="17" y="17"/>
                      <a:pt x="16" y="18"/>
                      <a:pt x="15" y="1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 name="Google Shape;256;p15"/>
              <p:cNvSpPr/>
              <p:nvPr/>
            </p:nvSpPr>
            <p:spPr>
              <a:xfrm>
                <a:off x="4149725" y="3729038"/>
                <a:ext cx="136525" cy="180975"/>
              </a:xfrm>
              <a:custGeom>
                <a:rect b="b" l="l" r="r" t="t"/>
                <a:pathLst>
                  <a:path extrusionOk="0" h="48" w="36">
                    <a:moveTo>
                      <a:pt x="2" y="48"/>
                    </a:moveTo>
                    <a:cubicBezTo>
                      <a:pt x="1" y="48"/>
                      <a:pt x="0" y="47"/>
                      <a:pt x="0" y="46"/>
                    </a:cubicBezTo>
                    <a:cubicBezTo>
                      <a:pt x="0" y="45"/>
                      <a:pt x="1" y="44"/>
                      <a:pt x="2" y="44"/>
                    </a:cubicBezTo>
                    <a:cubicBezTo>
                      <a:pt x="7" y="44"/>
                      <a:pt x="11" y="41"/>
                      <a:pt x="12" y="36"/>
                    </a:cubicBezTo>
                    <a:cubicBezTo>
                      <a:pt x="17" y="10"/>
                      <a:pt x="17" y="10"/>
                      <a:pt x="17" y="10"/>
                    </a:cubicBezTo>
                    <a:cubicBezTo>
                      <a:pt x="18" y="4"/>
                      <a:pt x="22" y="0"/>
                      <a:pt x="28" y="0"/>
                    </a:cubicBezTo>
                    <a:cubicBezTo>
                      <a:pt x="31" y="0"/>
                      <a:pt x="33" y="1"/>
                      <a:pt x="35" y="2"/>
                    </a:cubicBezTo>
                    <a:cubicBezTo>
                      <a:pt x="36" y="3"/>
                      <a:pt x="36" y="4"/>
                      <a:pt x="35" y="5"/>
                    </a:cubicBezTo>
                    <a:cubicBezTo>
                      <a:pt x="35" y="6"/>
                      <a:pt x="33" y="6"/>
                      <a:pt x="33" y="6"/>
                    </a:cubicBezTo>
                    <a:cubicBezTo>
                      <a:pt x="31" y="5"/>
                      <a:pt x="30" y="4"/>
                      <a:pt x="28" y="4"/>
                    </a:cubicBezTo>
                    <a:cubicBezTo>
                      <a:pt x="24" y="4"/>
                      <a:pt x="21" y="7"/>
                      <a:pt x="21" y="10"/>
                    </a:cubicBezTo>
                    <a:cubicBezTo>
                      <a:pt x="16" y="37"/>
                      <a:pt x="16" y="37"/>
                      <a:pt x="16" y="37"/>
                    </a:cubicBezTo>
                    <a:cubicBezTo>
                      <a:pt x="15" y="43"/>
                      <a:pt x="9" y="48"/>
                      <a:pt x="2" y="4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 name="Google Shape;257;p15"/>
              <p:cNvSpPr/>
              <p:nvPr/>
            </p:nvSpPr>
            <p:spPr>
              <a:xfrm>
                <a:off x="4225925" y="3729038"/>
                <a:ext cx="209550" cy="180975"/>
              </a:xfrm>
              <a:custGeom>
                <a:rect b="b" l="l" r="r" t="t"/>
                <a:pathLst>
                  <a:path extrusionOk="0" h="48" w="56">
                    <a:moveTo>
                      <a:pt x="54" y="48"/>
                    </a:moveTo>
                    <a:cubicBezTo>
                      <a:pt x="47" y="48"/>
                      <a:pt x="41" y="43"/>
                      <a:pt x="40" y="37"/>
                    </a:cubicBezTo>
                    <a:cubicBezTo>
                      <a:pt x="35" y="10"/>
                      <a:pt x="35" y="10"/>
                      <a:pt x="35" y="10"/>
                    </a:cubicBezTo>
                    <a:cubicBezTo>
                      <a:pt x="35" y="7"/>
                      <a:pt x="32" y="4"/>
                      <a:pt x="28" y="4"/>
                    </a:cubicBezTo>
                    <a:cubicBezTo>
                      <a:pt x="24" y="4"/>
                      <a:pt x="21" y="7"/>
                      <a:pt x="21" y="10"/>
                    </a:cubicBezTo>
                    <a:cubicBezTo>
                      <a:pt x="16" y="37"/>
                      <a:pt x="16" y="37"/>
                      <a:pt x="16" y="37"/>
                    </a:cubicBezTo>
                    <a:cubicBezTo>
                      <a:pt x="15" y="43"/>
                      <a:pt x="9" y="48"/>
                      <a:pt x="2" y="48"/>
                    </a:cubicBezTo>
                    <a:cubicBezTo>
                      <a:pt x="1" y="48"/>
                      <a:pt x="0" y="47"/>
                      <a:pt x="0" y="46"/>
                    </a:cubicBezTo>
                    <a:cubicBezTo>
                      <a:pt x="0" y="45"/>
                      <a:pt x="1" y="44"/>
                      <a:pt x="2" y="44"/>
                    </a:cubicBezTo>
                    <a:cubicBezTo>
                      <a:pt x="7" y="44"/>
                      <a:pt x="11" y="41"/>
                      <a:pt x="12" y="36"/>
                    </a:cubicBezTo>
                    <a:cubicBezTo>
                      <a:pt x="17" y="10"/>
                      <a:pt x="17" y="10"/>
                      <a:pt x="17" y="10"/>
                    </a:cubicBezTo>
                    <a:cubicBezTo>
                      <a:pt x="18" y="4"/>
                      <a:pt x="22" y="0"/>
                      <a:pt x="28" y="0"/>
                    </a:cubicBezTo>
                    <a:cubicBezTo>
                      <a:pt x="34" y="0"/>
                      <a:pt x="38" y="4"/>
                      <a:pt x="39" y="10"/>
                    </a:cubicBezTo>
                    <a:cubicBezTo>
                      <a:pt x="44" y="36"/>
                      <a:pt x="44" y="36"/>
                      <a:pt x="44" y="36"/>
                    </a:cubicBezTo>
                    <a:cubicBezTo>
                      <a:pt x="45" y="41"/>
                      <a:pt x="49" y="44"/>
                      <a:pt x="54" y="44"/>
                    </a:cubicBezTo>
                    <a:cubicBezTo>
                      <a:pt x="55" y="44"/>
                      <a:pt x="56" y="45"/>
                      <a:pt x="56" y="46"/>
                    </a:cubicBezTo>
                    <a:cubicBezTo>
                      <a:pt x="56" y="47"/>
                      <a:pt x="55" y="48"/>
                      <a:pt x="54" y="4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58" name="Google Shape;258;p15"/>
            <p:cNvGrpSpPr/>
            <p:nvPr/>
          </p:nvGrpSpPr>
          <p:grpSpPr>
            <a:xfrm>
              <a:off x="4728996" y="2408592"/>
              <a:ext cx="312623" cy="328470"/>
              <a:chOff x="6276975" y="5051425"/>
              <a:chExt cx="344488" cy="361950"/>
            </a:xfrm>
          </p:grpSpPr>
          <p:sp>
            <p:nvSpPr>
              <p:cNvPr id="259" name="Google Shape;259;p15"/>
              <p:cNvSpPr/>
              <p:nvPr/>
            </p:nvSpPr>
            <p:spPr>
              <a:xfrm>
                <a:off x="6276975" y="5051425"/>
                <a:ext cx="344488" cy="60325"/>
              </a:xfrm>
              <a:custGeom>
                <a:rect b="b" l="l" r="r" t="t"/>
                <a:pathLst>
                  <a:path extrusionOk="0" h="16" w="92">
                    <a:moveTo>
                      <a:pt x="90" y="16"/>
                    </a:moveTo>
                    <a:cubicBezTo>
                      <a:pt x="2" y="16"/>
                      <a:pt x="2" y="16"/>
                      <a:pt x="2" y="16"/>
                    </a:cubicBezTo>
                    <a:cubicBezTo>
                      <a:pt x="1" y="16"/>
                      <a:pt x="0" y="15"/>
                      <a:pt x="0" y="14"/>
                    </a:cubicBezTo>
                    <a:cubicBezTo>
                      <a:pt x="0" y="2"/>
                      <a:pt x="0" y="2"/>
                      <a:pt x="0" y="2"/>
                    </a:cubicBezTo>
                    <a:cubicBezTo>
                      <a:pt x="0" y="1"/>
                      <a:pt x="1" y="0"/>
                      <a:pt x="2" y="0"/>
                    </a:cubicBezTo>
                    <a:cubicBezTo>
                      <a:pt x="90" y="0"/>
                      <a:pt x="90" y="0"/>
                      <a:pt x="90" y="0"/>
                    </a:cubicBezTo>
                    <a:cubicBezTo>
                      <a:pt x="91" y="0"/>
                      <a:pt x="92" y="1"/>
                      <a:pt x="92" y="2"/>
                    </a:cubicBezTo>
                    <a:cubicBezTo>
                      <a:pt x="92" y="14"/>
                      <a:pt x="92" y="14"/>
                      <a:pt x="92" y="14"/>
                    </a:cubicBezTo>
                    <a:cubicBezTo>
                      <a:pt x="92" y="15"/>
                      <a:pt x="91" y="16"/>
                      <a:pt x="90" y="16"/>
                    </a:cubicBezTo>
                    <a:close/>
                    <a:moveTo>
                      <a:pt x="4" y="12"/>
                    </a:moveTo>
                    <a:cubicBezTo>
                      <a:pt x="88" y="12"/>
                      <a:pt x="88" y="12"/>
                      <a:pt x="88" y="12"/>
                    </a:cubicBezTo>
                    <a:cubicBezTo>
                      <a:pt x="88" y="4"/>
                      <a:pt x="88" y="4"/>
                      <a:pt x="88" y="4"/>
                    </a:cubicBezTo>
                    <a:cubicBezTo>
                      <a:pt x="4" y="4"/>
                      <a:pt x="4" y="4"/>
                      <a:pt x="4" y="4"/>
                    </a:cubicBezTo>
                    <a:lnTo>
                      <a:pt x="4" y="12"/>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 name="Google Shape;260;p15"/>
              <p:cNvSpPr/>
              <p:nvPr/>
            </p:nvSpPr>
            <p:spPr>
              <a:xfrm>
                <a:off x="6276975" y="5307013"/>
                <a:ext cx="344488" cy="15875"/>
              </a:xfrm>
              <a:custGeom>
                <a:rect b="b" l="l" r="r" t="t"/>
                <a:pathLst>
                  <a:path extrusionOk="0" h="4" w="92">
                    <a:moveTo>
                      <a:pt x="90" y="4"/>
                    </a:moveTo>
                    <a:cubicBezTo>
                      <a:pt x="2" y="4"/>
                      <a:pt x="2" y="4"/>
                      <a:pt x="2" y="4"/>
                    </a:cubicBezTo>
                    <a:cubicBezTo>
                      <a:pt x="1" y="4"/>
                      <a:pt x="0" y="3"/>
                      <a:pt x="0" y="2"/>
                    </a:cubicBezTo>
                    <a:cubicBezTo>
                      <a:pt x="0" y="1"/>
                      <a:pt x="1" y="0"/>
                      <a:pt x="2" y="0"/>
                    </a:cubicBezTo>
                    <a:cubicBezTo>
                      <a:pt x="90" y="0"/>
                      <a:pt x="90" y="0"/>
                      <a:pt x="90" y="0"/>
                    </a:cubicBezTo>
                    <a:cubicBezTo>
                      <a:pt x="91" y="0"/>
                      <a:pt x="92" y="1"/>
                      <a:pt x="92" y="2"/>
                    </a:cubicBezTo>
                    <a:cubicBezTo>
                      <a:pt x="92" y="3"/>
                      <a:pt x="91" y="4"/>
                      <a:pt x="90"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15"/>
              <p:cNvSpPr/>
              <p:nvPr/>
            </p:nvSpPr>
            <p:spPr>
              <a:xfrm>
                <a:off x="6307138" y="5097463"/>
                <a:ext cx="284163" cy="225425"/>
              </a:xfrm>
              <a:custGeom>
                <a:rect b="b" l="l" r="r" t="t"/>
                <a:pathLst>
                  <a:path extrusionOk="0" h="60" w="76">
                    <a:moveTo>
                      <a:pt x="74" y="60"/>
                    </a:moveTo>
                    <a:cubicBezTo>
                      <a:pt x="2" y="60"/>
                      <a:pt x="2" y="60"/>
                      <a:pt x="2" y="60"/>
                    </a:cubicBezTo>
                    <a:cubicBezTo>
                      <a:pt x="1" y="60"/>
                      <a:pt x="0" y="59"/>
                      <a:pt x="0" y="58"/>
                    </a:cubicBezTo>
                    <a:cubicBezTo>
                      <a:pt x="0" y="2"/>
                      <a:pt x="0" y="2"/>
                      <a:pt x="0" y="2"/>
                    </a:cubicBezTo>
                    <a:cubicBezTo>
                      <a:pt x="0" y="1"/>
                      <a:pt x="1" y="0"/>
                      <a:pt x="2" y="0"/>
                    </a:cubicBezTo>
                    <a:cubicBezTo>
                      <a:pt x="74" y="0"/>
                      <a:pt x="74" y="0"/>
                      <a:pt x="74" y="0"/>
                    </a:cubicBezTo>
                    <a:cubicBezTo>
                      <a:pt x="75" y="0"/>
                      <a:pt x="76" y="1"/>
                      <a:pt x="76" y="2"/>
                    </a:cubicBezTo>
                    <a:cubicBezTo>
                      <a:pt x="76" y="58"/>
                      <a:pt x="76" y="58"/>
                      <a:pt x="76" y="58"/>
                    </a:cubicBezTo>
                    <a:cubicBezTo>
                      <a:pt x="76" y="59"/>
                      <a:pt x="75" y="60"/>
                      <a:pt x="74" y="60"/>
                    </a:cubicBezTo>
                    <a:close/>
                    <a:moveTo>
                      <a:pt x="4" y="56"/>
                    </a:moveTo>
                    <a:cubicBezTo>
                      <a:pt x="72" y="56"/>
                      <a:pt x="72" y="56"/>
                      <a:pt x="72" y="56"/>
                    </a:cubicBezTo>
                    <a:cubicBezTo>
                      <a:pt x="72" y="4"/>
                      <a:pt x="72" y="4"/>
                      <a:pt x="72" y="4"/>
                    </a:cubicBezTo>
                    <a:cubicBezTo>
                      <a:pt x="4" y="4"/>
                      <a:pt x="4" y="4"/>
                      <a:pt x="4" y="4"/>
                    </a:cubicBezTo>
                    <a:lnTo>
                      <a:pt x="4" y="5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15"/>
              <p:cNvSpPr/>
              <p:nvPr/>
            </p:nvSpPr>
            <p:spPr>
              <a:xfrm>
                <a:off x="6442075" y="5314950"/>
                <a:ext cx="14400" cy="459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15"/>
              <p:cNvSpPr/>
              <p:nvPr/>
            </p:nvSpPr>
            <p:spPr>
              <a:xfrm>
                <a:off x="6419850" y="5353050"/>
                <a:ext cx="58738" cy="60325"/>
              </a:xfrm>
              <a:custGeom>
                <a:rect b="b" l="l" r="r" t="t"/>
                <a:pathLst>
                  <a:path extrusionOk="0" h="16" w="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15"/>
              <p:cNvSpPr/>
              <p:nvPr/>
            </p:nvSpPr>
            <p:spPr>
              <a:xfrm>
                <a:off x="6359525" y="5141913"/>
                <a:ext cx="157163" cy="106363"/>
              </a:xfrm>
              <a:custGeom>
                <a:rect b="b" l="l" r="r" t="t"/>
                <a:pathLst>
                  <a:path extrusionOk="0" h="28" w="42">
                    <a:moveTo>
                      <a:pt x="40" y="28"/>
                    </a:moveTo>
                    <a:cubicBezTo>
                      <a:pt x="12" y="28"/>
                      <a:pt x="12" y="28"/>
                      <a:pt x="12" y="28"/>
                    </a:cubicBezTo>
                    <a:cubicBezTo>
                      <a:pt x="11" y="28"/>
                      <a:pt x="10" y="27"/>
                      <a:pt x="10" y="26"/>
                    </a:cubicBezTo>
                    <a:cubicBezTo>
                      <a:pt x="10" y="4"/>
                      <a:pt x="10" y="4"/>
                      <a:pt x="10" y="4"/>
                    </a:cubicBez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8"/>
                      <a:pt x="14" y="8"/>
                      <a:pt x="14" y="8"/>
                    </a:cubicBezTo>
                    <a:cubicBezTo>
                      <a:pt x="40" y="8"/>
                      <a:pt x="40" y="8"/>
                      <a:pt x="40" y="8"/>
                    </a:cubicBezTo>
                    <a:cubicBezTo>
                      <a:pt x="41" y="8"/>
                      <a:pt x="42" y="9"/>
                      <a:pt x="42" y="10"/>
                    </a:cubicBezTo>
                    <a:cubicBezTo>
                      <a:pt x="42" y="26"/>
                      <a:pt x="42" y="26"/>
                      <a:pt x="42" y="26"/>
                    </a:cubicBezTo>
                    <a:cubicBezTo>
                      <a:pt x="42" y="27"/>
                      <a:pt x="41" y="28"/>
                      <a:pt x="40" y="28"/>
                    </a:cubicBezTo>
                    <a:close/>
                    <a:moveTo>
                      <a:pt x="14" y="24"/>
                    </a:moveTo>
                    <a:cubicBezTo>
                      <a:pt x="38" y="24"/>
                      <a:pt x="38" y="24"/>
                      <a:pt x="38" y="24"/>
                    </a:cubicBezTo>
                    <a:cubicBezTo>
                      <a:pt x="38" y="12"/>
                      <a:pt x="38" y="12"/>
                      <a:pt x="38" y="12"/>
                    </a:cubicBezTo>
                    <a:cubicBezTo>
                      <a:pt x="14" y="12"/>
                      <a:pt x="14" y="12"/>
                      <a:pt x="14" y="12"/>
                    </a:cubicBezTo>
                    <a:lnTo>
                      <a:pt x="14" y="2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15"/>
              <p:cNvSpPr/>
              <p:nvPr/>
            </p:nvSpPr>
            <p:spPr>
              <a:xfrm>
                <a:off x="6403975" y="5254625"/>
                <a:ext cx="30300" cy="30300"/>
              </a:xfrm>
              <a:prstGeom prst="ellipse">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 name="Google Shape;266;p15"/>
              <p:cNvSpPr/>
              <p:nvPr/>
            </p:nvSpPr>
            <p:spPr>
              <a:xfrm>
                <a:off x="6478588" y="5254625"/>
                <a:ext cx="30300" cy="30300"/>
              </a:xfrm>
              <a:prstGeom prst="ellipse">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67" name="Google Shape;267;p15"/>
            <p:cNvGrpSpPr/>
            <p:nvPr/>
          </p:nvGrpSpPr>
          <p:grpSpPr>
            <a:xfrm>
              <a:off x="4728275" y="3449919"/>
              <a:ext cx="314063" cy="314064"/>
              <a:chOff x="5554663" y="723900"/>
              <a:chExt cx="346075" cy="346076"/>
            </a:xfrm>
          </p:grpSpPr>
          <p:sp>
            <p:nvSpPr>
              <p:cNvPr id="268" name="Google Shape;268;p15"/>
              <p:cNvSpPr/>
              <p:nvPr/>
            </p:nvSpPr>
            <p:spPr>
              <a:xfrm>
                <a:off x="5595938" y="765175"/>
                <a:ext cx="263525" cy="263525"/>
              </a:xfrm>
              <a:custGeom>
                <a:rect b="b" l="l" r="r" t="t"/>
                <a:pathLst>
                  <a:path extrusionOk="0" h="70" w="70">
                    <a:moveTo>
                      <a:pt x="35" y="70"/>
                    </a:moveTo>
                    <a:cubicBezTo>
                      <a:pt x="16" y="70"/>
                      <a:pt x="0" y="54"/>
                      <a:pt x="0" y="35"/>
                    </a:cubicBezTo>
                    <a:cubicBezTo>
                      <a:pt x="0" y="16"/>
                      <a:pt x="16" y="0"/>
                      <a:pt x="35" y="0"/>
                    </a:cubicBezTo>
                    <a:cubicBezTo>
                      <a:pt x="54" y="0"/>
                      <a:pt x="70" y="16"/>
                      <a:pt x="70" y="35"/>
                    </a:cubicBezTo>
                    <a:cubicBezTo>
                      <a:pt x="70" y="54"/>
                      <a:pt x="54" y="70"/>
                      <a:pt x="35" y="70"/>
                    </a:cubicBezTo>
                    <a:close/>
                    <a:moveTo>
                      <a:pt x="35" y="4"/>
                    </a:moveTo>
                    <a:cubicBezTo>
                      <a:pt x="18" y="4"/>
                      <a:pt x="4" y="18"/>
                      <a:pt x="4" y="35"/>
                    </a:cubicBezTo>
                    <a:cubicBezTo>
                      <a:pt x="4" y="52"/>
                      <a:pt x="18" y="66"/>
                      <a:pt x="35" y="66"/>
                    </a:cubicBezTo>
                    <a:cubicBezTo>
                      <a:pt x="52" y="66"/>
                      <a:pt x="66" y="52"/>
                      <a:pt x="66" y="35"/>
                    </a:cubicBezTo>
                    <a:cubicBezTo>
                      <a:pt x="66" y="18"/>
                      <a:pt x="52" y="4"/>
                      <a:pt x="35"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15"/>
              <p:cNvSpPr/>
              <p:nvPr/>
            </p:nvSpPr>
            <p:spPr>
              <a:xfrm>
                <a:off x="5719763" y="723900"/>
                <a:ext cx="15875" cy="87313"/>
              </a:xfrm>
              <a:custGeom>
                <a:rect b="b" l="l" r="r" t="t"/>
                <a:pathLst>
                  <a:path extrusionOk="0" h="23" w="4">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15"/>
              <p:cNvSpPr/>
              <p:nvPr/>
            </p:nvSpPr>
            <p:spPr>
              <a:xfrm>
                <a:off x="5554663" y="889000"/>
                <a:ext cx="87313" cy="15875"/>
              </a:xfrm>
              <a:custGeom>
                <a:rect b="b" l="l" r="r" t="t"/>
                <a:pathLst>
                  <a:path extrusionOk="0" h="4" w="23">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15"/>
              <p:cNvSpPr/>
              <p:nvPr/>
            </p:nvSpPr>
            <p:spPr>
              <a:xfrm>
                <a:off x="5719763" y="982663"/>
                <a:ext cx="15875" cy="87313"/>
              </a:xfrm>
              <a:custGeom>
                <a:rect b="b" l="l" r="r" t="t"/>
                <a:pathLst>
                  <a:path extrusionOk="0" h="23" w="4">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15"/>
              <p:cNvSpPr/>
              <p:nvPr/>
            </p:nvSpPr>
            <p:spPr>
              <a:xfrm>
                <a:off x="5815013" y="889000"/>
                <a:ext cx="85725" cy="15875"/>
              </a:xfrm>
              <a:custGeom>
                <a:rect b="b" l="l" r="r" t="t"/>
                <a:pathLst>
                  <a:path extrusionOk="0" h="4" w="23">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15"/>
              <p:cNvSpPr/>
              <p:nvPr/>
            </p:nvSpPr>
            <p:spPr>
              <a:xfrm>
                <a:off x="5697538" y="844550"/>
                <a:ext cx="60325" cy="104775"/>
              </a:xfrm>
              <a:custGeom>
                <a:rect b="b" l="l" r="r" t="t"/>
                <a:pathLst>
                  <a:path extrusionOk="0" h="28" w="16">
                    <a:moveTo>
                      <a:pt x="8" y="28"/>
                    </a:moveTo>
                    <a:cubicBezTo>
                      <a:pt x="4" y="28"/>
                      <a:pt x="0" y="24"/>
                      <a:pt x="0" y="20"/>
                    </a:cubicBezTo>
                    <a:cubicBezTo>
                      <a:pt x="0" y="19"/>
                      <a:pt x="1" y="18"/>
                      <a:pt x="2" y="18"/>
                    </a:cubicBezTo>
                    <a:cubicBezTo>
                      <a:pt x="3" y="18"/>
                      <a:pt x="4" y="19"/>
                      <a:pt x="4" y="20"/>
                    </a:cubicBezTo>
                    <a:cubicBezTo>
                      <a:pt x="4" y="22"/>
                      <a:pt x="6" y="24"/>
                      <a:pt x="8" y="24"/>
                    </a:cubicBezTo>
                    <a:cubicBezTo>
                      <a:pt x="10" y="24"/>
                      <a:pt x="12" y="22"/>
                      <a:pt x="12" y="20"/>
                    </a:cubicBezTo>
                    <a:cubicBezTo>
                      <a:pt x="12" y="18"/>
                      <a:pt x="10" y="16"/>
                      <a:pt x="8" y="16"/>
                    </a:cubicBezTo>
                    <a:cubicBezTo>
                      <a:pt x="4" y="16"/>
                      <a:pt x="0" y="12"/>
                      <a:pt x="0" y="8"/>
                    </a:cubicBezTo>
                    <a:cubicBezTo>
                      <a:pt x="0" y="3"/>
                      <a:pt x="4" y="0"/>
                      <a:pt x="8" y="0"/>
                    </a:cubicBezTo>
                    <a:cubicBezTo>
                      <a:pt x="12" y="0"/>
                      <a:pt x="16" y="3"/>
                      <a:pt x="16" y="8"/>
                    </a:cubicBezTo>
                    <a:cubicBezTo>
                      <a:pt x="16" y="9"/>
                      <a:pt x="15" y="10"/>
                      <a:pt x="14" y="10"/>
                    </a:cubicBezTo>
                    <a:cubicBezTo>
                      <a:pt x="13" y="10"/>
                      <a:pt x="12" y="9"/>
                      <a:pt x="12" y="8"/>
                    </a:cubicBezTo>
                    <a:cubicBezTo>
                      <a:pt x="12" y="5"/>
                      <a:pt x="10" y="4"/>
                      <a:pt x="8" y="4"/>
                    </a:cubicBezTo>
                    <a:cubicBezTo>
                      <a:pt x="6" y="4"/>
                      <a:pt x="4" y="5"/>
                      <a:pt x="4" y="8"/>
                    </a:cubicBezTo>
                    <a:cubicBezTo>
                      <a:pt x="4" y="10"/>
                      <a:pt x="6" y="12"/>
                      <a:pt x="8" y="12"/>
                    </a:cubicBezTo>
                    <a:cubicBezTo>
                      <a:pt x="12" y="12"/>
                      <a:pt x="16" y="15"/>
                      <a:pt x="16" y="20"/>
                    </a:cubicBezTo>
                    <a:cubicBezTo>
                      <a:pt x="16" y="24"/>
                      <a:pt x="12" y="28"/>
                      <a:pt x="8" y="2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15"/>
              <p:cNvSpPr/>
              <p:nvPr/>
            </p:nvSpPr>
            <p:spPr>
              <a:xfrm>
                <a:off x="5719763" y="828675"/>
                <a:ext cx="15875" cy="136525"/>
              </a:xfrm>
              <a:custGeom>
                <a:rect b="b" l="l" r="r" t="t"/>
                <a:pathLst>
                  <a:path extrusionOk="0" h="36" w="4">
                    <a:moveTo>
                      <a:pt x="2" y="36"/>
                    </a:moveTo>
                    <a:cubicBezTo>
                      <a:pt x="1" y="36"/>
                      <a:pt x="0" y="35"/>
                      <a:pt x="0" y="34"/>
                    </a:cubicBezTo>
                    <a:cubicBezTo>
                      <a:pt x="0" y="2"/>
                      <a:pt x="0" y="2"/>
                      <a:pt x="0" y="2"/>
                    </a:cubicBezTo>
                    <a:cubicBezTo>
                      <a:pt x="0" y="1"/>
                      <a:pt x="1" y="0"/>
                      <a:pt x="2" y="0"/>
                    </a:cubicBezTo>
                    <a:cubicBezTo>
                      <a:pt x="3" y="0"/>
                      <a:pt x="4" y="1"/>
                      <a:pt x="4" y="2"/>
                    </a:cubicBezTo>
                    <a:cubicBezTo>
                      <a:pt x="4" y="34"/>
                      <a:pt x="4" y="34"/>
                      <a:pt x="4" y="34"/>
                    </a:cubicBezTo>
                    <a:cubicBezTo>
                      <a:pt x="4" y="35"/>
                      <a:pt x="3" y="36"/>
                      <a:pt x="2" y="3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5" name="Google Shape;275;p15"/>
            <p:cNvGrpSpPr/>
            <p:nvPr/>
          </p:nvGrpSpPr>
          <p:grpSpPr>
            <a:xfrm>
              <a:off x="4729745" y="4477583"/>
              <a:ext cx="311182" cy="327029"/>
              <a:chOff x="7718425" y="1082675"/>
              <a:chExt cx="342900" cy="360363"/>
            </a:xfrm>
          </p:grpSpPr>
          <p:sp>
            <p:nvSpPr>
              <p:cNvPr id="276" name="Google Shape;276;p15"/>
              <p:cNvSpPr/>
              <p:nvPr/>
            </p:nvSpPr>
            <p:spPr>
              <a:xfrm>
                <a:off x="7718425" y="1203325"/>
                <a:ext cx="301625" cy="239713"/>
              </a:xfrm>
              <a:custGeom>
                <a:rect b="b" l="l" r="r" t="t"/>
                <a:pathLst>
                  <a:path extrusionOk="0" h="64" w="80">
                    <a:moveTo>
                      <a:pt x="78" y="64"/>
                    </a:moveTo>
                    <a:cubicBezTo>
                      <a:pt x="2" y="64"/>
                      <a:pt x="2" y="64"/>
                      <a:pt x="2" y="64"/>
                    </a:cubicBezTo>
                    <a:cubicBezTo>
                      <a:pt x="1" y="64"/>
                      <a:pt x="0" y="63"/>
                      <a:pt x="0" y="62"/>
                    </a:cubicBezTo>
                    <a:cubicBezTo>
                      <a:pt x="0" y="2"/>
                      <a:pt x="0" y="2"/>
                      <a:pt x="0" y="2"/>
                    </a:cubicBezTo>
                    <a:cubicBezTo>
                      <a:pt x="0" y="1"/>
                      <a:pt x="1" y="0"/>
                      <a:pt x="2" y="0"/>
                    </a:cubicBezTo>
                    <a:cubicBezTo>
                      <a:pt x="78" y="0"/>
                      <a:pt x="78" y="0"/>
                      <a:pt x="78" y="0"/>
                    </a:cubicBezTo>
                    <a:cubicBezTo>
                      <a:pt x="79" y="0"/>
                      <a:pt x="80" y="1"/>
                      <a:pt x="80" y="2"/>
                    </a:cubicBezTo>
                    <a:cubicBezTo>
                      <a:pt x="80" y="62"/>
                      <a:pt x="80" y="62"/>
                      <a:pt x="80" y="62"/>
                    </a:cubicBezTo>
                    <a:cubicBezTo>
                      <a:pt x="80" y="63"/>
                      <a:pt x="79" y="64"/>
                      <a:pt x="78" y="64"/>
                    </a:cubicBezTo>
                    <a:close/>
                    <a:moveTo>
                      <a:pt x="4" y="60"/>
                    </a:moveTo>
                    <a:cubicBezTo>
                      <a:pt x="76" y="60"/>
                      <a:pt x="76" y="60"/>
                      <a:pt x="76" y="60"/>
                    </a:cubicBezTo>
                    <a:cubicBezTo>
                      <a:pt x="76" y="4"/>
                      <a:pt x="76" y="4"/>
                      <a:pt x="76" y="4"/>
                    </a:cubicBezTo>
                    <a:cubicBezTo>
                      <a:pt x="4" y="4"/>
                      <a:pt x="4" y="4"/>
                      <a:pt x="4" y="4"/>
                    </a:cubicBezTo>
                    <a:lnTo>
                      <a:pt x="4" y="6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15"/>
              <p:cNvSpPr/>
              <p:nvPr/>
            </p:nvSpPr>
            <p:spPr>
              <a:xfrm>
                <a:off x="7794625" y="1082675"/>
                <a:ext cx="149225" cy="104775"/>
              </a:xfrm>
              <a:custGeom>
                <a:rect b="b" l="l" r="r" t="t"/>
                <a:pathLst>
                  <a:path extrusionOk="0" h="28" w="40">
                    <a:moveTo>
                      <a:pt x="38" y="28"/>
                    </a:moveTo>
                    <a:cubicBezTo>
                      <a:pt x="37" y="28"/>
                      <a:pt x="36" y="27"/>
                      <a:pt x="36" y="26"/>
                    </a:cubicBezTo>
                    <a:cubicBezTo>
                      <a:pt x="36" y="20"/>
                      <a:pt x="36" y="20"/>
                      <a:pt x="36" y="20"/>
                    </a:cubicBezTo>
                    <a:cubicBezTo>
                      <a:pt x="36" y="11"/>
                      <a:pt x="29" y="4"/>
                      <a:pt x="20" y="4"/>
                    </a:cubicBezTo>
                    <a:cubicBezTo>
                      <a:pt x="11" y="4"/>
                      <a:pt x="4" y="11"/>
                      <a:pt x="4" y="20"/>
                    </a:cubicBezTo>
                    <a:cubicBezTo>
                      <a:pt x="4" y="26"/>
                      <a:pt x="4" y="26"/>
                      <a:pt x="4" y="26"/>
                    </a:cubicBezTo>
                    <a:cubicBezTo>
                      <a:pt x="4" y="27"/>
                      <a:pt x="3" y="28"/>
                      <a:pt x="2" y="28"/>
                    </a:cubicBezTo>
                    <a:cubicBezTo>
                      <a:pt x="1" y="28"/>
                      <a:pt x="0" y="27"/>
                      <a:pt x="0" y="26"/>
                    </a:cubicBezTo>
                    <a:cubicBezTo>
                      <a:pt x="0" y="20"/>
                      <a:pt x="0" y="20"/>
                      <a:pt x="0" y="20"/>
                    </a:cubicBezTo>
                    <a:cubicBezTo>
                      <a:pt x="0" y="9"/>
                      <a:pt x="9" y="0"/>
                      <a:pt x="20" y="0"/>
                    </a:cubicBezTo>
                    <a:cubicBezTo>
                      <a:pt x="31" y="0"/>
                      <a:pt x="40" y="9"/>
                      <a:pt x="40" y="20"/>
                    </a:cubicBezTo>
                    <a:cubicBezTo>
                      <a:pt x="40" y="26"/>
                      <a:pt x="40" y="26"/>
                      <a:pt x="40" y="26"/>
                    </a:cubicBezTo>
                    <a:cubicBezTo>
                      <a:pt x="40" y="27"/>
                      <a:pt x="39" y="28"/>
                      <a:pt x="38" y="2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15"/>
              <p:cNvSpPr/>
              <p:nvPr/>
            </p:nvSpPr>
            <p:spPr>
              <a:xfrm>
                <a:off x="7959725" y="1093788"/>
                <a:ext cx="101600" cy="101600"/>
              </a:xfrm>
              <a:custGeom>
                <a:rect b="b" l="l" r="r" t="t"/>
                <a:pathLst>
                  <a:path extrusionOk="0" h="27" w="27">
                    <a:moveTo>
                      <a:pt x="10" y="27"/>
                    </a:moveTo>
                    <a:cubicBezTo>
                      <a:pt x="2" y="27"/>
                      <a:pt x="2" y="27"/>
                      <a:pt x="2" y="27"/>
                    </a:cubicBezTo>
                    <a:cubicBezTo>
                      <a:pt x="1" y="27"/>
                      <a:pt x="0" y="26"/>
                      <a:pt x="0" y="25"/>
                    </a:cubicBezTo>
                    <a:cubicBezTo>
                      <a:pt x="0" y="17"/>
                      <a:pt x="0" y="17"/>
                      <a:pt x="0" y="17"/>
                    </a:cubicBezTo>
                    <a:cubicBezTo>
                      <a:pt x="0" y="16"/>
                      <a:pt x="0" y="15"/>
                      <a:pt x="1" y="15"/>
                    </a:cubicBezTo>
                    <a:cubicBezTo>
                      <a:pt x="15" y="1"/>
                      <a:pt x="15" y="1"/>
                      <a:pt x="15" y="1"/>
                    </a:cubicBezTo>
                    <a:cubicBezTo>
                      <a:pt x="15" y="1"/>
                      <a:pt x="16" y="0"/>
                      <a:pt x="16" y="0"/>
                    </a:cubicBezTo>
                    <a:cubicBezTo>
                      <a:pt x="16" y="0"/>
                      <a:pt x="16" y="0"/>
                      <a:pt x="16" y="0"/>
                    </a:cubicBezTo>
                    <a:cubicBezTo>
                      <a:pt x="17" y="0"/>
                      <a:pt x="17" y="1"/>
                      <a:pt x="18" y="1"/>
                    </a:cubicBezTo>
                    <a:cubicBezTo>
                      <a:pt x="26" y="9"/>
                      <a:pt x="26" y="9"/>
                      <a:pt x="26" y="9"/>
                    </a:cubicBezTo>
                    <a:cubicBezTo>
                      <a:pt x="27" y="10"/>
                      <a:pt x="27" y="11"/>
                      <a:pt x="26" y="12"/>
                    </a:cubicBezTo>
                    <a:cubicBezTo>
                      <a:pt x="12" y="26"/>
                      <a:pt x="12" y="26"/>
                      <a:pt x="12" y="26"/>
                    </a:cubicBezTo>
                    <a:cubicBezTo>
                      <a:pt x="12" y="27"/>
                      <a:pt x="11" y="27"/>
                      <a:pt x="10" y="27"/>
                    </a:cubicBezTo>
                    <a:close/>
                    <a:moveTo>
                      <a:pt x="4" y="23"/>
                    </a:moveTo>
                    <a:cubicBezTo>
                      <a:pt x="10" y="23"/>
                      <a:pt x="10" y="23"/>
                      <a:pt x="10" y="23"/>
                    </a:cubicBezTo>
                    <a:cubicBezTo>
                      <a:pt x="22" y="11"/>
                      <a:pt x="22" y="11"/>
                      <a:pt x="22" y="11"/>
                    </a:cubicBezTo>
                    <a:cubicBezTo>
                      <a:pt x="16" y="5"/>
                      <a:pt x="16" y="5"/>
                      <a:pt x="16" y="5"/>
                    </a:cubicBezTo>
                    <a:cubicBezTo>
                      <a:pt x="4" y="17"/>
                      <a:pt x="4" y="17"/>
                      <a:pt x="4" y="17"/>
                    </a:cubicBezTo>
                    <a:lnTo>
                      <a:pt x="4"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9" name="Google Shape;279;p15"/>
            <p:cNvGrpSpPr/>
            <p:nvPr/>
          </p:nvGrpSpPr>
          <p:grpSpPr>
            <a:xfrm>
              <a:off x="4721777" y="5531895"/>
              <a:ext cx="327030" cy="286691"/>
              <a:chOff x="2670175" y="1112838"/>
              <a:chExt cx="360363" cy="315913"/>
            </a:xfrm>
          </p:grpSpPr>
          <p:sp>
            <p:nvSpPr>
              <p:cNvPr id="280" name="Google Shape;280;p15"/>
              <p:cNvSpPr/>
              <p:nvPr/>
            </p:nvSpPr>
            <p:spPr>
              <a:xfrm>
                <a:off x="2700338" y="1228725"/>
                <a:ext cx="300038" cy="200025"/>
              </a:xfrm>
              <a:custGeom>
                <a:rect b="b" l="l" r="r" t="t"/>
                <a:pathLst>
                  <a:path extrusionOk="0" h="53" w="80">
                    <a:moveTo>
                      <a:pt x="78" y="53"/>
                    </a:moveTo>
                    <a:cubicBezTo>
                      <a:pt x="2" y="53"/>
                      <a:pt x="2" y="53"/>
                      <a:pt x="2" y="53"/>
                    </a:cubicBezTo>
                    <a:cubicBezTo>
                      <a:pt x="1" y="53"/>
                      <a:pt x="0" y="52"/>
                      <a:pt x="0" y="51"/>
                    </a:cubicBezTo>
                    <a:cubicBezTo>
                      <a:pt x="0" y="2"/>
                      <a:pt x="0" y="2"/>
                      <a:pt x="0" y="2"/>
                    </a:cubicBezTo>
                    <a:cubicBezTo>
                      <a:pt x="0" y="1"/>
                      <a:pt x="1" y="0"/>
                      <a:pt x="2" y="0"/>
                    </a:cubicBezTo>
                    <a:cubicBezTo>
                      <a:pt x="3" y="0"/>
                      <a:pt x="4" y="1"/>
                      <a:pt x="4" y="2"/>
                    </a:cubicBezTo>
                    <a:cubicBezTo>
                      <a:pt x="4" y="49"/>
                      <a:pt x="4" y="49"/>
                      <a:pt x="4" y="49"/>
                    </a:cubicBezTo>
                    <a:cubicBezTo>
                      <a:pt x="76" y="49"/>
                      <a:pt x="76" y="49"/>
                      <a:pt x="76" y="49"/>
                    </a:cubicBezTo>
                    <a:cubicBezTo>
                      <a:pt x="76" y="2"/>
                      <a:pt x="76" y="2"/>
                      <a:pt x="76" y="2"/>
                    </a:cubicBezTo>
                    <a:cubicBezTo>
                      <a:pt x="76" y="1"/>
                      <a:pt x="77" y="0"/>
                      <a:pt x="78" y="0"/>
                    </a:cubicBezTo>
                    <a:cubicBezTo>
                      <a:pt x="79" y="0"/>
                      <a:pt x="80" y="1"/>
                      <a:pt x="80" y="2"/>
                    </a:cubicBezTo>
                    <a:cubicBezTo>
                      <a:pt x="80" y="51"/>
                      <a:pt x="80" y="51"/>
                      <a:pt x="80" y="51"/>
                    </a:cubicBezTo>
                    <a:cubicBezTo>
                      <a:pt x="80" y="52"/>
                      <a:pt x="79" y="53"/>
                      <a:pt x="78" y="5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15"/>
              <p:cNvSpPr/>
              <p:nvPr/>
            </p:nvSpPr>
            <p:spPr>
              <a:xfrm>
                <a:off x="2730500" y="1277938"/>
                <a:ext cx="134938" cy="106363"/>
              </a:xfrm>
              <a:custGeom>
                <a:rect b="b" l="l" r="r" t="t"/>
                <a:pathLst>
                  <a:path extrusionOk="0" h="28" w="36">
                    <a:moveTo>
                      <a:pt x="34" y="28"/>
                    </a:moveTo>
                    <a:cubicBezTo>
                      <a:pt x="2" y="28"/>
                      <a:pt x="2" y="28"/>
                      <a:pt x="2" y="28"/>
                    </a:cubicBezTo>
                    <a:cubicBezTo>
                      <a:pt x="1" y="28"/>
                      <a:pt x="0" y="27"/>
                      <a:pt x="0" y="26"/>
                    </a:cubicBezTo>
                    <a:cubicBezTo>
                      <a:pt x="0" y="2"/>
                      <a:pt x="0" y="2"/>
                      <a:pt x="0" y="2"/>
                    </a:cubicBezTo>
                    <a:cubicBezTo>
                      <a:pt x="0" y="1"/>
                      <a:pt x="1" y="0"/>
                      <a:pt x="2" y="0"/>
                    </a:cubicBezTo>
                    <a:cubicBezTo>
                      <a:pt x="34" y="0"/>
                      <a:pt x="34" y="0"/>
                      <a:pt x="34" y="0"/>
                    </a:cubicBezTo>
                    <a:cubicBezTo>
                      <a:pt x="35" y="0"/>
                      <a:pt x="36" y="1"/>
                      <a:pt x="36" y="2"/>
                    </a:cubicBezTo>
                    <a:cubicBezTo>
                      <a:pt x="36" y="26"/>
                      <a:pt x="36" y="26"/>
                      <a:pt x="36" y="26"/>
                    </a:cubicBezTo>
                    <a:cubicBezTo>
                      <a:pt x="36" y="27"/>
                      <a:pt x="35" y="28"/>
                      <a:pt x="34" y="28"/>
                    </a:cubicBezTo>
                    <a:close/>
                    <a:moveTo>
                      <a:pt x="4" y="24"/>
                    </a:moveTo>
                    <a:cubicBezTo>
                      <a:pt x="32" y="24"/>
                      <a:pt x="32" y="24"/>
                      <a:pt x="32" y="24"/>
                    </a:cubicBezTo>
                    <a:cubicBezTo>
                      <a:pt x="32" y="4"/>
                      <a:pt x="32" y="4"/>
                      <a:pt x="32" y="4"/>
                    </a:cubicBezTo>
                    <a:cubicBezTo>
                      <a:pt x="4" y="4"/>
                      <a:pt x="4" y="4"/>
                      <a:pt x="4" y="4"/>
                    </a:cubicBezTo>
                    <a:lnTo>
                      <a:pt x="4" y="2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15"/>
              <p:cNvSpPr/>
              <p:nvPr/>
            </p:nvSpPr>
            <p:spPr>
              <a:xfrm>
                <a:off x="2881313" y="1277938"/>
                <a:ext cx="88900" cy="150813"/>
              </a:xfrm>
              <a:custGeom>
                <a:rect b="b" l="l" r="r" t="t"/>
                <a:pathLst>
                  <a:path extrusionOk="0" h="40" w="24">
                    <a:moveTo>
                      <a:pt x="22" y="40"/>
                    </a:moveTo>
                    <a:cubicBezTo>
                      <a:pt x="2" y="40"/>
                      <a:pt x="2" y="40"/>
                      <a:pt x="2" y="40"/>
                    </a:cubicBezTo>
                    <a:cubicBezTo>
                      <a:pt x="1" y="40"/>
                      <a:pt x="0" y="39"/>
                      <a:pt x="0" y="38"/>
                    </a:cubicBezTo>
                    <a:cubicBezTo>
                      <a:pt x="0" y="2"/>
                      <a:pt x="0" y="2"/>
                      <a:pt x="0" y="2"/>
                    </a:cubicBezTo>
                    <a:cubicBezTo>
                      <a:pt x="0" y="1"/>
                      <a:pt x="1" y="0"/>
                      <a:pt x="2" y="0"/>
                    </a:cubicBezTo>
                    <a:cubicBezTo>
                      <a:pt x="22" y="0"/>
                      <a:pt x="22" y="0"/>
                      <a:pt x="22" y="0"/>
                    </a:cubicBezTo>
                    <a:cubicBezTo>
                      <a:pt x="23" y="0"/>
                      <a:pt x="24" y="1"/>
                      <a:pt x="24" y="2"/>
                    </a:cubicBezTo>
                    <a:cubicBezTo>
                      <a:pt x="24" y="38"/>
                      <a:pt x="24" y="38"/>
                      <a:pt x="24" y="38"/>
                    </a:cubicBezTo>
                    <a:cubicBezTo>
                      <a:pt x="24" y="39"/>
                      <a:pt x="23" y="40"/>
                      <a:pt x="22" y="40"/>
                    </a:cubicBezTo>
                    <a:close/>
                    <a:moveTo>
                      <a:pt x="4" y="36"/>
                    </a:moveTo>
                    <a:cubicBezTo>
                      <a:pt x="20" y="36"/>
                      <a:pt x="20" y="36"/>
                      <a:pt x="20" y="36"/>
                    </a:cubicBezTo>
                    <a:cubicBezTo>
                      <a:pt x="20" y="4"/>
                      <a:pt x="20" y="4"/>
                      <a:pt x="20" y="4"/>
                    </a:cubicBezTo>
                    <a:cubicBezTo>
                      <a:pt x="4" y="4"/>
                      <a:pt x="4" y="4"/>
                      <a:pt x="4" y="4"/>
                    </a:cubicBezTo>
                    <a:lnTo>
                      <a:pt x="4" y="3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15"/>
              <p:cNvSpPr/>
              <p:nvPr/>
            </p:nvSpPr>
            <p:spPr>
              <a:xfrm>
                <a:off x="2670175" y="1112838"/>
                <a:ext cx="360363" cy="74613"/>
              </a:xfrm>
              <a:custGeom>
                <a:rect b="b" l="l" r="r" t="t"/>
                <a:pathLst>
                  <a:path extrusionOk="0" h="20" w="96">
                    <a:moveTo>
                      <a:pt x="94" y="20"/>
                    </a:moveTo>
                    <a:cubicBezTo>
                      <a:pt x="2" y="20"/>
                      <a:pt x="2" y="20"/>
                      <a:pt x="2" y="20"/>
                    </a:cubicBezTo>
                    <a:cubicBezTo>
                      <a:pt x="1" y="20"/>
                      <a:pt x="1" y="20"/>
                      <a:pt x="0" y="19"/>
                    </a:cubicBezTo>
                    <a:cubicBezTo>
                      <a:pt x="0" y="18"/>
                      <a:pt x="0" y="18"/>
                      <a:pt x="0" y="17"/>
                    </a:cubicBezTo>
                    <a:cubicBezTo>
                      <a:pt x="8" y="1"/>
                      <a:pt x="8" y="1"/>
                      <a:pt x="8" y="1"/>
                    </a:cubicBezTo>
                    <a:cubicBezTo>
                      <a:pt x="9" y="0"/>
                      <a:pt x="9" y="0"/>
                      <a:pt x="10" y="0"/>
                    </a:cubicBezTo>
                    <a:cubicBezTo>
                      <a:pt x="86" y="0"/>
                      <a:pt x="86" y="0"/>
                      <a:pt x="86" y="0"/>
                    </a:cubicBezTo>
                    <a:cubicBezTo>
                      <a:pt x="87" y="0"/>
                      <a:pt x="87" y="0"/>
                      <a:pt x="88" y="1"/>
                    </a:cubicBezTo>
                    <a:cubicBezTo>
                      <a:pt x="96" y="17"/>
                      <a:pt x="96" y="17"/>
                      <a:pt x="96" y="17"/>
                    </a:cubicBezTo>
                    <a:cubicBezTo>
                      <a:pt x="96" y="18"/>
                      <a:pt x="96" y="18"/>
                      <a:pt x="96" y="19"/>
                    </a:cubicBezTo>
                    <a:cubicBezTo>
                      <a:pt x="95" y="20"/>
                      <a:pt x="95" y="20"/>
                      <a:pt x="94" y="20"/>
                    </a:cubicBezTo>
                    <a:close/>
                    <a:moveTo>
                      <a:pt x="5" y="16"/>
                    </a:moveTo>
                    <a:cubicBezTo>
                      <a:pt x="91" y="16"/>
                      <a:pt x="91" y="16"/>
                      <a:pt x="91" y="16"/>
                    </a:cubicBezTo>
                    <a:cubicBezTo>
                      <a:pt x="85" y="4"/>
                      <a:pt x="85" y="4"/>
                      <a:pt x="85" y="4"/>
                    </a:cubicBezTo>
                    <a:cubicBezTo>
                      <a:pt x="11" y="4"/>
                      <a:pt x="11" y="4"/>
                      <a:pt x="11" y="4"/>
                    </a:cubicBezTo>
                    <a:lnTo>
                      <a:pt x="5" y="1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15"/>
              <p:cNvSpPr/>
              <p:nvPr/>
            </p:nvSpPr>
            <p:spPr>
              <a:xfrm>
                <a:off x="2670175" y="1173163"/>
                <a:ext cx="360363" cy="90488"/>
              </a:xfrm>
              <a:custGeom>
                <a:rect b="b" l="l" r="r" t="t"/>
                <a:pathLst>
                  <a:path extrusionOk="0" h="24" w="96">
                    <a:moveTo>
                      <a:pt x="60" y="24"/>
                    </a:moveTo>
                    <a:cubicBezTo>
                      <a:pt x="56" y="24"/>
                      <a:pt x="51" y="22"/>
                      <a:pt x="48" y="19"/>
                    </a:cubicBezTo>
                    <a:cubicBezTo>
                      <a:pt x="45" y="22"/>
                      <a:pt x="40" y="24"/>
                      <a:pt x="36" y="24"/>
                    </a:cubicBezTo>
                    <a:cubicBezTo>
                      <a:pt x="31" y="24"/>
                      <a:pt x="25" y="21"/>
                      <a:pt x="22" y="17"/>
                    </a:cubicBezTo>
                    <a:cubicBezTo>
                      <a:pt x="20" y="19"/>
                      <a:pt x="17" y="20"/>
                      <a:pt x="14" y="20"/>
                    </a:cubicBezTo>
                    <a:cubicBezTo>
                      <a:pt x="6" y="20"/>
                      <a:pt x="0" y="14"/>
                      <a:pt x="0" y="6"/>
                    </a:cubicBezTo>
                    <a:cubicBezTo>
                      <a:pt x="0" y="2"/>
                      <a:pt x="0" y="2"/>
                      <a:pt x="0" y="2"/>
                    </a:cubicBezTo>
                    <a:cubicBezTo>
                      <a:pt x="0" y="1"/>
                      <a:pt x="1" y="0"/>
                      <a:pt x="2" y="0"/>
                    </a:cubicBezTo>
                    <a:cubicBezTo>
                      <a:pt x="94" y="0"/>
                      <a:pt x="94" y="0"/>
                      <a:pt x="94" y="0"/>
                    </a:cubicBezTo>
                    <a:cubicBezTo>
                      <a:pt x="95" y="0"/>
                      <a:pt x="96" y="1"/>
                      <a:pt x="96" y="2"/>
                    </a:cubicBezTo>
                    <a:cubicBezTo>
                      <a:pt x="96" y="6"/>
                      <a:pt x="96" y="6"/>
                      <a:pt x="96" y="6"/>
                    </a:cubicBezTo>
                    <a:cubicBezTo>
                      <a:pt x="96" y="14"/>
                      <a:pt x="90" y="20"/>
                      <a:pt x="82" y="20"/>
                    </a:cubicBezTo>
                    <a:cubicBezTo>
                      <a:pt x="79" y="20"/>
                      <a:pt x="76" y="19"/>
                      <a:pt x="74" y="17"/>
                    </a:cubicBezTo>
                    <a:cubicBezTo>
                      <a:pt x="71" y="21"/>
                      <a:pt x="65" y="24"/>
                      <a:pt x="60" y="24"/>
                    </a:cubicBezTo>
                    <a:close/>
                    <a:moveTo>
                      <a:pt x="48" y="15"/>
                    </a:moveTo>
                    <a:cubicBezTo>
                      <a:pt x="49" y="15"/>
                      <a:pt x="49" y="15"/>
                      <a:pt x="50" y="15"/>
                    </a:cubicBezTo>
                    <a:cubicBezTo>
                      <a:pt x="52" y="18"/>
                      <a:pt x="56" y="20"/>
                      <a:pt x="60" y="20"/>
                    </a:cubicBezTo>
                    <a:cubicBezTo>
                      <a:pt x="65" y="20"/>
                      <a:pt x="70" y="17"/>
                      <a:pt x="72" y="13"/>
                    </a:cubicBezTo>
                    <a:cubicBezTo>
                      <a:pt x="73" y="12"/>
                      <a:pt x="73" y="12"/>
                      <a:pt x="74" y="12"/>
                    </a:cubicBezTo>
                    <a:cubicBezTo>
                      <a:pt x="74" y="12"/>
                      <a:pt x="75" y="12"/>
                      <a:pt x="75" y="13"/>
                    </a:cubicBezTo>
                    <a:cubicBezTo>
                      <a:pt x="78" y="15"/>
                      <a:pt x="80" y="16"/>
                      <a:pt x="82" y="16"/>
                    </a:cubicBezTo>
                    <a:cubicBezTo>
                      <a:pt x="88" y="16"/>
                      <a:pt x="92" y="12"/>
                      <a:pt x="92" y="6"/>
                    </a:cubicBezTo>
                    <a:cubicBezTo>
                      <a:pt x="92" y="4"/>
                      <a:pt x="92" y="4"/>
                      <a:pt x="92" y="4"/>
                    </a:cubicBezTo>
                    <a:cubicBezTo>
                      <a:pt x="4" y="4"/>
                      <a:pt x="4" y="4"/>
                      <a:pt x="4" y="4"/>
                    </a:cubicBezTo>
                    <a:cubicBezTo>
                      <a:pt x="4" y="6"/>
                      <a:pt x="4" y="6"/>
                      <a:pt x="4" y="6"/>
                    </a:cubicBezTo>
                    <a:cubicBezTo>
                      <a:pt x="4" y="12"/>
                      <a:pt x="8" y="16"/>
                      <a:pt x="14" y="16"/>
                    </a:cubicBezTo>
                    <a:cubicBezTo>
                      <a:pt x="16" y="16"/>
                      <a:pt x="18" y="15"/>
                      <a:pt x="21" y="13"/>
                    </a:cubicBezTo>
                    <a:cubicBezTo>
                      <a:pt x="21" y="12"/>
                      <a:pt x="22" y="12"/>
                      <a:pt x="22" y="12"/>
                    </a:cubicBezTo>
                    <a:cubicBezTo>
                      <a:pt x="23" y="12"/>
                      <a:pt x="23" y="12"/>
                      <a:pt x="24" y="13"/>
                    </a:cubicBezTo>
                    <a:cubicBezTo>
                      <a:pt x="26" y="17"/>
                      <a:pt x="31" y="20"/>
                      <a:pt x="36" y="20"/>
                    </a:cubicBezTo>
                    <a:cubicBezTo>
                      <a:pt x="40" y="20"/>
                      <a:pt x="44" y="18"/>
                      <a:pt x="47" y="15"/>
                    </a:cubicBezTo>
                    <a:cubicBezTo>
                      <a:pt x="47" y="15"/>
                      <a:pt x="47" y="15"/>
                      <a:pt x="48" y="1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15"/>
              <p:cNvSpPr/>
              <p:nvPr/>
            </p:nvSpPr>
            <p:spPr>
              <a:xfrm>
                <a:off x="2744788" y="1112838"/>
                <a:ext cx="30163" cy="120650"/>
              </a:xfrm>
              <a:custGeom>
                <a:rect b="b" l="l" r="r" t="t"/>
                <a:pathLst>
                  <a:path extrusionOk="0" h="32" w="8">
                    <a:moveTo>
                      <a:pt x="2" y="32"/>
                    </a:moveTo>
                    <a:cubicBezTo>
                      <a:pt x="1" y="32"/>
                      <a:pt x="0" y="31"/>
                      <a:pt x="0" y="30"/>
                    </a:cubicBezTo>
                    <a:cubicBezTo>
                      <a:pt x="0" y="18"/>
                      <a:pt x="0" y="18"/>
                      <a:pt x="0" y="18"/>
                    </a:cubicBezTo>
                    <a:cubicBezTo>
                      <a:pt x="0" y="18"/>
                      <a:pt x="0" y="18"/>
                      <a:pt x="0" y="18"/>
                    </a:cubicBezTo>
                    <a:cubicBezTo>
                      <a:pt x="4" y="2"/>
                      <a:pt x="4" y="2"/>
                      <a:pt x="4" y="2"/>
                    </a:cubicBezTo>
                    <a:cubicBezTo>
                      <a:pt x="4" y="0"/>
                      <a:pt x="5" y="0"/>
                      <a:pt x="6" y="0"/>
                    </a:cubicBezTo>
                    <a:cubicBezTo>
                      <a:pt x="8" y="0"/>
                      <a:pt x="8" y="1"/>
                      <a:pt x="8" y="2"/>
                    </a:cubicBezTo>
                    <a:cubicBezTo>
                      <a:pt x="4" y="18"/>
                      <a:pt x="4" y="18"/>
                      <a:pt x="4" y="18"/>
                    </a:cubicBezTo>
                    <a:cubicBezTo>
                      <a:pt x="4" y="30"/>
                      <a:pt x="4" y="30"/>
                      <a:pt x="4" y="30"/>
                    </a:cubicBezTo>
                    <a:cubicBezTo>
                      <a:pt x="4" y="31"/>
                      <a:pt x="3" y="32"/>
                      <a:pt x="2" y="3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15"/>
              <p:cNvSpPr/>
              <p:nvPr/>
            </p:nvSpPr>
            <p:spPr>
              <a:xfrm>
                <a:off x="2843213" y="1112838"/>
                <a:ext cx="14288" cy="131763"/>
              </a:xfrm>
              <a:custGeom>
                <a:rect b="b" l="l" r="r" t="t"/>
                <a:pathLst>
                  <a:path extrusionOk="0" h="35" w="4">
                    <a:moveTo>
                      <a:pt x="2" y="35"/>
                    </a:moveTo>
                    <a:cubicBezTo>
                      <a:pt x="1" y="35"/>
                      <a:pt x="0" y="34"/>
                      <a:pt x="0" y="33"/>
                    </a:cubicBezTo>
                    <a:cubicBezTo>
                      <a:pt x="0" y="2"/>
                      <a:pt x="0" y="2"/>
                      <a:pt x="0" y="2"/>
                    </a:cubicBezTo>
                    <a:cubicBezTo>
                      <a:pt x="0" y="1"/>
                      <a:pt x="1" y="0"/>
                      <a:pt x="2" y="0"/>
                    </a:cubicBezTo>
                    <a:cubicBezTo>
                      <a:pt x="3" y="0"/>
                      <a:pt x="4" y="1"/>
                      <a:pt x="4" y="2"/>
                    </a:cubicBezTo>
                    <a:cubicBezTo>
                      <a:pt x="4" y="33"/>
                      <a:pt x="4" y="33"/>
                      <a:pt x="4" y="33"/>
                    </a:cubicBezTo>
                    <a:cubicBezTo>
                      <a:pt x="4" y="34"/>
                      <a:pt x="3" y="35"/>
                      <a:pt x="2" y="3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15"/>
              <p:cNvSpPr/>
              <p:nvPr/>
            </p:nvSpPr>
            <p:spPr>
              <a:xfrm>
                <a:off x="2925763" y="1112838"/>
                <a:ext cx="30163" cy="120650"/>
              </a:xfrm>
              <a:custGeom>
                <a:rect b="b" l="l" r="r" t="t"/>
                <a:pathLst>
                  <a:path extrusionOk="0" h="32" w="8">
                    <a:moveTo>
                      <a:pt x="6" y="32"/>
                    </a:moveTo>
                    <a:cubicBezTo>
                      <a:pt x="5" y="32"/>
                      <a:pt x="4" y="31"/>
                      <a:pt x="4" y="30"/>
                    </a:cubicBezTo>
                    <a:cubicBezTo>
                      <a:pt x="4" y="18"/>
                      <a:pt x="4" y="18"/>
                      <a:pt x="4" y="18"/>
                    </a:cubicBezTo>
                    <a:cubicBezTo>
                      <a:pt x="0" y="2"/>
                      <a:pt x="0" y="2"/>
                      <a:pt x="0" y="2"/>
                    </a:cubicBezTo>
                    <a:cubicBezTo>
                      <a:pt x="0" y="1"/>
                      <a:pt x="0" y="0"/>
                      <a:pt x="2" y="0"/>
                    </a:cubicBezTo>
                    <a:cubicBezTo>
                      <a:pt x="3" y="0"/>
                      <a:pt x="4" y="0"/>
                      <a:pt x="4" y="2"/>
                    </a:cubicBezTo>
                    <a:cubicBezTo>
                      <a:pt x="8" y="18"/>
                      <a:pt x="8" y="18"/>
                      <a:pt x="8" y="18"/>
                    </a:cubicBezTo>
                    <a:cubicBezTo>
                      <a:pt x="8" y="18"/>
                      <a:pt x="8" y="18"/>
                      <a:pt x="8" y="18"/>
                    </a:cubicBezTo>
                    <a:cubicBezTo>
                      <a:pt x="8" y="30"/>
                      <a:pt x="8" y="30"/>
                      <a:pt x="8" y="30"/>
                    </a:cubicBezTo>
                    <a:cubicBezTo>
                      <a:pt x="8" y="31"/>
                      <a:pt x="7" y="32"/>
                      <a:pt x="6" y="3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 name="Google Shape;288;p15"/>
              <p:cNvSpPr/>
              <p:nvPr/>
            </p:nvSpPr>
            <p:spPr>
              <a:xfrm>
                <a:off x="2925763" y="1354138"/>
                <a:ext cx="14400" cy="14400"/>
              </a:xfrm>
              <a:prstGeom prst="ellipse">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89" name="Google Shape;289;p15"/>
          <p:cNvSpPr txBox="1"/>
          <p:nvPr/>
        </p:nvSpPr>
        <p:spPr>
          <a:xfrm>
            <a:off x="0" y="2414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a:ea typeface="Fira Sans"/>
                <a:cs typeface="Fira Sans"/>
                <a:sym typeface="Fira Sans"/>
              </a:rPr>
              <a:t>Objectives</a:t>
            </a:r>
            <a:endParaRPr/>
          </a:p>
        </p:txBody>
      </p:sp>
      <p:sp>
        <p:nvSpPr>
          <p:cNvPr id="290" name="Google Shape;290;p15"/>
          <p:cNvSpPr/>
          <p:nvPr/>
        </p:nvSpPr>
        <p:spPr>
          <a:xfrm>
            <a:off x="8658168" y="51817"/>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16"/>
          <p:cNvGrpSpPr/>
          <p:nvPr/>
        </p:nvGrpSpPr>
        <p:grpSpPr>
          <a:xfrm>
            <a:off x="3311908" y="1712200"/>
            <a:ext cx="2524800" cy="2524800"/>
            <a:chOff x="3311908" y="1712200"/>
            <a:chExt cx="2524800" cy="2524800"/>
          </a:xfrm>
        </p:grpSpPr>
        <p:sp>
          <p:nvSpPr>
            <p:cNvPr id="296" name="Google Shape;296;p16"/>
            <p:cNvSpPr/>
            <p:nvPr/>
          </p:nvSpPr>
          <p:spPr>
            <a:xfrm>
              <a:off x="3311908" y="1712200"/>
              <a:ext cx="2524800" cy="25248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rot="-5400000">
              <a:off x="3814150" y="2247711"/>
              <a:ext cx="1433700" cy="1433700"/>
            </a:xfrm>
            <a:prstGeom prst="blockArc">
              <a:avLst>
                <a:gd fmla="val 16191576" name="adj1"/>
                <a:gd fmla="val 42360" name="adj2"/>
                <a:gd fmla="val 10658"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Indicators of Economic Growth</a:t>
            </a:r>
            <a:endParaRPr/>
          </a:p>
          <a:p>
            <a:pPr indent="0" lvl="0" marL="0" rtl="0" algn="ctr">
              <a:spcBef>
                <a:spcPts val="0"/>
              </a:spcBef>
              <a:spcAft>
                <a:spcPts val="0"/>
              </a:spcAft>
              <a:buNone/>
            </a:pPr>
            <a:r>
              <a:t/>
            </a:r>
            <a:endParaRPr/>
          </a:p>
        </p:txBody>
      </p:sp>
      <p:sp>
        <p:nvSpPr>
          <p:cNvPr id="299" name="Google Shape;299;p16"/>
          <p:cNvSpPr/>
          <p:nvPr/>
        </p:nvSpPr>
        <p:spPr>
          <a:xfrm>
            <a:off x="4603099" y="1697527"/>
            <a:ext cx="330" cy="19"/>
          </a:xfrm>
          <a:custGeom>
            <a:rect b="b" l="l" r="r" t="t"/>
            <a:pathLst>
              <a:path extrusionOk="0" fill="none" h="1" w="17">
                <a:moveTo>
                  <a:pt x="0" y="0"/>
                </a:moveTo>
                <a:lnTo>
                  <a:pt x="17"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4603099" y="4251612"/>
            <a:ext cx="330" cy="19"/>
          </a:xfrm>
          <a:custGeom>
            <a:rect b="b" l="l" r="r" t="t"/>
            <a:pathLst>
              <a:path extrusionOk="0" fill="none" h="1" w="17">
                <a:moveTo>
                  <a:pt x="17" y="0"/>
                </a:moveTo>
                <a:lnTo>
                  <a:pt x="0"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5316844" y="1926099"/>
            <a:ext cx="142353" cy="142353"/>
          </a:xfrm>
          <a:custGeom>
            <a:rect b="b" l="l" r="r" t="t"/>
            <a:pathLst>
              <a:path extrusionOk="0" h="7334" w="7334">
                <a:moveTo>
                  <a:pt x="3668" y="0"/>
                </a:moveTo>
                <a:cubicBezTo>
                  <a:pt x="1645" y="0"/>
                  <a:pt x="1" y="1644"/>
                  <a:pt x="1" y="3667"/>
                </a:cubicBezTo>
                <a:cubicBezTo>
                  <a:pt x="1" y="5689"/>
                  <a:pt x="1645" y="7333"/>
                  <a:pt x="3668" y="7333"/>
                </a:cubicBezTo>
                <a:cubicBezTo>
                  <a:pt x="5690" y="7333"/>
                  <a:pt x="7334" y="5689"/>
                  <a:pt x="7334" y="3667"/>
                </a:cubicBezTo>
                <a:cubicBezTo>
                  <a:pt x="7334" y="1644"/>
                  <a:pt x="5690" y="0"/>
                  <a:pt x="3668"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5772383" y="2903684"/>
            <a:ext cx="142353" cy="142353"/>
          </a:xfrm>
          <a:custGeom>
            <a:rect b="b" l="l" r="r" t="t"/>
            <a:pathLst>
              <a:path extrusionOk="0" h="7334" w="7334">
                <a:moveTo>
                  <a:pt x="3668" y="1"/>
                </a:moveTo>
                <a:cubicBezTo>
                  <a:pt x="1645" y="1"/>
                  <a:pt x="1" y="1645"/>
                  <a:pt x="1" y="3667"/>
                </a:cubicBezTo>
                <a:cubicBezTo>
                  <a:pt x="1" y="5690"/>
                  <a:pt x="1645" y="7334"/>
                  <a:pt x="3668" y="7334"/>
                </a:cubicBezTo>
                <a:cubicBezTo>
                  <a:pt x="5689" y="7334"/>
                  <a:pt x="7333" y="5690"/>
                  <a:pt x="7334" y="3667"/>
                </a:cubicBezTo>
                <a:cubicBezTo>
                  <a:pt x="7334" y="1645"/>
                  <a:pt x="5690" y="1"/>
                  <a:pt x="3668" y="1"/>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6"/>
          <p:cNvGrpSpPr/>
          <p:nvPr/>
        </p:nvGrpSpPr>
        <p:grpSpPr>
          <a:xfrm>
            <a:off x="5802352" y="2689900"/>
            <a:ext cx="2762304" cy="624595"/>
            <a:chOff x="5802352" y="2689900"/>
            <a:chExt cx="2762304" cy="624595"/>
          </a:xfrm>
        </p:grpSpPr>
        <p:cxnSp>
          <p:nvCxnSpPr>
            <p:cNvPr id="304" name="Google Shape;304;p16"/>
            <p:cNvCxnSpPr>
              <a:stCxn id="296" idx="6"/>
            </p:cNvCxnSpPr>
            <p:nvPr/>
          </p:nvCxnSpPr>
          <p:spPr>
            <a:xfrm>
              <a:off x="5836708" y="2974600"/>
              <a:ext cx="660000" cy="8100"/>
            </a:xfrm>
            <a:prstGeom prst="straightConnector1">
              <a:avLst/>
            </a:prstGeom>
            <a:noFill/>
            <a:ln cap="flat" cmpd="sng" w="38100">
              <a:solidFill>
                <a:schemeClr val="dk1"/>
              </a:solidFill>
              <a:prstDash val="solid"/>
              <a:round/>
              <a:headEnd len="med" w="med" type="none"/>
              <a:tailEnd len="med" w="med" type="none"/>
            </a:ln>
          </p:spPr>
        </p:cxnSp>
        <p:sp>
          <p:nvSpPr>
            <p:cNvPr id="305" name="Google Shape;305;p16"/>
            <p:cNvSpPr/>
            <p:nvPr/>
          </p:nvSpPr>
          <p:spPr>
            <a:xfrm>
              <a:off x="6361225" y="2689900"/>
              <a:ext cx="2203431" cy="624595"/>
            </a:xfrm>
            <a:custGeom>
              <a:rect b="b" l="l" r="r" t="t"/>
              <a:pathLst>
                <a:path extrusionOk="0" h="26587" w="94426">
                  <a:moveTo>
                    <a:pt x="13294" y="0"/>
                  </a:moveTo>
                  <a:cubicBezTo>
                    <a:pt x="5952" y="0"/>
                    <a:pt x="1" y="5952"/>
                    <a:pt x="1" y="13293"/>
                  </a:cubicBezTo>
                  <a:cubicBezTo>
                    <a:pt x="1" y="20636"/>
                    <a:pt x="5953" y="26587"/>
                    <a:pt x="13294" y="26587"/>
                  </a:cubicBezTo>
                  <a:lnTo>
                    <a:pt x="81131" y="26587"/>
                  </a:lnTo>
                  <a:cubicBezTo>
                    <a:pt x="88474" y="26587"/>
                    <a:pt x="94426" y="20635"/>
                    <a:pt x="94426" y="13293"/>
                  </a:cubicBezTo>
                  <a:cubicBezTo>
                    <a:pt x="94426" y="5951"/>
                    <a:pt x="88473" y="0"/>
                    <a:pt x="81131" y="0"/>
                  </a:cubicBezTo>
                  <a:close/>
                </a:path>
              </a:pathLst>
            </a:custGeom>
            <a:solidFill>
              <a:schemeClr val="accent3"/>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5802352" y="2933634"/>
              <a:ext cx="82434" cy="82434"/>
            </a:xfrm>
            <a:custGeom>
              <a:rect b="b" l="l" r="r" t="t"/>
              <a:pathLst>
                <a:path extrusionOk="0" h="4247" w="4247">
                  <a:moveTo>
                    <a:pt x="2124" y="1"/>
                  </a:moveTo>
                  <a:cubicBezTo>
                    <a:pt x="951" y="1"/>
                    <a:pt x="1" y="951"/>
                    <a:pt x="1" y="2124"/>
                  </a:cubicBezTo>
                  <a:cubicBezTo>
                    <a:pt x="1" y="3296"/>
                    <a:pt x="951" y="4247"/>
                    <a:pt x="2124" y="4247"/>
                  </a:cubicBezTo>
                  <a:cubicBezTo>
                    <a:pt x="3295" y="4247"/>
                    <a:pt x="4247" y="3296"/>
                    <a:pt x="4247" y="2124"/>
                  </a:cubicBezTo>
                  <a:cubicBezTo>
                    <a:pt x="4247" y="951"/>
                    <a:pt x="3295" y="1"/>
                    <a:pt x="2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6"/>
          <p:cNvSpPr/>
          <p:nvPr/>
        </p:nvSpPr>
        <p:spPr>
          <a:xfrm flipH="1">
            <a:off x="4485144" y="1687515"/>
            <a:ext cx="330" cy="19"/>
          </a:xfrm>
          <a:custGeom>
            <a:rect b="b" l="l" r="r" t="t"/>
            <a:pathLst>
              <a:path extrusionOk="0" fill="none" h="1" w="17">
                <a:moveTo>
                  <a:pt x="0" y="0"/>
                </a:moveTo>
                <a:lnTo>
                  <a:pt x="17"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4485144" y="4241599"/>
            <a:ext cx="330" cy="19"/>
          </a:xfrm>
          <a:custGeom>
            <a:rect b="b" l="l" r="r" t="t"/>
            <a:pathLst>
              <a:path extrusionOk="0" fill="none" h="1" w="17">
                <a:moveTo>
                  <a:pt x="17" y="0"/>
                </a:moveTo>
                <a:lnTo>
                  <a:pt x="0"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flipH="1">
            <a:off x="3679606" y="1926133"/>
            <a:ext cx="142353" cy="142353"/>
          </a:xfrm>
          <a:custGeom>
            <a:rect b="b" l="l" r="r" t="t"/>
            <a:pathLst>
              <a:path extrusionOk="0" h="7334" w="7334">
                <a:moveTo>
                  <a:pt x="3668" y="0"/>
                </a:moveTo>
                <a:cubicBezTo>
                  <a:pt x="1645" y="0"/>
                  <a:pt x="1" y="1644"/>
                  <a:pt x="1" y="3667"/>
                </a:cubicBezTo>
                <a:cubicBezTo>
                  <a:pt x="1" y="5689"/>
                  <a:pt x="1645" y="7333"/>
                  <a:pt x="3668" y="7333"/>
                </a:cubicBezTo>
                <a:cubicBezTo>
                  <a:pt x="5690" y="7333"/>
                  <a:pt x="7334" y="5689"/>
                  <a:pt x="7334" y="3667"/>
                </a:cubicBezTo>
                <a:cubicBezTo>
                  <a:pt x="7334" y="1644"/>
                  <a:pt x="5690" y="0"/>
                  <a:pt x="3668"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16"/>
          <p:cNvGrpSpPr/>
          <p:nvPr/>
        </p:nvGrpSpPr>
        <p:grpSpPr>
          <a:xfrm>
            <a:off x="573769" y="2711375"/>
            <a:ext cx="2792650" cy="624595"/>
            <a:chOff x="573769" y="2711375"/>
            <a:chExt cx="2792650" cy="624595"/>
          </a:xfrm>
        </p:grpSpPr>
        <p:cxnSp>
          <p:nvCxnSpPr>
            <p:cNvPr id="311" name="Google Shape;311;p16"/>
            <p:cNvCxnSpPr/>
            <p:nvPr/>
          </p:nvCxnSpPr>
          <p:spPr>
            <a:xfrm>
              <a:off x="2629633" y="2977688"/>
              <a:ext cx="660000" cy="8100"/>
            </a:xfrm>
            <a:prstGeom prst="straightConnector1">
              <a:avLst/>
            </a:prstGeom>
            <a:noFill/>
            <a:ln cap="flat" cmpd="sng" w="38100">
              <a:solidFill>
                <a:schemeClr val="dk1"/>
              </a:solidFill>
              <a:prstDash val="solid"/>
              <a:round/>
              <a:headEnd len="med" w="med" type="none"/>
              <a:tailEnd len="med" w="med" type="none"/>
            </a:ln>
          </p:spPr>
        </p:cxnSp>
        <p:sp>
          <p:nvSpPr>
            <p:cNvPr id="312" name="Google Shape;312;p16"/>
            <p:cNvSpPr/>
            <p:nvPr/>
          </p:nvSpPr>
          <p:spPr>
            <a:xfrm flipH="1">
              <a:off x="573769" y="2711375"/>
              <a:ext cx="2203431" cy="624595"/>
            </a:xfrm>
            <a:custGeom>
              <a:rect b="b" l="l" r="r" t="t"/>
              <a:pathLst>
                <a:path extrusionOk="0" h="26587" w="94426">
                  <a:moveTo>
                    <a:pt x="13294" y="0"/>
                  </a:moveTo>
                  <a:cubicBezTo>
                    <a:pt x="5952" y="0"/>
                    <a:pt x="1" y="5952"/>
                    <a:pt x="1" y="13293"/>
                  </a:cubicBezTo>
                  <a:cubicBezTo>
                    <a:pt x="1" y="20636"/>
                    <a:pt x="5953" y="26587"/>
                    <a:pt x="13294" y="26587"/>
                  </a:cubicBezTo>
                  <a:lnTo>
                    <a:pt x="81131" y="26587"/>
                  </a:lnTo>
                  <a:cubicBezTo>
                    <a:pt x="88474" y="26587"/>
                    <a:pt x="94426" y="20635"/>
                    <a:pt x="94426" y="13293"/>
                  </a:cubicBezTo>
                  <a:cubicBezTo>
                    <a:pt x="94426" y="5951"/>
                    <a:pt x="88473" y="0"/>
                    <a:pt x="81131" y="0"/>
                  </a:cubicBezTo>
                  <a:close/>
                </a:path>
              </a:pathLst>
            </a:custGeom>
            <a:solidFill>
              <a:schemeClr val="lt2"/>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a:off x="3224066" y="2903717"/>
              <a:ext cx="142353" cy="142353"/>
            </a:xfrm>
            <a:custGeom>
              <a:rect b="b" l="l" r="r" t="t"/>
              <a:pathLst>
                <a:path extrusionOk="0" h="7334" w="7334">
                  <a:moveTo>
                    <a:pt x="3668" y="1"/>
                  </a:moveTo>
                  <a:cubicBezTo>
                    <a:pt x="1645" y="1"/>
                    <a:pt x="1" y="1645"/>
                    <a:pt x="1" y="3667"/>
                  </a:cubicBezTo>
                  <a:cubicBezTo>
                    <a:pt x="1" y="5690"/>
                    <a:pt x="1645" y="7334"/>
                    <a:pt x="3668" y="7334"/>
                  </a:cubicBezTo>
                  <a:cubicBezTo>
                    <a:pt x="5689" y="7334"/>
                    <a:pt x="7333" y="5690"/>
                    <a:pt x="7334" y="3667"/>
                  </a:cubicBezTo>
                  <a:cubicBezTo>
                    <a:pt x="7334" y="1645"/>
                    <a:pt x="5690" y="1"/>
                    <a:pt x="3668" y="1"/>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flipH="1">
              <a:off x="3254016" y="2933667"/>
              <a:ext cx="82434" cy="82434"/>
            </a:xfrm>
            <a:custGeom>
              <a:rect b="b" l="l" r="r" t="t"/>
              <a:pathLst>
                <a:path extrusionOk="0" h="4247" w="4247">
                  <a:moveTo>
                    <a:pt x="2124" y="1"/>
                  </a:moveTo>
                  <a:cubicBezTo>
                    <a:pt x="951" y="1"/>
                    <a:pt x="1" y="951"/>
                    <a:pt x="1" y="2124"/>
                  </a:cubicBezTo>
                  <a:cubicBezTo>
                    <a:pt x="1" y="3296"/>
                    <a:pt x="951" y="4247"/>
                    <a:pt x="2124" y="4247"/>
                  </a:cubicBezTo>
                  <a:cubicBezTo>
                    <a:pt x="3295" y="4247"/>
                    <a:pt x="4247" y="3296"/>
                    <a:pt x="4247" y="2124"/>
                  </a:cubicBezTo>
                  <a:cubicBezTo>
                    <a:pt x="4247" y="951"/>
                    <a:pt x="3295" y="1"/>
                    <a:pt x="21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flipH="1">
            <a:off x="-2178453" y="2305875"/>
            <a:ext cx="95944" cy="95924"/>
          </a:xfrm>
          <a:custGeom>
            <a:rect b="b" l="l" r="r" t="t"/>
            <a:pathLst>
              <a:path extrusionOk="0" fill="none" h="4942" w="4943">
                <a:moveTo>
                  <a:pt x="1075" y="1"/>
                </a:moveTo>
                <a:lnTo>
                  <a:pt x="4943" y="3867"/>
                </a:lnTo>
                <a:lnTo>
                  <a:pt x="3869" y="4942"/>
                </a:lnTo>
                <a:lnTo>
                  <a:pt x="1" y="1075"/>
                </a:lnTo>
                <a:close/>
              </a:path>
            </a:pathLst>
          </a:custGeom>
          <a:noFill/>
          <a:ln cap="rnd" cmpd="sng" w="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flipH="1">
            <a:off x="-2290818" y="2193550"/>
            <a:ext cx="187442" cy="187462"/>
          </a:xfrm>
          <a:custGeom>
            <a:rect b="b" l="l" r="r" t="t"/>
            <a:pathLst>
              <a:path extrusionOk="0" fill="none" h="9658" w="9657">
                <a:moveTo>
                  <a:pt x="9452" y="205"/>
                </a:moveTo>
                <a:lnTo>
                  <a:pt x="9452" y="205"/>
                </a:lnTo>
                <a:lnTo>
                  <a:pt x="9452" y="205"/>
                </a:lnTo>
                <a:cubicBezTo>
                  <a:pt x="7206" y="0"/>
                  <a:pt x="4984" y="806"/>
                  <a:pt x="3389" y="2400"/>
                </a:cubicBezTo>
                <a:lnTo>
                  <a:pt x="0" y="5790"/>
                </a:lnTo>
                <a:lnTo>
                  <a:pt x="3868" y="9657"/>
                </a:lnTo>
                <a:lnTo>
                  <a:pt x="7257" y="6268"/>
                </a:lnTo>
                <a:cubicBezTo>
                  <a:pt x="8852" y="4673"/>
                  <a:pt x="9656" y="2451"/>
                  <a:pt x="9452" y="205"/>
                </a:cubicBez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a:off x="-2228531" y="2253682"/>
            <a:ext cx="43245" cy="43245"/>
          </a:xfrm>
          <a:custGeom>
            <a:rect b="b" l="l" r="r" t="t"/>
            <a:pathLst>
              <a:path extrusionOk="0" fill="none" h="2228" w="2228">
                <a:moveTo>
                  <a:pt x="1831" y="397"/>
                </a:moveTo>
                <a:cubicBezTo>
                  <a:pt x="2227" y="793"/>
                  <a:pt x="2227" y="1435"/>
                  <a:pt x="1831" y="1831"/>
                </a:cubicBezTo>
                <a:cubicBezTo>
                  <a:pt x="1436" y="2227"/>
                  <a:pt x="793" y="2227"/>
                  <a:pt x="397" y="1831"/>
                </a:cubicBezTo>
                <a:cubicBezTo>
                  <a:pt x="1" y="1435"/>
                  <a:pt x="1" y="793"/>
                  <a:pt x="397" y="397"/>
                </a:cubicBezTo>
                <a:cubicBezTo>
                  <a:pt x="793" y="1"/>
                  <a:pt x="1436" y="1"/>
                  <a:pt x="1831" y="397"/>
                </a:cubicBezTo>
                <a:close/>
              </a:path>
            </a:pathLst>
          </a:custGeom>
          <a:noFill/>
          <a:ln cap="rnd" cmpd="sng" w="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flipH="1">
            <a:off x="-2117312" y="2364008"/>
            <a:ext cx="47283" cy="47263"/>
          </a:xfrm>
          <a:custGeom>
            <a:rect b="b" l="l" r="r" t="t"/>
            <a:pathLst>
              <a:path extrusionOk="0" fill="none" h="2435" w="2436">
                <a:moveTo>
                  <a:pt x="2436" y="0"/>
                </a:moveTo>
                <a:lnTo>
                  <a:pt x="0" y="2435"/>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2121543" y="2286349"/>
            <a:ext cx="96992" cy="79387"/>
          </a:xfrm>
          <a:custGeom>
            <a:rect b="b" l="l" r="r" t="t"/>
            <a:pathLst>
              <a:path extrusionOk="0" fill="none" h="4090" w="4997">
                <a:moveTo>
                  <a:pt x="2987" y="2083"/>
                </a:moveTo>
                <a:lnTo>
                  <a:pt x="1608" y="2565"/>
                </a:lnTo>
                <a:lnTo>
                  <a:pt x="85" y="4089"/>
                </a:lnTo>
                <a:lnTo>
                  <a:pt x="0" y="2266"/>
                </a:lnTo>
                <a:lnTo>
                  <a:pt x="1782" y="483"/>
                </a:lnTo>
                <a:lnTo>
                  <a:pt x="4997"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a:off x="-2198019" y="2362844"/>
            <a:ext cx="79367" cy="96992"/>
          </a:xfrm>
          <a:custGeom>
            <a:rect b="b" l="l" r="r" t="t"/>
            <a:pathLst>
              <a:path extrusionOk="0" fill="none" h="4997" w="4089">
                <a:moveTo>
                  <a:pt x="2007" y="2010"/>
                </a:moveTo>
                <a:lnTo>
                  <a:pt x="1525" y="3388"/>
                </a:lnTo>
                <a:lnTo>
                  <a:pt x="0" y="4912"/>
                </a:lnTo>
                <a:lnTo>
                  <a:pt x="1823" y="4996"/>
                </a:lnTo>
                <a:lnTo>
                  <a:pt x="3607" y="3214"/>
                </a:lnTo>
                <a:lnTo>
                  <a:pt x="4089"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a:off x="-2278085" y="2956984"/>
            <a:ext cx="58114" cy="58114"/>
          </a:xfrm>
          <a:custGeom>
            <a:rect b="b" l="l" r="r" t="t"/>
            <a:pathLst>
              <a:path extrusionOk="0" fill="none" h="2994" w="2994">
                <a:moveTo>
                  <a:pt x="2993" y="1498"/>
                </a:moveTo>
                <a:cubicBezTo>
                  <a:pt x="2993" y="2325"/>
                  <a:pt x="2323" y="2994"/>
                  <a:pt x="1497" y="2994"/>
                </a:cubicBezTo>
                <a:cubicBezTo>
                  <a:pt x="671" y="2994"/>
                  <a:pt x="0" y="2325"/>
                  <a:pt x="0" y="1498"/>
                </a:cubicBezTo>
                <a:cubicBezTo>
                  <a:pt x="0" y="671"/>
                  <a:pt x="671" y="1"/>
                  <a:pt x="1497" y="1"/>
                </a:cubicBezTo>
                <a:cubicBezTo>
                  <a:pt x="2323" y="1"/>
                  <a:pt x="2993" y="671"/>
                  <a:pt x="2993" y="1498"/>
                </a:cubicBez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2271485" y="2903801"/>
            <a:ext cx="46138" cy="65412"/>
          </a:xfrm>
          <a:custGeom>
            <a:rect b="b" l="l" r="r" t="t"/>
            <a:pathLst>
              <a:path extrusionOk="0" fill="none" h="3370" w="2377">
                <a:moveTo>
                  <a:pt x="1" y="3369"/>
                </a:moveTo>
                <a:lnTo>
                  <a:pt x="1188" y="1"/>
                </a:lnTo>
                <a:lnTo>
                  <a:pt x="2377" y="3369"/>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flipH="1">
            <a:off x="-2394720" y="2840369"/>
            <a:ext cx="291364" cy="291364"/>
          </a:xfrm>
          <a:custGeom>
            <a:rect b="b" l="l" r="r" t="t"/>
            <a:pathLst>
              <a:path extrusionOk="0" fill="none" h="15011" w="15011">
                <a:moveTo>
                  <a:pt x="15010" y="7506"/>
                </a:moveTo>
                <a:cubicBezTo>
                  <a:pt x="15010" y="9496"/>
                  <a:pt x="14220" y="11405"/>
                  <a:pt x="12812" y="12813"/>
                </a:cubicBezTo>
                <a:cubicBezTo>
                  <a:pt x="11405" y="14220"/>
                  <a:pt x="9496" y="15011"/>
                  <a:pt x="7505" y="15011"/>
                </a:cubicBezTo>
                <a:cubicBezTo>
                  <a:pt x="5514" y="15011"/>
                  <a:pt x="3605" y="14220"/>
                  <a:pt x="2198" y="12813"/>
                </a:cubicBezTo>
                <a:cubicBezTo>
                  <a:pt x="790" y="11405"/>
                  <a:pt x="0" y="9496"/>
                  <a:pt x="0" y="7506"/>
                </a:cubicBezTo>
                <a:cubicBezTo>
                  <a:pt x="0" y="5516"/>
                  <a:pt x="790" y="3606"/>
                  <a:pt x="2198" y="2199"/>
                </a:cubicBezTo>
                <a:cubicBezTo>
                  <a:pt x="3605" y="792"/>
                  <a:pt x="5514" y="1"/>
                  <a:pt x="7505" y="1"/>
                </a:cubicBezTo>
                <a:cubicBezTo>
                  <a:pt x="9496" y="1"/>
                  <a:pt x="11405" y="792"/>
                  <a:pt x="12812" y="2199"/>
                </a:cubicBezTo>
                <a:cubicBezTo>
                  <a:pt x="14220" y="3606"/>
                  <a:pt x="15010" y="5516"/>
                  <a:pt x="15010" y="7506"/>
                </a:cubicBez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2351358" y="3072124"/>
            <a:ext cx="15295" cy="15314"/>
          </a:xfrm>
          <a:custGeom>
            <a:rect b="b" l="l" r="r" t="t"/>
            <a:pathLst>
              <a:path extrusionOk="0" fill="none" h="789" w="788">
                <a:moveTo>
                  <a:pt x="788" y="788"/>
                </a:moveTo>
                <a:lnTo>
                  <a:pt x="0"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flipH="1">
            <a:off x="-2161994" y="2882760"/>
            <a:ext cx="15295" cy="15314"/>
          </a:xfrm>
          <a:custGeom>
            <a:rect b="b" l="l" r="r" t="t"/>
            <a:pathLst>
              <a:path extrusionOk="0" fill="none" h="789" w="788">
                <a:moveTo>
                  <a:pt x="788" y="788"/>
                </a:moveTo>
                <a:lnTo>
                  <a:pt x="1"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a:off x="-2351358" y="2882760"/>
            <a:ext cx="15295" cy="15314"/>
          </a:xfrm>
          <a:custGeom>
            <a:rect b="b" l="l" r="r" t="t"/>
            <a:pathLst>
              <a:path extrusionOk="0" fill="none" h="789" w="788">
                <a:moveTo>
                  <a:pt x="788" y="0"/>
                </a:moveTo>
                <a:lnTo>
                  <a:pt x="0" y="788"/>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flipH="1">
            <a:off x="-2161994" y="3072124"/>
            <a:ext cx="15295" cy="15314"/>
          </a:xfrm>
          <a:custGeom>
            <a:rect b="b" l="l" r="r" t="t"/>
            <a:pathLst>
              <a:path extrusionOk="0" fill="none" h="789" w="788">
                <a:moveTo>
                  <a:pt x="788" y="0"/>
                </a:moveTo>
                <a:lnTo>
                  <a:pt x="1" y="788"/>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flipH="1">
            <a:off x="-2393749" y="2985070"/>
            <a:ext cx="21623" cy="19"/>
          </a:xfrm>
          <a:custGeom>
            <a:rect b="b" l="l" r="r" t="t"/>
            <a:pathLst>
              <a:path extrusionOk="0" fill="none" h="1" w="1114">
                <a:moveTo>
                  <a:pt x="1113" y="1"/>
                </a:moveTo>
                <a:lnTo>
                  <a:pt x="0"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flipH="1">
            <a:off x="-2125949" y="2985070"/>
            <a:ext cx="21642" cy="19"/>
          </a:xfrm>
          <a:custGeom>
            <a:rect b="b" l="l" r="r" t="t"/>
            <a:pathLst>
              <a:path extrusionOk="0" fill="none" h="1" w="1115">
                <a:moveTo>
                  <a:pt x="1115" y="1"/>
                </a:moveTo>
                <a:lnTo>
                  <a:pt x="0"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flipH="1">
            <a:off x="-2249048" y="2840369"/>
            <a:ext cx="19" cy="21642"/>
          </a:xfrm>
          <a:custGeom>
            <a:rect b="b" l="l" r="r" t="t"/>
            <a:pathLst>
              <a:path extrusionOk="0" fill="none" h="1115" w="1">
                <a:moveTo>
                  <a:pt x="0" y="1"/>
                </a:moveTo>
                <a:lnTo>
                  <a:pt x="0" y="1115"/>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flipH="1">
            <a:off x="-2249048" y="3108188"/>
            <a:ext cx="19" cy="21603"/>
          </a:xfrm>
          <a:custGeom>
            <a:rect b="b" l="l" r="r" t="t"/>
            <a:pathLst>
              <a:path extrusionOk="0" fill="none" h="1113" w="1">
                <a:moveTo>
                  <a:pt x="0" y="0"/>
                </a:moveTo>
                <a:lnTo>
                  <a:pt x="0" y="1113"/>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flipH="1">
            <a:off x="-2017273" y="3643166"/>
            <a:ext cx="56522" cy="111472"/>
          </a:xfrm>
          <a:custGeom>
            <a:rect b="b" l="l" r="r" t="t"/>
            <a:pathLst>
              <a:path extrusionOk="0" fill="none" h="5743" w="2912">
                <a:moveTo>
                  <a:pt x="1" y="0"/>
                </a:moveTo>
                <a:lnTo>
                  <a:pt x="2912" y="0"/>
                </a:lnTo>
                <a:lnTo>
                  <a:pt x="2912" y="5742"/>
                </a:lnTo>
                <a:lnTo>
                  <a:pt x="1" y="5742"/>
                </a:ln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flipH="1">
            <a:off x="-2104695" y="3670884"/>
            <a:ext cx="56522" cy="83754"/>
          </a:xfrm>
          <a:custGeom>
            <a:rect b="b" l="l" r="r" t="t"/>
            <a:pathLst>
              <a:path extrusionOk="0" fill="none" h="4315" w="2912">
                <a:moveTo>
                  <a:pt x="1" y="0"/>
                </a:moveTo>
                <a:lnTo>
                  <a:pt x="2912" y="0"/>
                </a:lnTo>
                <a:lnTo>
                  <a:pt x="2912" y="4314"/>
                </a:lnTo>
                <a:lnTo>
                  <a:pt x="1" y="4314"/>
                </a:ln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flipH="1">
            <a:off x="-2192157" y="3594059"/>
            <a:ext cx="56503" cy="160579"/>
          </a:xfrm>
          <a:custGeom>
            <a:rect b="b" l="l" r="r" t="t"/>
            <a:pathLst>
              <a:path extrusionOk="0" fill="none" h="8273" w="2911">
                <a:moveTo>
                  <a:pt x="0" y="1"/>
                </a:moveTo>
                <a:lnTo>
                  <a:pt x="2911" y="1"/>
                </a:lnTo>
                <a:lnTo>
                  <a:pt x="2911" y="8272"/>
                </a:lnTo>
                <a:lnTo>
                  <a:pt x="0" y="8272"/>
                </a:ln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flipH="1">
            <a:off x="-2165332" y="3515837"/>
            <a:ext cx="187986" cy="94604"/>
          </a:xfrm>
          <a:custGeom>
            <a:rect b="b" l="l" r="r" t="t"/>
            <a:pathLst>
              <a:path extrusionOk="0" fill="none" h="4874" w="9685">
                <a:moveTo>
                  <a:pt x="9685" y="0"/>
                </a:moveTo>
                <a:lnTo>
                  <a:pt x="5053" y="4874"/>
                </a:lnTo>
                <a:lnTo>
                  <a:pt x="2345" y="3249"/>
                </a:lnTo>
                <a:lnTo>
                  <a:pt x="0" y="4392"/>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flipH="1">
            <a:off x="-2171213" y="3509975"/>
            <a:ext cx="35152" cy="35132"/>
          </a:xfrm>
          <a:custGeom>
            <a:rect b="b" l="l" r="r" t="t"/>
            <a:pathLst>
              <a:path extrusionOk="0" fill="none" h="1810" w="1811">
                <a:moveTo>
                  <a:pt x="1" y="1"/>
                </a:moveTo>
                <a:lnTo>
                  <a:pt x="1811" y="1"/>
                </a:lnTo>
                <a:lnTo>
                  <a:pt x="1811" y="181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6"/>
          <p:cNvGrpSpPr/>
          <p:nvPr/>
        </p:nvGrpSpPr>
        <p:grpSpPr>
          <a:xfrm>
            <a:off x="5346813" y="1385475"/>
            <a:ext cx="2596618" cy="653028"/>
            <a:chOff x="5346813" y="1385475"/>
            <a:chExt cx="2596618" cy="653028"/>
          </a:xfrm>
        </p:grpSpPr>
        <p:cxnSp>
          <p:nvCxnSpPr>
            <p:cNvPr id="338" name="Google Shape;338;p16"/>
            <p:cNvCxnSpPr/>
            <p:nvPr/>
          </p:nvCxnSpPr>
          <p:spPr>
            <a:xfrm flipH="1" rot="10800000">
              <a:off x="5387158" y="1696613"/>
              <a:ext cx="376200" cy="295500"/>
            </a:xfrm>
            <a:prstGeom prst="straightConnector1">
              <a:avLst/>
            </a:prstGeom>
            <a:noFill/>
            <a:ln cap="flat" cmpd="sng" w="38100">
              <a:solidFill>
                <a:schemeClr val="dk1"/>
              </a:solidFill>
              <a:prstDash val="solid"/>
              <a:round/>
              <a:headEnd len="med" w="med" type="none"/>
              <a:tailEnd len="med" w="med" type="none"/>
            </a:ln>
          </p:spPr>
        </p:cxnSp>
        <p:sp>
          <p:nvSpPr>
            <p:cNvPr id="339" name="Google Shape;339;p16"/>
            <p:cNvSpPr/>
            <p:nvPr/>
          </p:nvSpPr>
          <p:spPr>
            <a:xfrm>
              <a:off x="5346813" y="1956068"/>
              <a:ext cx="82434" cy="82434"/>
            </a:xfrm>
            <a:custGeom>
              <a:rect b="b" l="l" r="r" t="t"/>
              <a:pathLst>
                <a:path extrusionOk="0" h="4247" w="4247">
                  <a:moveTo>
                    <a:pt x="2124" y="0"/>
                  </a:moveTo>
                  <a:cubicBezTo>
                    <a:pt x="951" y="0"/>
                    <a:pt x="1" y="951"/>
                    <a:pt x="1" y="2123"/>
                  </a:cubicBezTo>
                  <a:cubicBezTo>
                    <a:pt x="1" y="3295"/>
                    <a:pt x="951" y="4246"/>
                    <a:pt x="2124" y="4246"/>
                  </a:cubicBezTo>
                  <a:cubicBezTo>
                    <a:pt x="3295" y="4246"/>
                    <a:pt x="4247" y="3295"/>
                    <a:pt x="4247" y="2123"/>
                  </a:cubicBezTo>
                  <a:cubicBezTo>
                    <a:pt x="4247" y="951"/>
                    <a:pt x="3295" y="0"/>
                    <a:pt x="21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5740000" y="1385475"/>
              <a:ext cx="2203431" cy="624576"/>
            </a:xfrm>
            <a:custGeom>
              <a:rect b="b" l="l" r="r" t="t"/>
              <a:pathLst>
                <a:path extrusionOk="0" h="26589" w="94426">
                  <a:moveTo>
                    <a:pt x="13295" y="1"/>
                  </a:moveTo>
                  <a:cubicBezTo>
                    <a:pt x="5953" y="1"/>
                    <a:pt x="1" y="5953"/>
                    <a:pt x="1" y="13294"/>
                  </a:cubicBezTo>
                  <a:cubicBezTo>
                    <a:pt x="1" y="20637"/>
                    <a:pt x="5954" y="26589"/>
                    <a:pt x="13295" y="26589"/>
                  </a:cubicBezTo>
                  <a:lnTo>
                    <a:pt x="81132" y="26589"/>
                  </a:lnTo>
                  <a:cubicBezTo>
                    <a:pt x="88475" y="26589"/>
                    <a:pt x="94426" y="20636"/>
                    <a:pt x="94426" y="13294"/>
                  </a:cubicBezTo>
                  <a:cubicBezTo>
                    <a:pt x="94426" y="5953"/>
                    <a:pt x="88475" y="1"/>
                    <a:pt x="81132" y="1"/>
                  </a:cubicBezTo>
                  <a:close/>
                </a:path>
              </a:pathLst>
            </a:custGeom>
            <a:solidFill>
              <a:schemeClr val="accent2"/>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16"/>
          <p:cNvGrpSpPr/>
          <p:nvPr/>
        </p:nvGrpSpPr>
        <p:grpSpPr>
          <a:xfrm>
            <a:off x="5315601" y="3882511"/>
            <a:ext cx="2627829" cy="670758"/>
            <a:chOff x="5315601" y="3882511"/>
            <a:chExt cx="2627829" cy="670758"/>
          </a:xfrm>
        </p:grpSpPr>
        <p:sp>
          <p:nvSpPr>
            <p:cNvPr id="342" name="Google Shape;342;p16"/>
            <p:cNvSpPr/>
            <p:nvPr/>
          </p:nvSpPr>
          <p:spPr>
            <a:xfrm>
              <a:off x="5315601" y="3882511"/>
              <a:ext cx="142372" cy="142353"/>
            </a:xfrm>
            <a:custGeom>
              <a:rect b="b" l="l" r="r" t="t"/>
              <a:pathLst>
                <a:path extrusionOk="0" h="7334" w="7335">
                  <a:moveTo>
                    <a:pt x="3667" y="0"/>
                  </a:moveTo>
                  <a:cubicBezTo>
                    <a:pt x="1645" y="0"/>
                    <a:pt x="0" y="1645"/>
                    <a:pt x="0" y="3668"/>
                  </a:cubicBezTo>
                  <a:cubicBezTo>
                    <a:pt x="0" y="5689"/>
                    <a:pt x="1645" y="7334"/>
                    <a:pt x="3667" y="7334"/>
                  </a:cubicBezTo>
                  <a:cubicBezTo>
                    <a:pt x="5688" y="7334"/>
                    <a:pt x="7333" y="5689"/>
                    <a:pt x="7334" y="3668"/>
                  </a:cubicBezTo>
                  <a:cubicBezTo>
                    <a:pt x="7334" y="1645"/>
                    <a:pt x="5689" y="0"/>
                    <a:pt x="3667"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6"/>
            <p:cNvGrpSpPr/>
            <p:nvPr/>
          </p:nvGrpSpPr>
          <p:grpSpPr>
            <a:xfrm>
              <a:off x="5345570" y="3912480"/>
              <a:ext cx="2597860" cy="640789"/>
              <a:chOff x="5345570" y="3912480"/>
              <a:chExt cx="2597860" cy="640789"/>
            </a:xfrm>
          </p:grpSpPr>
          <p:cxnSp>
            <p:nvCxnSpPr>
              <p:cNvPr id="344" name="Google Shape;344;p16"/>
              <p:cNvCxnSpPr/>
              <p:nvPr/>
            </p:nvCxnSpPr>
            <p:spPr>
              <a:xfrm rot="10800000">
                <a:off x="5387158" y="3961588"/>
                <a:ext cx="376200" cy="295500"/>
              </a:xfrm>
              <a:prstGeom prst="straightConnector1">
                <a:avLst/>
              </a:prstGeom>
              <a:noFill/>
              <a:ln cap="flat" cmpd="sng" w="38100">
                <a:solidFill>
                  <a:schemeClr val="dk1"/>
                </a:solidFill>
                <a:prstDash val="solid"/>
                <a:round/>
                <a:headEnd len="med" w="med" type="none"/>
                <a:tailEnd len="med" w="med" type="none"/>
              </a:ln>
            </p:spPr>
          </p:cxnSp>
          <p:sp>
            <p:nvSpPr>
              <p:cNvPr id="345" name="Google Shape;345;p16"/>
              <p:cNvSpPr/>
              <p:nvPr/>
            </p:nvSpPr>
            <p:spPr>
              <a:xfrm>
                <a:off x="5345570" y="3912480"/>
                <a:ext cx="82434" cy="82434"/>
              </a:xfrm>
              <a:custGeom>
                <a:rect b="b" l="l" r="r" t="t"/>
                <a:pathLst>
                  <a:path extrusionOk="0" h="4247" w="4247">
                    <a:moveTo>
                      <a:pt x="2123" y="0"/>
                    </a:moveTo>
                    <a:cubicBezTo>
                      <a:pt x="951" y="0"/>
                      <a:pt x="0" y="951"/>
                      <a:pt x="0" y="2124"/>
                    </a:cubicBezTo>
                    <a:cubicBezTo>
                      <a:pt x="0" y="3295"/>
                      <a:pt x="951" y="4247"/>
                      <a:pt x="2123" y="4247"/>
                    </a:cubicBezTo>
                    <a:cubicBezTo>
                      <a:pt x="3296" y="4247"/>
                      <a:pt x="4246" y="3295"/>
                      <a:pt x="4246" y="2124"/>
                    </a:cubicBezTo>
                    <a:cubicBezTo>
                      <a:pt x="4246" y="951"/>
                      <a:pt x="3296" y="0"/>
                      <a:pt x="21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5740000" y="3928650"/>
                <a:ext cx="2203431" cy="624619"/>
              </a:xfrm>
              <a:custGeom>
                <a:rect b="b" l="l" r="r" t="t"/>
                <a:pathLst>
                  <a:path extrusionOk="0" h="26588" w="94426">
                    <a:moveTo>
                      <a:pt x="13295" y="0"/>
                    </a:moveTo>
                    <a:cubicBezTo>
                      <a:pt x="5953" y="0"/>
                      <a:pt x="1" y="5953"/>
                      <a:pt x="1" y="13294"/>
                    </a:cubicBezTo>
                    <a:cubicBezTo>
                      <a:pt x="1" y="20637"/>
                      <a:pt x="5954" y="26588"/>
                      <a:pt x="13295" y="26588"/>
                    </a:cubicBezTo>
                    <a:lnTo>
                      <a:pt x="81132" y="26588"/>
                    </a:lnTo>
                    <a:cubicBezTo>
                      <a:pt x="88475" y="26588"/>
                      <a:pt x="94426" y="20636"/>
                      <a:pt x="94426" y="13294"/>
                    </a:cubicBezTo>
                    <a:cubicBezTo>
                      <a:pt x="94426" y="5953"/>
                      <a:pt x="88475" y="0"/>
                      <a:pt x="81132" y="0"/>
                    </a:cubicBezTo>
                    <a:close/>
                  </a:path>
                </a:pathLst>
              </a:custGeom>
              <a:solidFill>
                <a:schemeClr val="accent2"/>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 name="Google Shape;347;p16"/>
          <p:cNvGrpSpPr/>
          <p:nvPr/>
        </p:nvGrpSpPr>
        <p:grpSpPr>
          <a:xfrm>
            <a:off x="1195369" y="1385500"/>
            <a:ext cx="2596620" cy="653036"/>
            <a:chOff x="1195369" y="1385500"/>
            <a:chExt cx="2596620" cy="653036"/>
          </a:xfrm>
        </p:grpSpPr>
        <p:cxnSp>
          <p:nvCxnSpPr>
            <p:cNvPr id="348" name="Google Shape;348;p16"/>
            <p:cNvCxnSpPr/>
            <p:nvPr/>
          </p:nvCxnSpPr>
          <p:spPr>
            <a:xfrm rot="10800000">
              <a:off x="3352131" y="1691590"/>
              <a:ext cx="376200" cy="295500"/>
            </a:xfrm>
            <a:prstGeom prst="straightConnector1">
              <a:avLst/>
            </a:prstGeom>
            <a:noFill/>
            <a:ln cap="flat" cmpd="sng" w="38100">
              <a:solidFill>
                <a:schemeClr val="dk1"/>
              </a:solidFill>
              <a:prstDash val="solid"/>
              <a:round/>
              <a:headEnd len="med" w="med" type="none"/>
              <a:tailEnd len="med" w="med" type="none"/>
            </a:ln>
          </p:spPr>
        </p:cxnSp>
        <p:sp>
          <p:nvSpPr>
            <p:cNvPr id="349" name="Google Shape;349;p16"/>
            <p:cNvSpPr/>
            <p:nvPr/>
          </p:nvSpPr>
          <p:spPr>
            <a:xfrm flipH="1">
              <a:off x="3709555" y="1956102"/>
              <a:ext cx="82434" cy="82434"/>
            </a:xfrm>
            <a:custGeom>
              <a:rect b="b" l="l" r="r" t="t"/>
              <a:pathLst>
                <a:path extrusionOk="0" h="4247" w="4247">
                  <a:moveTo>
                    <a:pt x="2124" y="0"/>
                  </a:moveTo>
                  <a:cubicBezTo>
                    <a:pt x="951" y="0"/>
                    <a:pt x="1" y="951"/>
                    <a:pt x="1" y="2123"/>
                  </a:cubicBezTo>
                  <a:cubicBezTo>
                    <a:pt x="1" y="3295"/>
                    <a:pt x="951" y="4246"/>
                    <a:pt x="2124" y="4246"/>
                  </a:cubicBezTo>
                  <a:cubicBezTo>
                    <a:pt x="3295" y="4246"/>
                    <a:pt x="4247" y="3295"/>
                    <a:pt x="4247" y="2123"/>
                  </a:cubicBezTo>
                  <a:cubicBezTo>
                    <a:pt x="4247" y="951"/>
                    <a:pt x="3295" y="0"/>
                    <a:pt x="2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flipH="1">
              <a:off x="1195369" y="1385500"/>
              <a:ext cx="2203431" cy="624576"/>
            </a:xfrm>
            <a:custGeom>
              <a:rect b="b" l="l" r="r" t="t"/>
              <a:pathLst>
                <a:path extrusionOk="0" h="26589" w="94426">
                  <a:moveTo>
                    <a:pt x="13295" y="1"/>
                  </a:moveTo>
                  <a:cubicBezTo>
                    <a:pt x="5953" y="1"/>
                    <a:pt x="1" y="5953"/>
                    <a:pt x="1" y="13294"/>
                  </a:cubicBezTo>
                  <a:cubicBezTo>
                    <a:pt x="1" y="20637"/>
                    <a:pt x="5954" y="26589"/>
                    <a:pt x="13295" y="26589"/>
                  </a:cubicBezTo>
                  <a:lnTo>
                    <a:pt x="81132" y="26589"/>
                  </a:lnTo>
                  <a:cubicBezTo>
                    <a:pt x="88475" y="26589"/>
                    <a:pt x="94426" y="20636"/>
                    <a:pt x="94426" y="13294"/>
                  </a:cubicBezTo>
                  <a:cubicBezTo>
                    <a:pt x="94426" y="5953"/>
                    <a:pt x="88475" y="1"/>
                    <a:pt x="81132" y="1"/>
                  </a:cubicBezTo>
                  <a:close/>
                </a:path>
              </a:pathLst>
            </a:custGeom>
            <a:solidFill>
              <a:schemeClr val="accent5"/>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6"/>
          <p:cNvGrpSpPr/>
          <p:nvPr/>
        </p:nvGrpSpPr>
        <p:grpSpPr>
          <a:xfrm>
            <a:off x="1195369" y="3882544"/>
            <a:ext cx="2627832" cy="670733"/>
            <a:chOff x="1195369" y="3882544"/>
            <a:chExt cx="2627832" cy="670733"/>
          </a:xfrm>
        </p:grpSpPr>
        <p:cxnSp>
          <p:nvCxnSpPr>
            <p:cNvPr id="352" name="Google Shape;352;p16"/>
            <p:cNvCxnSpPr/>
            <p:nvPr/>
          </p:nvCxnSpPr>
          <p:spPr>
            <a:xfrm flipH="1" rot="10800000">
              <a:off x="3379596" y="3953038"/>
              <a:ext cx="379500" cy="312600"/>
            </a:xfrm>
            <a:prstGeom prst="straightConnector1">
              <a:avLst/>
            </a:prstGeom>
            <a:noFill/>
            <a:ln cap="flat" cmpd="sng" w="38100">
              <a:solidFill>
                <a:schemeClr val="dk1"/>
              </a:solidFill>
              <a:prstDash val="solid"/>
              <a:round/>
              <a:headEnd len="med" w="med" type="none"/>
              <a:tailEnd len="med" w="med" type="none"/>
            </a:ln>
          </p:spPr>
        </p:cxnSp>
        <p:sp>
          <p:nvSpPr>
            <p:cNvPr id="353" name="Google Shape;353;p16"/>
            <p:cNvSpPr/>
            <p:nvPr/>
          </p:nvSpPr>
          <p:spPr>
            <a:xfrm flipH="1">
              <a:off x="3680829" y="3882544"/>
              <a:ext cx="142372" cy="142353"/>
            </a:xfrm>
            <a:custGeom>
              <a:rect b="b" l="l" r="r" t="t"/>
              <a:pathLst>
                <a:path extrusionOk="0" h="7334" w="7335">
                  <a:moveTo>
                    <a:pt x="3667" y="0"/>
                  </a:moveTo>
                  <a:cubicBezTo>
                    <a:pt x="1645" y="0"/>
                    <a:pt x="0" y="1645"/>
                    <a:pt x="0" y="3668"/>
                  </a:cubicBezTo>
                  <a:cubicBezTo>
                    <a:pt x="0" y="5689"/>
                    <a:pt x="1645" y="7334"/>
                    <a:pt x="3667" y="7334"/>
                  </a:cubicBezTo>
                  <a:cubicBezTo>
                    <a:pt x="5688" y="7334"/>
                    <a:pt x="7333" y="5689"/>
                    <a:pt x="7334" y="3668"/>
                  </a:cubicBezTo>
                  <a:cubicBezTo>
                    <a:pt x="7334" y="1645"/>
                    <a:pt x="5689" y="0"/>
                    <a:pt x="3667"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flipH="1">
              <a:off x="3710798" y="3912513"/>
              <a:ext cx="82434" cy="82434"/>
            </a:xfrm>
            <a:custGeom>
              <a:rect b="b" l="l" r="r" t="t"/>
              <a:pathLst>
                <a:path extrusionOk="0" h="4247" w="4247">
                  <a:moveTo>
                    <a:pt x="2123" y="0"/>
                  </a:moveTo>
                  <a:cubicBezTo>
                    <a:pt x="951" y="0"/>
                    <a:pt x="0" y="951"/>
                    <a:pt x="0" y="2124"/>
                  </a:cubicBezTo>
                  <a:cubicBezTo>
                    <a:pt x="0" y="3295"/>
                    <a:pt x="951" y="4247"/>
                    <a:pt x="2123" y="4247"/>
                  </a:cubicBezTo>
                  <a:cubicBezTo>
                    <a:pt x="3296" y="4247"/>
                    <a:pt x="4246" y="3295"/>
                    <a:pt x="4246" y="2124"/>
                  </a:cubicBezTo>
                  <a:cubicBezTo>
                    <a:pt x="4246" y="951"/>
                    <a:pt x="3296" y="0"/>
                    <a:pt x="2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flipH="1">
              <a:off x="1195369" y="3928725"/>
              <a:ext cx="2203431" cy="624552"/>
            </a:xfrm>
            <a:custGeom>
              <a:rect b="b" l="l" r="r" t="t"/>
              <a:pathLst>
                <a:path extrusionOk="0" h="26588" w="94426">
                  <a:moveTo>
                    <a:pt x="13295" y="0"/>
                  </a:moveTo>
                  <a:cubicBezTo>
                    <a:pt x="5953" y="0"/>
                    <a:pt x="1" y="5953"/>
                    <a:pt x="1" y="13294"/>
                  </a:cubicBezTo>
                  <a:cubicBezTo>
                    <a:pt x="1" y="20637"/>
                    <a:pt x="5954" y="26588"/>
                    <a:pt x="13295" y="26588"/>
                  </a:cubicBezTo>
                  <a:lnTo>
                    <a:pt x="81132" y="26588"/>
                  </a:lnTo>
                  <a:cubicBezTo>
                    <a:pt x="88475" y="26588"/>
                    <a:pt x="94426" y="20636"/>
                    <a:pt x="94426" y="13294"/>
                  </a:cubicBezTo>
                  <a:cubicBezTo>
                    <a:pt x="94426" y="5953"/>
                    <a:pt x="88475" y="0"/>
                    <a:pt x="81132" y="0"/>
                  </a:cubicBezTo>
                  <a:close/>
                </a:path>
              </a:pathLst>
            </a:custGeom>
            <a:solidFill>
              <a:schemeClr val="accent5"/>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6"/>
          <p:cNvSpPr txBox="1"/>
          <p:nvPr>
            <p:ph idx="4294967295" type="body"/>
          </p:nvPr>
        </p:nvSpPr>
        <p:spPr>
          <a:xfrm>
            <a:off x="1345100" y="1333950"/>
            <a:ext cx="1870200" cy="62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900">
                <a:solidFill>
                  <a:srgbClr val="FFFFFF"/>
                </a:solidFill>
              </a:rPr>
              <a:t>GDP is  the most widely used indicator to measure the economic growth of a country.</a:t>
            </a:r>
            <a:endParaRPr b="1" sz="900">
              <a:solidFill>
                <a:srgbClr val="FFFFFF"/>
              </a:solidFill>
            </a:endParaRPr>
          </a:p>
        </p:txBody>
      </p:sp>
      <p:sp>
        <p:nvSpPr>
          <p:cNvPr id="357" name="Google Shape;357;p16"/>
          <p:cNvSpPr txBox="1"/>
          <p:nvPr>
            <p:ph idx="4294967295" type="body"/>
          </p:nvPr>
        </p:nvSpPr>
        <p:spPr>
          <a:xfrm>
            <a:off x="783050" y="2733709"/>
            <a:ext cx="1870200" cy="62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lt2"/>
              </a:buClr>
              <a:buSzPts val="1100"/>
              <a:buFont typeface="Arial"/>
              <a:buNone/>
            </a:pPr>
            <a:r>
              <a:rPr b="1" lang="en" sz="1100">
                <a:solidFill>
                  <a:srgbClr val="FFFFFF"/>
                </a:solidFill>
              </a:rPr>
              <a:t>A growing GDP indicates a healthy economy</a:t>
            </a:r>
            <a:endParaRPr b="1" sz="1100">
              <a:solidFill>
                <a:srgbClr val="FFFFFF"/>
              </a:solidFill>
            </a:endParaRPr>
          </a:p>
          <a:p>
            <a:pPr indent="0" lvl="0" marL="0" rtl="0" algn="r">
              <a:spcBef>
                <a:spcPts val="1600"/>
              </a:spcBef>
              <a:spcAft>
                <a:spcPts val="1600"/>
              </a:spcAft>
              <a:buNone/>
            </a:pPr>
            <a:r>
              <a:t/>
            </a:r>
            <a:endParaRPr sz="1200">
              <a:solidFill>
                <a:srgbClr val="FFFFFF"/>
              </a:solidFill>
            </a:endParaRPr>
          </a:p>
        </p:txBody>
      </p:sp>
      <p:sp>
        <p:nvSpPr>
          <p:cNvPr id="358" name="Google Shape;358;p16"/>
          <p:cNvSpPr txBox="1"/>
          <p:nvPr>
            <p:ph idx="4294967295" type="body"/>
          </p:nvPr>
        </p:nvSpPr>
        <p:spPr>
          <a:xfrm>
            <a:off x="5960025" y="3882500"/>
            <a:ext cx="2125500" cy="6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FFFFFF"/>
                </a:solidFill>
              </a:rPr>
              <a:t>Literacy equips people with essential skills and knowledge for effective work.</a:t>
            </a:r>
            <a:endParaRPr b="1" sz="1000">
              <a:solidFill>
                <a:srgbClr val="FFFFFF"/>
              </a:solidFill>
            </a:endParaRPr>
          </a:p>
        </p:txBody>
      </p:sp>
      <p:sp>
        <p:nvSpPr>
          <p:cNvPr id="359" name="Google Shape;359;p16"/>
          <p:cNvSpPr txBox="1"/>
          <p:nvPr>
            <p:ph idx="4294967295" type="body"/>
          </p:nvPr>
        </p:nvSpPr>
        <p:spPr>
          <a:xfrm>
            <a:off x="1376300" y="3945612"/>
            <a:ext cx="1870200" cy="624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000">
                <a:solidFill>
                  <a:srgbClr val="FFFFFF"/>
                </a:solidFill>
              </a:rPr>
              <a:t>Other indicators: Poverty rate, Unemployment rate, literacy rate</a:t>
            </a:r>
            <a:endParaRPr b="1" sz="1000">
              <a:solidFill>
                <a:srgbClr val="FFFFFF"/>
              </a:solidFill>
            </a:endParaRPr>
          </a:p>
        </p:txBody>
      </p:sp>
      <p:sp>
        <p:nvSpPr>
          <p:cNvPr id="360" name="Google Shape;360;p16"/>
          <p:cNvSpPr txBox="1"/>
          <p:nvPr>
            <p:ph idx="4294967295" type="body"/>
          </p:nvPr>
        </p:nvSpPr>
        <p:spPr>
          <a:xfrm>
            <a:off x="5859200" y="1319725"/>
            <a:ext cx="22617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One of the primary signs of economic growth is an increase in employment rates.</a:t>
            </a:r>
            <a:endParaRPr b="1" sz="1000">
              <a:solidFill>
                <a:srgbClr val="FFFFFF"/>
              </a:solidFill>
            </a:endParaRPr>
          </a:p>
          <a:p>
            <a:pPr indent="0" lvl="0" marL="0" rtl="0" algn="l">
              <a:spcBef>
                <a:spcPts val="1600"/>
              </a:spcBef>
              <a:spcAft>
                <a:spcPts val="0"/>
              </a:spcAft>
              <a:buClr>
                <a:schemeClr val="dk1"/>
              </a:buClr>
              <a:buSzPts val="1100"/>
              <a:buFont typeface="Arial"/>
              <a:buNone/>
            </a:pPr>
            <a:r>
              <a:t/>
            </a:r>
            <a:endParaRPr sz="1200">
              <a:solidFill>
                <a:srgbClr val="FFFFFF"/>
              </a:solidFill>
            </a:endParaRPr>
          </a:p>
          <a:p>
            <a:pPr indent="0" lvl="0" marL="0" rtl="0" algn="l">
              <a:spcBef>
                <a:spcPts val="1600"/>
              </a:spcBef>
              <a:spcAft>
                <a:spcPts val="1600"/>
              </a:spcAft>
              <a:buNone/>
            </a:pPr>
            <a:r>
              <a:t/>
            </a:r>
            <a:endParaRPr sz="1200">
              <a:solidFill>
                <a:srgbClr val="FFFFFF"/>
              </a:solidFill>
            </a:endParaRPr>
          </a:p>
        </p:txBody>
      </p:sp>
      <p:sp>
        <p:nvSpPr>
          <p:cNvPr id="361" name="Google Shape;361;p16"/>
          <p:cNvSpPr txBox="1"/>
          <p:nvPr>
            <p:ph idx="4294967295" type="body"/>
          </p:nvPr>
        </p:nvSpPr>
        <p:spPr>
          <a:xfrm>
            <a:off x="6439250" y="2648200"/>
            <a:ext cx="21255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000">
                <a:solidFill>
                  <a:srgbClr val="FFFFFF"/>
                </a:solidFill>
              </a:rPr>
              <a:t>High poverty levels can impede economic growth by limiting the development of human capital.</a:t>
            </a:r>
            <a:endParaRPr b="1" sz="1000">
              <a:solidFill>
                <a:srgbClr val="FFFFFF"/>
              </a:solidFill>
            </a:endParaRPr>
          </a:p>
        </p:txBody>
      </p:sp>
      <p:sp>
        <p:nvSpPr>
          <p:cNvPr id="362" name="Google Shape;362;p16"/>
          <p:cNvSpPr/>
          <p:nvPr/>
        </p:nvSpPr>
        <p:spPr>
          <a:xfrm flipH="1" rot="-5400000">
            <a:off x="3814150" y="2306836"/>
            <a:ext cx="1433700" cy="1433700"/>
          </a:xfrm>
          <a:prstGeom prst="blockArc">
            <a:avLst>
              <a:gd fmla="val 16191576" name="adj1"/>
              <a:gd fmla="val 25835" name="adj2"/>
              <a:gd fmla="val 10786"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flipH="1" rot="5400000">
            <a:off x="3900396" y="2247711"/>
            <a:ext cx="1433700" cy="1433700"/>
          </a:xfrm>
          <a:prstGeom prst="blockArc">
            <a:avLst>
              <a:gd fmla="val 16191576" name="adj1"/>
              <a:gd fmla="val 42360" name="adj2"/>
              <a:gd fmla="val 1065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rot="5400000">
            <a:off x="3900396" y="2306836"/>
            <a:ext cx="1433700" cy="1433700"/>
          </a:xfrm>
          <a:prstGeom prst="blockArc">
            <a:avLst>
              <a:gd fmla="val 16191576" name="adj1"/>
              <a:gd fmla="val 25835" name="adj2"/>
              <a:gd fmla="val 10786"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16"/>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16"/>
          <p:cNvPicPr preferRelativeResize="0"/>
          <p:nvPr/>
        </p:nvPicPr>
        <p:blipFill>
          <a:blip r:embed="rId3">
            <a:alphaModFix/>
          </a:blip>
          <a:stretch>
            <a:fillRect/>
          </a:stretch>
        </p:blipFill>
        <p:spPr>
          <a:xfrm>
            <a:off x="4127375" y="2575975"/>
            <a:ext cx="795925" cy="79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Global Trends in GDP Per Capita</a:t>
            </a:r>
            <a:endParaRPr/>
          </a:p>
        </p:txBody>
      </p:sp>
      <p:sp>
        <p:nvSpPr>
          <p:cNvPr id="373" name="Google Shape;373;p17"/>
          <p:cNvSpPr txBox="1"/>
          <p:nvPr>
            <p:ph idx="4294967295" type="body"/>
          </p:nvPr>
        </p:nvSpPr>
        <p:spPr>
          <a:xfrm>
            <a:off x="753625" y="1298100"/>
            <a:ext cx="22761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dk1"/>
                </a:solidFill>
              </a:rPr>
              <a:t>Libya bounced back</a:t>
            </a:r>
            <a:endParaRPr b="1" sz="1600">
              <a:solidFill>
                <a:schemeClr val="dk1"/>
              </a:solidFill>
            </a:endParaRPr>
          </a:p>
        </p:txBody>
      </p:sp>
      <p:sp>
        <p:nvSpPr>
          <p:cNvPr id="374" name="Google Shape;374;p17"/>
          <p:cNvSpPr/>
          <p:nvPr/>
        </p:nvSpPr>
        <p:spPr>
          <a:xfrm>
            <a:off x="481450" y="1460551"/>
            <a:ext cx="209700" cy="20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481450" y="2602668"/>
            <a:ext cx="209700" cy="20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txBox="1"/>
          <p:nvPr>
            <p:ph idx="4294967295" type="body"/>
          </p:nvPr>
        </p:nvSpPr>
        <p:spPr>
          <a:xfrm>
            <a:off x="825325" y="2512375"/>
            <a:ext cx="18171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rPr>
              <a:t>Guyana’s Record</a:t>
            </a:r>
            <a:r>
              <a:rPr b="1" lang="en" sz="1400">
                <a:solidFill>
                  <a:schemeClr val="dk1"/>
                </a:solidFill>
              </a:rPr>
              <a:t> </a:t>
            </a:r>
            <a:endParaRPr b="1" sz="1400">
              <a:solidFill>
                <a:schemeClr val="dk1"/>
              </a:solidFill>
            </a:endParaRPr>
          </a:p>
        </p:txBody>
      </p:sp>
      <p:sp>
        <p:nvSpPr>
          <p:cNvPr id="377" name="Google Shape;377;p17"/>
          <p:cNvSpPr txBox="1"/>
          <p:nvPr>
            <p:ph idx="4294967295" type="body"/>
          </p:nvPr>
        </p:nvSpPr>
        <p:spPr>
          <a:xfrm>
            <a:off x="786250" y="1602725"/>
            <a:ext cx="25548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chemeClr val="dk1"/>
                </a:solidFill>
              </a:rPr>
              <a:t>Libya experienced a severe -50% GDP decline in 2011 due to the civil war but saw a remarkable recovery in 2012 with an impressive 89% growth rate.</a:t>
            </a:r>
            <a:endParaRPr sz="1050">
              <a:solidFill>
                <a:schemeClr val="dk1"/>
              </a:solidFill>
            </a:endParaRPr>
          </a:p>
        </p:txBody>
      </p:sp>
      <p:sp>
        <p:nvSpPr>
          <p:cNvPr id="378" name="Google Shape;378;p17"/>
          <p:cNvSpPr txBox="1"/>
          <p:nvPr>
            <p:ph idx="4294967295" type="body"/>
          </p:nvPr>
        </p:nvSpPr>
        <p:spPr>
          <a:xfrm>
            <a:off x="829979" y="2818379"/>
            <a:ext cx="21234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chemeClr val="dk1"/>
                </a:solidFill>
              </a:rPr>
              <a:t>Guyana achieved a remarkable 62% annual growth rate while other countries faced economic declines.</a:t>
            </a:r>
            <a:endParaRPr sz="1050">
              <a:solidFill>
                <a:schemeClr val="dk1"/>
              </a:solidFill>
            </a:endParaRPr>
          </a:p>
        </p:txBody>
      </p:sp>
      <p:sp>
        <p:nvSpPr>
          <p:cNvPr id="379" name="Google Shape;379;p17"/>
          <p:cNvSpPr/>
          <p:nvPr/>
        </p:nvSpPr>
        <p:spPr>
          <a:xfrm>
            <a:off x="481450" y="3739582"/>
            <a:ext cx="209700" cy="209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txBox="1"/>
          <p:nvPr>
            <p:ph idx="4294967295" type="body"/>
          </p:nvPr>
        </p:nvSpPr>
        <p:spPr>
          <a:xfrm>
            <a:off x="906025" y="3650500"/>
            <a:ext cx="22761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rPr>
              <a:t>United States of America </a:t>
            </a:r>
            <a:endParaRPr b="1" sz="1400">
              <a:solidFill>
                <a:schemeClr val="dk1"/>
              </a:solidFill>
            </a:endParaRPr>
          </a:p>
        </p:txBody>
      </p:sp>
      <p:sp>
        <p:nvSpPr>
          <p:cNvPr id="381" name="Google Shape;381;p17"/>
          <p:cNvSpPr txBox="1"/>
          <p:nvPr>
            <p:ph idx="4294967295" type="body"/>
          </p:nvPr>
        </p:nvSpPr>
        <p:spPr>
          <a:xfrm>
            <a:off x="906345" y="3988093"/>
            <a:ext cx="2123400" cy="6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rPr>
              <a:t>The United States typically saw its annual GDP per capita grow by 2% to 5%, except for a 2.6% drop in 1995 and a 2.8% fall in 2020.</a:t>
            </a:r>
            <a:endParaRPr sz="1050">
              <a:solidFill>
                <a:schemeClr val="dk1"/>
              </a:solidFill>
            </a:endParaRPr>
          </a:p>
        </p:txBody>
      </p:sp>
      <p:sp>
        <p:nvSpPr>
          <p:cNvPr id="382" name="Google Shape;3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17"/>
          <p:cNvSpPr/>
          <p:nvPr/>
        </p:nvSpPr>
        <p:spPr>
          <a:xfrm>
            <a:off x="87116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17"/>
          <p:cNvPicPr preferRelativeResize="0"/>
          <p:nvPr/>
        </p:nvPicPr>
        <p:blipFill>
          <a:blip r:embed="rId3">
            <a:alphaModFix amt="69000"/>
          </a:blip>
          <a:stretch>
            <a:fillRect/>
          </a:stretch>
        </p:blipFill>
        <p:spPr>
          <a:xfrm>
            <a:off x="3517721" y="1298100"/>
            <a:ext cx="5550077" cy="322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18" title="Gráfico">
            <a:hlinkClick r:id="rId3"/>
          </p:cNvPr>
          <p:cNvPicPr preferRelativeResize="0"/>
          <p:nvPr/>
        </p:nvPicPr>
        <p:blipFill>
          <a:blip r:embed="rId4">
            <a:alphaModFix/>
          </a:blip>
          <a:stretch>
            <a:fillRect/>
          </a:stretch>
        </p:blipFill>
        <p:spPr>
          <a:xfrm>
            <a:off x="1722549" y="1225159"/>
            <a:ext cx="5752149" cy="3556753"/>
          </a:xfrm>
          <a:prstGeom prst="rect">
            <a:avLst/>
          </a:prstGeom>
          <a:noFill/>
          <a:ln>
            <a:noFill/>
          </a:ln>
        </p:spPr>
      </p:pic>
      <p:sp>
        <p:nvSpPr>
          <p:cNvPr id="390" name="Google Shape;390;p18"/>
          <p:cNvSpPr txBox="1"/>
          <p:nvPr>
            <p:ph type="title"/>
          </p:nvPr>
        </p:nvSpPr>
        <p:spPr>
          <a:xfrm>
            <a:off x="251250" y="3792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GDP Per Capita Analysis </a:t>
            </a:r>
            <a:endParaRPr/>
          </a:p>
          <a:p>
            <a:pPr indent="0" lvl="0" marL="0" rtl="0" algn="ctr">
              <a:spcBef>
                <a:spcPts val="0"/>
              </a:spcBef>
              <a:spcAft>
                <a:spcPts val="0"/>
              </a:spcAft>
              <a:buClr>
                <a:schemeClr val="dk1"/>
              </a:buClr>
              <a:buSzPts val="1100"/>
              <a:buFont typeface="Arial"/>
              <a:buNone/>
            </a:pPr>
            <a:r>
              <a:rPr lang="en" sz="1200">
                <a:solidFill>
                  <a:srgbClr val="435D74"/>
                </a:solidFill>
              </a:rPr>
              <a:t>(Top 5 and Bottom 5</a:t>
            </a:r>
            <a:r>
              <a:rPr lang="en" sz="1200">
                <a:solidFill>
                  <a:srgbClr val="435D74"/>
                </a:solidFill>
              </a:rPr>
              <a:t> </a:t>
            </a:r>
            <a:r>
              <a:rPr lang="en" sz="1200">
                <a:solidFill>
                  <a:srgbClr val="435D74"/>
                </a:solidFill>
              </a:rPr>
              <a:t>countries)</a:t>
            </a:r>
            <a:endParaRPr sz="1200">
              <a:solidFill>
                <a:srgbClr val="435D74"/>
              </a:solidFill>
            </a:endParaRPr>
          </a:p>
          <a:p>
            <a:pPr indent="0" lvl="0" marL="0" rtl="0" algn="ctr">
              <a:spcBef>
                <a:spcPts val="0"/>
              </a:spcBef>
              <a:spcAft>
                <a:spcPts val="0"/>
              </a:spcAft>
              <a:buNone/>
            </a:pPr>
            <a:r>
              <a:t/>
            </a:r>
            <a:endParaRPr/>
          </a:p>
        </p:txBody>
      </p:sp>
      <p:sp>
        <p:nvSpPr>
          <p:cNvPr id="391" name="Google Shape;391;p18"/>
          <p:cNvSpPr txBox="1"/>
          <p:nvPr>
            <p:ph idx="4294967295" type="body"/>
          </p:nvPr>
        </p:nvSpPr>
        <p:spPr>
          <a:xfrm>
            <a:off x="408025" y="3879600"/>
            <a:ext cx="30867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061436"/>
                </a:solidFill>
              </a:rPr>
              <a:t>The United States has held the top spot in GDP for the past 15 years, with China consistently ranking second in recent years.</a:t>
            </a:r>
            <a:endParaRPr sz="1500">
              <a:solidFill>
                <a:srgbClr val="061436"/>
              </a:solidFill>
            </a:endParaRPr>
          </a:p>
          <a:p>
            <a:pPr indent="0" lvl="0" marL="0" rtl="0" algn="l">
              <a:spcBef>
                <a:spcPts val="0"/>
              </a:spcBef>
              <a:spcAft>
                <a:spcPts val="1600"/>
              </a:spcAft>
              <a:buNone/>
            </a:pPr>
            <a:r>
              <a:t/>
            </a:r>
            <a:endParaRPr sz="1600"/>
          </a:p>
        </p:txBody>
      </p:sp>
      <p:sp>
        <p:nvSpPr>
          <p:cNvPr id="392" name="Google Shape;392;p18"/>
          <p:cNvSpPr txBox="1"/>
          <p:nvPr>
            <p:ph idx="4294967295" type="body"/>
          </p:nvPr>
        </p:nvSpPr>
        <p:spPr>
          <a:xfrm>
            <a:off x="408025" y="3360675"/>
            <a:ext cx="243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chemeClr val="accent3"/>
                </a:solidFill>
              </a:rPr>
              <a:t>20 trillion</a:t>
            </a:r>
            <a:r>
              <a:rPr b="1" lang="en" sz="1000">
                <a:solidFill>
                  <a:schemeClr val="accent3"/>
                </a:solidFill>
              </a:rPr>
              <a:t>(USD)</a:t>
            </a:r>
            <a:endParaRPr b="1" sz="1000">
              <a:solidFill>
                <a:schemeClr val="accent3"/>
              </a:solidFill>
            </a:endParaRPr>
          </a:p>
        </p:txBody>
      </p:sp>
      <p:sp>
        <p:nvSpPr>
          <p:cNvPr id="393" name="Google Shape;393;p18"/>
          <p:cNvSpPr txBox="1"/>
          <p:nvPr>
            <p:ph idx="4294967295" type="body"/>
          </p:nvPr>
        </p:nvSpPr>
        <p:spPr>
          <a:xfrm>
            <a:off x="484225" y="1752200"/>
            <a:ext cx="22821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dk1"/>
                </a:solidFill>
                <a:latin typeface="Roboto"/>
                <a:ea typeface="Roboto"/>
                <a:cs typeface="Roboto"/>
                <a:sym typeface="Roboto"/>
              </a:rPr>
              <a:t>Since 1995, the USA, China, Japan, Germany, and the UK have consistently been among the top 5 GDP countries.</a:t>
            </a:r>
            <a:endParaRPr sz="15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600">
              <a:solidFill>
                <a:srgbClr val="061436"/>
              </a:solidFill>
            </a:endParaRPr>
          </a:p>
          <a:p>
            <a:pPr indent="0" lvl="0" marL="0" rtl="0" algn="l">
              <a:spcBef>
                <a:spcPts val="0"/>
              </a:spcBef>
              <a:spcAft>
                <a:spcPts val="1600"/>
              </a:spcAft>
              <a:buNone/>
            </a:pPr>
            <a:r>
              <a:t/>
            </a:r>
            <a:endParaRPr sz="1600"/>
          </a:p>
        </p:txBody>
      </p:sp>
      <p:sp>
        <p:nvSpPr>
          <p:cNvPr id="394" name="Google Shape;394;p18"/>
          <p:cNvSpPr txBox="1"/>
          <p:nvPr>
            <p:ph idx="4294967295" type="body"/>
          </p:nvPr>
        </p:nvSpPr>
        <p:spPr>
          <a:xfrm>
            <a:off x="484225" y="1287400"/>
            <a:ext cx="178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600">
                <a:solidFill>
                  <a:schemeClr val="lt2"/>
                </a:solidFill>
              </a:rPr>
              <a:t>Stability</a:t>
            </a:r>
            <a:endParaRPr b="1" sz="2600">
              <a:solidFill>
                <a:schemeClr val="lt2"/>
              </a:solidFill>
            </a:endParaRPr>
          </a:p>
        </p:txBody>
      </p:sp>
      <p:sp>
        <p:nvSpPr>
          <p:cNvPr id="395" name="Google Shape;395;p18"/>
          <p:cNvSpPr txBox="1"/>
          <p:nvPr>
            <p:ph idx="4294967295" type="body"/>
          </p:nvPr>
        </p:nvSpPr>
        <p:spPr>
          <a:xfrm>
            <a:off x="6355025" y="2017650"/>
            <a:ext cx="24948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500">
              <a:solidFill>
                <a:srgbClr val="061436"/>
              </a:solidFill>
            </a:endParaRPr>
          </a:p>
          <a:p>
            <a:pPr indent="0" lvl="0" marL="0" rtl="0" algn="r">
              <a:lnSpc>
                <a:spcPct val="100000"/>
              </a:lnSpc>
              <a:spcBef>
                <a:spcPts val="0"/>
              </a:spcBef>
              <a:spcAft>
                <a:spcPts val="0"/>
              </a:spcAft>
              <a:buNone/>
            </a:pPr>
            <a:r>
              <a:rPr lang="en" sz="1400">
                <a:solidFill>
                  <a:srgbClr val="061436"/>
                </a:solidFill>
              </a:rPr>
              <a:t>Tuvalu and Nauru are sharing the last two positions in terms of GDP.</a:t>
            </a:r>
            <a:endParaRPr sz="1400">
              <a:solidFill>
                <a:srgbClr val="061436"/>
              </a:solidFill>
            </a:endParaRPr>
          </a:p>
          <a:p>
            <a:pPr indent="0" lvl="0" marL="0" rtl="0" algn="r">
              <a:spcBef>
                <a:spcPts val="0"/>
              </a:spcBef>
              <a:spcAft>
                <a:spcPts val="1600"/>
              </a:spcAft>
              <a:buNone/>
            </a:pPr>
            <a:r>
              <a:t/>
            </a:r>
            <a:endParaRPr sz="1600"/>
          </a:p>
        </p:txBody>
      </p:sp>
      <p:sp>
        <p:nvSpPr>
          <p:cNvPr id="396" name="Google Shape;396;p18"/>
          <p:cNvSpPr txBox="1"/>
          <p:nvPr>
            <p:ph idx="4294967295" type="body"/>
          </p:nvPr>
        </p:nvSpPr>
        <p:spPr>
          <a:xfrm>
            <a:off x="6588425" y="1367300"/>
            <a:ext cx="2637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1"/>
                </a:solidFill>
              </a:rPr>
              <a:t>Minimal contributors.</a:t>
            </a:r>
            <a:endParaRPr b="1" sz="2500">
              <a:solidFill>
                <a:schemeClr val="accent1"/>
              </a:solidFill>
            </a:endParaRPr>
          </a:p>
        </p:txBody>
      </p:sp>
      <p:sp>
        <p:nvSpPr>
          <p:cNvPr id="397" name="Google Shape;397;p18"/>
          <p:cNvSpPr txBox="1"/>
          <p:nvPr>
            <p:ph idx="4294967295" type="body"/>
          </p:nvPr>
        </p:nvSpPr>
        <p:spPr>
          <a:xfrm>
            <a:off x="6383550" y="3730575"/>
            <a:ext cx="26376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061436"/>
                </a:solidFill>
              </a:rPr>
              <a:t>An Island in pacific ocean called Tuvalu ranking among the countries with the lowest GDP of 40 million USD.</a:t>
            </a:r>
            <a:endParaRPr sz="1600">
              <a:solidFill>
                <a:srgbClr val="061436"/>
              </a:solidFill>
            </a:endParaRPr>
          </a:p>
          <a:p>
            <a:pPr indent="0" lvl="0" marL="0" rtl="0" algn="r">
              <a:lnSpc>
                <a:spcPct val="100000"/>
              </a:lnSpc>
              <a:spcBef>
                <a:spcPts val="0"/>
              </a:spcBef>
              <a:spcAft>
                <a:spcPts val="0"/>
              </a:spcAft>
              <a:buNone/>
            </a:pPr>
            <a:r>
              <a:t/>
            </a:r>
            <a:endParaRPr sz="1600">
              <a:solidFill>
                <a:srgbClr val="061436"/>
              </a:solidFill>
            </a:endParaRPr>
          </a:p>
          <a:p>
            <a:pPr indent="0" lvl="0" marL="0" rtl="0" algn="r">
              <a:spcBef>
                <a:spcPts val="0"/>
              </a:spcBef>
              <a:spcAft>
                <a:spcPts val="1600"/>
              </a:spcAft>
              <a:buNone/>
            </a:pPr>
            <a:r>
              <a:t/>
            </a:r>
            <a:endParaRPr sz="1600"/>
          </a:p>
        </p:txBody>
      </p:sp>
      <p:sp>
        <p:nvSpPr>
          <p:cNvPr id="398" name="Google Shape;398;p18"/>
          <p:cNvSpPr txBox="1"/>
          <p:nvPr>
            <p:ph idx="4294967295" type="body"/>
          </p:nvPr>
        </p:nvSpPr>
        <p:spPr>
          <a:xfrm>
            <a:off x="6386675" y="3211650"/>
            <a:ext cx="243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chemeClr val="accent5"/>
                </a:solidFill>
              </a:rPr>
              <a:t>40 million</a:t>
            </a:r>
            <a:r>
              <a:rPr b="1" lang="en" sz="1000">
                <a:solidFill>
                  <a:schemeClr val="accent5"/>
                </a:solidFill>
              </a:rPr>
              <a:t>(USD)</a:t>
            </a:r>
            <a:endParaRPr b="1" sz="1000">
              <a:solidFill>
                <a:schemeClr val="accent5"/>
              </a:solidFill>
            </a:endParaRPr>
          </a:p>
        </p:txBody>
      </p:sp>
      <p:sp>
        <p:nvSpPr>
          <p:cNvPr id="399" name="Google Shape;3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18"/>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Peak and Trough Years in Global GDP Per Capita</a:t>
            </a:r>
            <a:endParaRPr/>
          </a:p>
          <a:p>
            <a:pPr indent="0" lvl="0" marL="0" rtl="0" algn="ctr">
              <a:spcBef>
                <a:spcPts val="0"/>
              </a:spcBef>
              <a:spcAft>
                <a:spcPts val="0"/>
              </a:spcAft>
              <a:buNone/>
            </a:pPr>
            <a:r>
              <a:t/>
            </a:r>
            <a:endParaRPr/>
          </a:p>
        </p:txBody>
      </p:sp>
      <p:sp>
        <p:nvSpPr>
          <p:cNvPr id="406" name="Google Shape;406;p19"/>
          <p:cNvSpPr/>
          <p:nvPr/>
        </p:nvSpPr>
        <p:spPr>
          <a:xfrm>
            <a:off x="5317290" y="2865012"/>
            <a:ext cx="24" cy="24"/>
          </a:xfrm>
          <a:custGeom>
            <a:rect b="b" l="l" r="r" t="t"/>
            <a:pathLst>
              <a:path extrusionOk="0" h="1" w="1">
                <a:moveTo>
                  <a:pt x="0" y="1"/>
                </a:moveTo>
                <a:close/>
              </a:path>
            </a:pathLst>
          </a:custGeom>
          <a:solidFill>
            <a:srgbClr val="8E5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txBox="1"/>
          <p:nvPr/>
        </p:nvSpPr>
        <p:spPr>
          <a:xfrm>
            <a:off x="537559" y="3580238"/>
            <a:ext cx="19266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From 2004 to 2007, there was a big increase in the world's economy, with many countries growing quickly.</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sp>
        <p:nvSpPr>
          <p:cNvPr id="408" name="Google Shape;408;p19"/>
          <p:cNvSpPr txBox="1"/>
          <p:nvPr/>
        </p:nvSpPr>
        <p:spPr>
          <a:xfrm>
            <a:off x="6144700" y="2256275"/>
            <a:ext cx="2624400" cy="57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The </a:t>
            </a:r>
            <a:r>
              <a:rPr b="1" lang="en" sz="1200">
                <a:solidFill>
                  <a:schemeClr val="dk1"/>
                </a:solidFill>
                <a:latin typeface="Fira Sans"/>
                <a:ea typeface="Fira Sans"/>
                <a:cs typeface="Fira Sans"/>
                <a:sym typeface="Fira Sans"/>
              </a:rPr>
              <a:t>Great Recession of 2009</a:t>
            </a:r>
            <a:r>
              <a:rPr lang="en" sz="1200">
                <a:solidFill>
                  <a:schemeClr val="dk1"/>
                </a:solidFill>
                <a:latin typeface="Fira Sans"/>
                <a:ea typeface="Fira Sans"/>
                <a:cs typeface="Fira Sans"/>
                <a:sym typeface="Fira Sans"/>
              </a:rPr>
              <a:t> was primarily caused by a collapse in the housing market, leading to a severe global financial crisis.</a:t>
            </a:r>
            <a:endParaRPr sz="1200">
              <a:solidFill>
                <a:schemeClr val="dk1"/>
              </a:solidFill>
              <a:latin typeface="Fira Sans"/>
              <a:ea typeface="Fira Sans"/>
              <a:cs typeface="Fira Sans"/>
              <a:sym typeface="Fira Sans"/>
            </a:endParaRPr>
          </a:p>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sp>
        <p:nvSpPr>
          <p:cNvPr id="409" name="Google Shape;409;p19"/>
          <p:cNvSpPr txBox="1"/>
          <p:nvPr/>
        </p:nvSpPr>
        <p:spPr>
          <a:xfrm>
            <a:off x="537549" y="2256275"/>
            <a:ext cx="2083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2004 was a pinnacle year</a:t>
            </a:r>
            <a:r>
              <a:rPr lang="en" sz="1200">
                <a:solidFill>
                  <a:schemeClr val="dk1"/>
                </a:solidFill>
                <a:latin typeface="Fira Sans"/>
                <a:ea typeface="Fira Sans"/>
                <a:cs typeface="Fira Sans"/>
                <a:sym typeface="Fira Sans"/>
              </a:rPr>
              <a:t>, marked by strong global economic performance.</a:t>
            </a:r>
            <a:endParaRPr sz="1200">
              <a:solidFill>
                <a:schemeClr val="dk1"/>
              </a:solidFill>
              <a:latin typeface="Fira Sans"/>
              <a:ea typeface="Fira Sans"/>
              <a:cs typeface="Fira Sans"/>
              <a:sym typeface="Fira Sans"/>
            </a:endParaRPr>
          </a:p>
        </p:txBody>
      </p:sp>
      <p:sp>
        <p:nvSpPr>
          <p:cNvPr id="410" name="Google Shape;410;p19"/>
          <p:cNvSpPr txBox="1"/>
          <p:nvPr/>
        </p:nvSpPr>
        <p:spPr>
          <a:xfrm>
            <a:off x="6806685" y="3700613"/>
            <a:ext cx="19266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In 2020 </a:t>
            </a:r>
            <a:r>
              <a:rPr b="1" lang="en" sz="1200">
                <a:solidFill>
                  <a:schemeClr val="dk1"/>
                </a:solidFill>
                <a:latin typeface="Fira Sans"/>
                <a:ea typeface="Fira Sans"/>
                <a:cs typeface="Fira Sans"/>
                <a:sym typeface="Fira Sans"/>
              </a:rPr>
              <a:t>COVID-19 pandemic</a:t>
            </a:r>
            <a:r>
              <a:rPr b="1" lang="en" sz="1200">
                <a:solidFill>
                  <a:schemeClr val="dk1"/>
                </a:solidFill>
                <a:latin typeface="Fira Sans"/>
                <a:ea typeface="Fira Sans"/>
                <a:cs typeface="Fira Sans"/>
                <a:sym typeface="Fira Sans"/>
              </a:rPr>
              <a:t>, </a:t>
            </a:r>
            <a:r>
              <a:rPr lang="en" sz="1200">
                <a:solidFill>
                  <a:schemeClr val="dk1"/>
                </a:solidFill>
                <a:latin typeface="Fira Sans"/>
                <a:ea typeface="Fira Sans"/>
                <a:cs typeface="Fira Sans"/>
                <a:sym typeface="Fira Sans"/>
              </a:rPr>
              <a:t>the world faced a deadly economic crisis due to the impact of the </a:t>
            </a:r>
            <a:endParaRPr b="1" sz="1200">
              <a:solidFill>
                <a:schemeClr val="dk1"/>
              </a:solidFill>
              <a:latin typeface="Fira Sans"/>
              <a:ea typeface="Fira Sans"/>
              <a:cs typeface="Fira Sans"/>
              <a:sym typeface="Fira Sans"/>
            </a:endParaRPr>
          </a:p>
        </p:txBody>
      </p:sp>
      <p:sp>
        <p:nvSpPr>
          <p:cNvPr id="411" name="Google Shape;411;p19"/>
          <p:cNvSpPr txBox="1"/>
          <p:nvPr>
            <p:ph idx="4294967295" type="body"/>
          </p:nvPr>
        </p:nvSpPr>
        <p:spPr>
          <a:xfrm>
            <a:off x="6532494" y="3268750"/>
            <a:ext cx="2141400" cy="382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600">
                <a:solidFill>
                  <a:schemeClr val="accent2"/>
                </a:solidFill>
              </a:rPr>
              <a:t>"Pandemic Collapse"</a:t>
            </a:r>
            <a:endParaRPr b="1" sz="1600">
              <a:solidFill>
                <a:schemeClr val="accent2"/>
              </a:solidFill>
            </a:endParaRPr>
          </a:p>
        </p:txBody>
      </p:sp>
      <p:sp>
        <p:nvSpPr>
          <p:cNvPr id="412" name="Google Shape;412;p19"/>
          <p:cNvSpPr txBox="1"/>
          <p:nvPr>
            <p:ph idx="4294967295" type="body"/>
          </p:nvPr>
        </p:nvSpPr>
        <p:spPr>
          <a:xfrm>
            <a:off x="6617825" y="1868550"/>
            <a:ext cx="23043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rPr>
              <a:t>“</a:t>
            </a:r>
            <a:r>
              <a:rPr b="1" lang="en" sz="1600">
                <a:solidFill>
                  <a:schemeClr val="lt2"/>
                </a:solidFill>
              </a:rPr>
              <a:t>The Great Recession”</a:t>
            </a:r>
            <a:endParaRPr b="1" sz="1600">
              <a:solidFill>
                <a:schemeClr val="lt2"/>
              </a:solidFill>
            </a:endParaRPr>
          </a:p>
        </p:txBody>
      </p:sp>
      <p:sp>
        <p:nvSpPr>
          <p:cNvPr id="413" name="Google Shape;413;p19"/>
          <p:cNvSpPr txBox="1"/>
          <p:nvPr>
            <p:ph idx="4294967295" type="body"/>
          </p:nvPr>
        </p:nvSpPr>
        <p:spPr>
          <a:xfrm>
            <a:off x="537559" y="1901069"/>
            <a:ext cx="13089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accent4"/>
                </a:solidFill>
              </a:rPr>
              <a:t>Peak Year</a:t>
            </a:r>
            <a:endParaRPr b="1" sz="1600">
              <a:solidFill>
                <a:schemeClr val="accent4"/>
              </a:solidFill>
            </a:endParaRPr>
          </a:p>
        </p:txBody>
      </p:sp>
      <p:sp>
        <p:nvSpPr>
          <p:cNvPr id="414" name="Google Shape;414;p19"/>
          <p:cNvSpPr txBox="1"/>
          <p:nvPr>
            <p:ph idx="4294967295" type="body"/>
          </p:nvPr>
        </p:nvSpPr>
        <p:spPr>
          <a:xfrm>
            <a:off x="537550" y="3192525"/>
            <a:ext cx="17013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highlight>
                  <a:srgbClr val="FFFFFF"/>
                </a:highlight>
              </a:rPr>
              <a:t>Economic Boom</a:t>
            </a:r>
            <a:endParaRPr b="1" sz="1600">
              <a:solidFill>
                <a:schemeClr val="lt2"/>
              </a:solidFill>
              <a:highlight>
                <a:srgbClr val="FFFFFF"/>
              </a:highlight>
            </a:endParaRPr>
          </a:p>
        </p:txBody>
      </p:sp>
      <p:sp>
        <p:nvSpPr>
          <p:cNvPr id="415" name="Google Shape;415;p19"/>
          <p:cNvSpPr/>
          <p:nvPr/>
        </p:nvSpPr>
        <p:spPr>
          <a:xfrm>
            <a:off x="3556625" y="2287183"/>
            <a:ext cx="591009" cy="1288964"/>
          </a:xfrm>
          <a:custGeom>
            <a:rect b="b" l="l" r="r" t="t"/>
            <a:pathLst>
              <a:path extrusionOk="0" h="52886" w="24249">
                <a:moveTo>
                  <a:pt x="14353" y="1"/>
                </a:moveTo>
                <a:cubicBezTo>
                  <a:pt x="8585" y="6165"/>
                  <a:pt x="4834" y="14232"/>
                  <a:pt x="4144" y="23146"/>
                </a:cubicBezTo>
                <a:lnTo>
                  <a:pt x="0" y="26121"/>
                </a:lnTo>
                <a:lnTo>
                  <a:pt x="4146" y="29094"/>
                </a:lnTo>
                <a:cubicBezTo>
                  <a:pt x="4860" y="38322"/>
                  <a:pt x="8854" y="46644"/>
                  <a:pt x="14971" y="52885"/>
                </a:cubicBezTo>
                <a:lnTo>
                  <a:pt x="24249" y="43605"/>
                </a:lnTo>
                <a:cubicBezTo>
                  <a:pt x="19858" y="39076"/>
                  <a:pt x="17147" y="32910"/>
                  <a:pt x="17147" y="26119"/>
                </a:cubicBezTo>
                <a:cubicBezTo>
                  <a:pt x="17147" y="19649"/>
                  <a:pt x="19605" y="13742"/>
                  <a:pt x="23635" y="9282"/>
                </a:cubicBezTo>
                <a:lnTo>
                  <a:pt x="143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rot="5400000">
            <a:off x="4687690" y="2636151"/>
            <a:ext cx="1304733" cy="591033"/>
          </a:xfrm>
          <a:custGeom>
            <a:rect b="b" l="l" r="r" t="t"/>
            <a:pathLst>
              <a:path extrusionOk="0" h="24250" w="53533">
                <a:moveTo>
                  <a:pt x="26766" y="0"/>
                </a:moveTo>
                <a:lnTo>
                  <a:pt x="23793" y="4145"/>
                </a:lnTo>
                <a:cubicBezTo>
                  <a:pt x="14565" y="4860"/>
                  <a:pt x="6244" y="8855"/>
                  <a:pt x="1" y="14970"/>
                </a:cubicBezTo>
                <a:lnTo>
                  <a:pt x="9280" y="24250"/>
                </a:lnTo>
                <a:cubicBezTo>
                  <a:pt x="13810" y="19859"/>
                  <a:pt x="19976" y="17148"/>
                  <a:pt x="26766" y="17148"/>
                </a:cubicBezTo>
                <a:cubicBezTo>
                  <a:pt x="33558" y="17148"/>
                  <a:pt x="39724" y="19859"/>
                  <a:pt x="44253" y="24250"/>
                </a:cubicBezTo>
                <a:lnTo>
                  <a:pt x="53532" y="14970"/>
                </a:lnTo>
                <a:cubicBezTo>
                  <a:pt x="47291" y="8855"/>
                  <a:pt x="38970" y="4860"/>
                  <a:pt x="29741" y="4145"/>
                </a:cubicBezTo>
                <a:lnTo>
                  <a:pt x="26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2828450" y="2720250"/>
            <a:ext cx="397500" cy="570300"/>
          </a:xfrm>
          <a:prstGeom prst="curvedUpArrow">
            <a:avLst>
              <a:gd fmla="val 25000" name="adj1"/>
              <a:gd fmla="val 50000" name="adj2"/>
              <a:gd fmla="val 2500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18" name="Google Shape;418;p19"/>
          <p:cNvSpPr/>
          <p:nvPr/>
        </p:nvSpPr>
        <p:spPr>
          <a:xfrm flipH="1" rot="10800000">
            <a:off x="5747200" y="2579863"/>
            <a:ext cx="397500" cy="5703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19" name="Google Shape;419;p19"/>
          <p:cNvSpPr/>
          <p:nvPr/>
        </p:nvSpPr>
        <p:spPr>
          <a:xfrm>
            <a:off x="3950733" y="3378449"/>
            <a:ext cx="1273171" cy="576044"/>
          </a:xfrm>
          <a:custGeom>
            <a:rect b="b" l="l" r="r" t="t"/>
            <a:pathLst>
              <a:path extrusionOk="0" h="23635" w="52238">
                <a:moveTo>
                  <a:pt x="9283" y="0"/>
                </a:moveTo>
                <a:lnTo>
                  <a:pt x="1" y="9282"/>
                </a:lnTo>
                <a:cubicBezTo>
                  <a:pt x="6165" y="15049"/>
                  <a:pt x="14232" y="18801"/>
                  <a:pt x="23147" y="19491"/>
                </a:cubicBezTo>
                <a:lnTo>
                  <a:pt x="26121" y="23635"/>
                </a:lnTo>
                <a:lnTo>
                  <a:pt x="29092" y="19491"/>
                </a:lnTo>
                <a:cubicBezTo>
                  <a:pt x="38006" y="18800"/>
                  <a:pt x="46072" y="15048"/>
                  <a:pt x="52237" y="9282"/>
                </a:cubicBezTo>
                <a:lnTo>
                  <a:pt x="42956" y="0"/>
                </a:lnTo>
                <a:cubicBezTo>
                  <a:pt x="38496" y="4030"/>
                  <a:pt x="32589" y="6488"/>
                  <a:pt x="26120" y="6488"/>
                </a:cubicBezTo>
                <a:cubicBezTo>
                  <a:pt x="19649" y="6488"/>
                  <a:pt x="13742" y="4030"/>
                  <a:pt x="92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rot="5400000">
            <a:off x="4292427" y="1508711"/>
            <a:ext cx="591009" cy="1329686"/>
          </a:xfrm>
          <a:custGeom>
            <a:rect b="b" l="l" r="r" t="t"/>
            <a:pathLst>
              <a:path extrusionOk="0" h="52886" w="24249">
                <a:moveTo>
                  <a:pt x="14353" y="1"/>
                </a:moveTo>
                <a:cubicBezTo>
                  <a:pt x="8585" y="6165"/>
                  <a:pt x="4834" y="14232"/>
                  <a:pt x="4144" y="23146"/>
                </a:cubicBezTo>
                <a:lnTo>
                  <a:pt x="0" y="26121"/>
                </a:lnTo>
                <a:lnTo>
                  <a:pt x="4146" y="29094"/>
                </a:lnTo>
                <a:cubicBezTo>
                  <a:pt x="4860" y="38322"/>
                  <a:pt x="8854" y="46644"/>
                  <a:pt x="14971" y="52885"/>
                </a:cubicBezTo>
                <a:lnTo>
                  <a:pt x="24249" y="43605"/>
                </a:lnTo>
                <a:cubicBezTo>
                  <a:pt x="19858" y="39076"/>
                  <a:pt x="17147" y="32910"/>
                  <a:pt x="17147" y="26119"/>
                </a:cubicBezTo>
                <a:cubicBezTo>
                  <a:pt x="17147" y="19649"/>
                  <a:pt x="19605" y="13742"/>
                  <a:pt x="23635" y="9282"/>
                </a:cubicBezTo>
                <a:lnTo>
                  <a:pt x="14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19"/>
          <p:cNvPicPr preferRelativeResize="0"/>
          <p:nvPr/>
        </p:nvPicPr>
        <p:blipFill>
          <a:blip r:embed="rId3">
            <a:alphaModFix/>
          </a:blip>
          <a:stretch>
            <a:fillRect/>
          </a:stretch>
        </p:blipFill>
        <p:spPr>
          <a:xfrm>
            <a:off x="4127375" y="2491425"/>
            <a:ext cx="880475" cy="880475"/>
          </a:xfrm>
          <a:prstGeom prst="rect">
            <a:avLst/>
          </a:prstGeom>
          <a:noFill/>
          <a:ln>
            <a:noFill/>
          </a:ln>
        </p:spPr>
      </p:pic>
      <p:sp>
        <p:nvSpPr>
          <p:cNvPr id="422" name="Google Shape;42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19"/>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0"/>
          <p:cNvSpPr txBox="1"/>
          <p:nvPr>
            <p:ph idx="4294967295" type="body"/>
          </p:nvPr>
        </p:nvSpPr>
        <p:spPr>
          <a:xfrm>
            <a:off x="6552050" y="1083725"/>
            <a:ext cx="25227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chemeClr val="dk1"/>
                </a:solidFill>
              </a:rPr>
              <a:t>United States of America</a:t>
            </a:r>
            <a:r>
              <a:rPr lang="en" sz="1250">
                <a:solidFill>
                  <a:schemeClr val="dk1"/>
                </a:solidFill>
              </a:rPr>
              <a:t>:</a:t>
            </a:r>
            <a:r>
              <a:rPr lang="en" sz="1050">
                <a:solidFill>
                  <a:schemeClr val="dk1"/>
                </a:solidFill>
              </a:rPr>
              <a:t>For decades, this nation has consistently maintained a relatively low poverty rate in proportion to its GDP growth.</a:t>
            </a:r>
            <a:endParaRPr sz="1050">
              <a:solidFill>
                <a:schemeClr val="dk1"/>
              </a:solidFill>
            </a:endParaRPr>
          </a:p>
          <a:p>
            <a:pPr indent="0" lvl="0" marL="0" rtl="0" algn="r">
              <a:spcBef>
                <a:spcPts val="1600"/>
              </a:spcBef>
              <a:spcAft>
                <a:spcPts val="1600"/>
              </a:spcAft>
              <a:buNone/>
            </a:pPr>
            <a:r>
              <a:t/>
            </a:r>
            <a:endParaRPr sz="1050">
              <a:solidFill>
                <a:schemeClr val="dk1"/>
              </a:solidFill>
            </a:endParaRPr>
          </a:p>
        </p:txBody>
      </p:sp>
      <p:sp>
        <p:nvSpPr>
          <p:cNvPr id="429" name="Google Shape;429;p20"/>
          <p:cNvSpPr txBox="1"/>
          <p:nvPr>
            <p:ph idx="4294967295" type="body"/>
          </p:nvPr>
        </p:nvSpPr>
        <p:spPr>
          <a:xfrm>
            <a:off x="6555410" y="1990975"/>
            <a:ext cx="20787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50">
                <a:solidFill>
                  <a:schemeClr val="dk1"/>
                </a:solidFill>
              </a:rPr>
              <a:t>China:</a:t>
            </a:r>
            <a:r>
              <a:rPr lang="en" sz="1050">
                <a:solidFill>
                  <a:schemeClr val="dk1"/>
                </a:solidFill>
              </a:rPr>
              <a:t>In China, the poverty rate dropped significantly from 48% in 1996 to just 0.1% in recent.</a:t>
            </a:r>
            <a:endParaRPr sz="1050">
              <a:solidFill>
                <a:schemeClr val="dk1"/>
              </a:solidFill>
            </a:endParaRPr>
          </a:p>
        </p:txBody>
      </p:sp>
      <p:sp>
        <p:nvSpPr>
          <p:cNvPr id="430" name="Google Shape;430;p20"/>
          <p:cNvSpPr txBox="1"/>
          <p:nvPr>
            <p:ph idx="4294967295" type="body"/>
          </p:nvPr>
        </p:nvSpPr>
        <p:spPr>
          <a:xfrm>
            <a:off x="6553200" y="3829000"/>
            <a:ext cx="24453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chemeClr val="dk1"/>
                </a:solidFill>
              </a:rPr>
              <a:t>United kingdom:</a:t>
            </a:r>
            <a:r>
              <a:rPr lang="en" sz="1050">
                <a:solidFill>
                  <a:schemeClr val="dk1"/>
                </a:solidFill>
              </a:rPr>
              <a:t>Despite a GDP fall in 2009, this country managed to maintain low poverty levels consistently.</a:t>
            </a:r>
            <a:endParaRPr sz="1050">
              <a:solidFill>
                <a:schemeClr val="dk1"/>
              </a:solidFill>
            </a:endParaRPr>
          </a:p>
          <a:p>
            <a:pPr indent="0" lvl="0" marL="0" rtl="0" algn="r">
              <a:spcBef>
                <a:spcPts val="1600"/>
              </a:spcBef>
              <a:spcAft>
                <a:spcPts val="1600"/>
              </a:spcAft>
              <a:buNone/>
            </a:pPr>
            <a:r>
              <a:t/>
            </a:r>
            <a:endParaRPr sz="1050">
              <a:solidFill>
                <a:schemeClr val="dk1"/>
              </a:solidFill>
            </a:endParaRPr>
          </a:p>
        </p:txBody>
      </p:sp>
      <p:sp>
        <p:nvSpPr>
          <p:cNvPr id="431" name="Google Shape;431;p20"/>
          <p:cNvSpPr txBox="1"/>
          <p:nvPr>
            <p:ph idx="4294967295" type="body"/>
          </p:nvPr>
        </p:nvSpPr>
        <p:spPr>
          <a:xfrm>
            <a:off x="6553125" y="2948538"/>
            <a:ext cx="25836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50">
                <a:solidFill>
                  <a:schemeClr val="dk1"/>
                </a:solidFill>
              </a:rPr>
              <a:t>Germany:</a:t>
            </a:r>
            <a:r>
              <a:rPr lang="en" sz="1050">
                <a:solidFill>
                  <a:schemeClr val="dk1"/>
                </a:solidFill>
              </a:rPr>
              <a:t>A stable economy has led to consistently low poverty levels over the years in Germany.</a:t>
            </a:r>
            <a:endParaRPr sz="1050">
              <a:solidFill>
                <a:schemeClr val="dk1"/>
              </a:solidFill>
            </a:endParaRPr>
          </a:p>
        </p:txBody>
      </p:sp>
      <p:sp>
        <p:nvSpPr>
          <p:cNvPr id="432" name="Google Shape;432;p20"/>
          <p:cNvSpPr txBox="1"/>
          <p:nvPr>
            <p:ph idx="4294967295" type="body"/>
          </p:nvPr>
        </p:nvSpPr>
        <p:spPr>
          <a:xfrm>
            <a:off x="5441325" y="385825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4"/>
                </a:solidFill>
              </a:rPr>
              <a:t>0</a:t>
            </a:r>
            <a:r>
              <a:rPr b="1" lang="en" sz="2500">
                <a:solidFill>
                  <a:schemeClr val="accent4"/>
                </a:solidFill>
              </a:rPr>
              <a:t>%</a:t>
            </a:r>
            <a:endParaRPr b="1" sz="2500">
              <a:solidFill>
                <a:schemeClr val="accent4"/>
              </a:solidFill>
            </a:endParaRPr>
          </a:p>
        </p:txBody>
      </p:sp>
      <p:sp>
        <p:nvSpPr>
          <p:cNvPr id="433" name="Google Shape;433;p20"/>
          <p:cNvSpPr txBox="1"/>
          <p:nvPr>
            <p:ph idx="4294967295" type="body"/>
          </p:nvPr>
        </p:nvSpPr>
        <p:spPr>
          <a:xfrm>
            <a:off x="5441325" y="104980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lt2"/>
                </a:solidFill>
              </a:rPr>
              <a:t>1.0</a:t>
            </a:r>
            <a:r>
              <a:rPr b="1" lang="en" sz="2500">
                <a:solidFill>
                  <a:schemeClr val="lt2"/>
                </a:solidFill>
              </a:rPr>
              <a:t>%</a:t>
            </a:r>
            <a:endParaRPr b="1" sz="2500">
              <a:solidFill>
                <a:schemeClr val="lt2"/>
              </a:solidFill>
            </a:endParaRPr>
          </a:p>
        </p:txBody>
      </p:sp>
      <p:sp>
        <p:nvSpPr>
          <p:cNvPr id="434" name="Google Shape;434;p20"/>
          <p:cNvSpPr txBox="1"/>
          <p:nvPr>
            <p:ph idx="4294967295" type="body"/>
          </p:nvPr>
        </p:nvSpPr>
        <p:spPr>
          <a:xfrm>
            <a:off x="5441325" y="188435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1"/>
                </a:solidFill>
              </a:rPr>
              <a:t>0.1</a:t>
            </a:r>
            <a:r>
              <a:rPr b="1" lang="en" sz="2500">
                <a:solidFill>
                  <a:schemeClr val="accent1"/>
                </a:solidFill>
              </a:rPr>
              <a:t>%</a:t>
            </a:r>
            <a:endParaRPr b="1" sz="2500">
              <a:solidFill>
                <a:schemeClr val="accent1"/>
              </a:solidFill>
            </a:endParaRPr>
          </a:p>
        </p:txBody>
      </p:sp>
      <p:sp>
        <p:nvSpPr>
          <p:cNvPr id="435" name="Google Shape;435;p20"/>
          <p:cNvSpPr txBox="1"/>
          <p:nvPr>
            <p:ph idx="4294967295" type="body"/>
          </p:nvPr>
        </p:nvSpPr>
        <p:spPr>
          <a:xfrm>
            <a:off x="5441325" y="287130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5"/>
                </a:solidFill>
              </a:rPr>
              <a:t>0.3</a:t>
            </a:r>
            <a:r>
              <a:rPr b="1" lang="en" sz="2500">
                <a:solidFill>
                  <a:schemeClr val="accent5"/>
                </a:solidFill>
              </a:rPr>
              <a:t>%</a:t>
            </a:r>
            <a:endParaRPr b="1" sz="2500">
              <a:solidFill>
                <a:schemeClr val="accent5"/>
              </a:solidFill>
            </a:endParaRPr>
          </a:p>
        </p:txBody>
      </p:sp>
      <p:sp>
        <p:nvSpPr>
          <p:cNvPr id="436" name="Google Shape;436;p20"/>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0"/>
          <p:cNvGrpSpPr/>
          <p:nvPr/>
        </p:nvGrpSpPr>
        <p:grpSpPr>
          <a:xfrm>
            <a:off x="557650" y="1012555"/>
            <a:ext cx="4883660" cy="644646"/>
            <a:chOff x="557650" y="1393555"/>
            <a:chExt cx="4883660" cy="644646"/>
          </a:xfrm>
        </p:grpSpPr>
        <p:sp>
          <p:nvSpPr>
            <p:cNvPr id="438" name="Google Shape;438;p20"/>
            <p:cNvSpPr/>
            <p:nvPr/>
          </p:nvSpPr>
          <p:spPr>
            <a:xfrm>
              <a:off x="889575" y="1554625"/>
              <a:ext cx="4551735" cy="322430"/>
            </a:xfrm>
            <a:custGeom>
              <a:rect b="b" l="l" r="r" t="t"/>
              <a:pathLst>
                <a:path extrusionOk="0" h="4522" w="50411">
                  <a:moveTo>
                    <a:pt x="686" y="0"/>
                  </a:moveTo>
                  <a:cubicBezTo>
                    <a:pt x="308" y="0"/>
                    <a:pt x="1" y="307"/>
                    <a:pt x="1" y="686"/>
                  </a:cubicBezTo>
                  <a:lnTo>
                    <a:pt x="1" y="3836"/>
                  </a:lnTo>
                  <a:cubicBezTo>
                    <a:pt x="1" y="4215"/>
                    <a:pt x="308" y="4522"/>
                    <a:pt x="686" y="4522"/>
                  </a:cubicBezTo>
                  <a:lnTo>
                    <a:pt x="49723" y="4522"/>
                  </a:lnTo>
                  <a:cubicBezTo>
                    <a:pt x="50101" y="4522"/>
                    <a:pt x="50408" y="4215"/>
                    <a:pt x="50408" y="3836"/>
                  </a:cubicBezTo>
                  <a:lnTo>
                    <a:pt x="50410" y="3836"/>
                  </a:lnTo>
                  <a:lnTo>
                    <a:pt x="50410" y="686"/>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179541" y="1603550"/>
              <a:ext cx="3392427" cy="224674"/>
            </a:xfrm>
            <a:custGeom>
              <a:rect b="b" l="l" r="r" t="t"/>
              <a:pathLst>
                <a:path extrusionOk="0" h="3151" w="20345">
                  <a:moveTo>
                    <a:pt x="0" y="0"/>
                  </a:moveTo>
                  <a:lnTo>
                    <a:pt x="0" y="3150"/>
                  </a:lnTo>
                  <a:lnTo>
                    <a:pt x="20344" y="3150"/>
                  </a:lnTo>
                  <a:lnTo>
                    <a:pt x="20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557650" y="1393555"/>
              <a:ext cx="644717" cy="644646"/>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613195" y="1448886"/>
              <a:ext cx="533913" cy="533913"/>
            </a:xfrm>
            <a:custGeom>
              <a:rect b="b" l="l" r="r" t="t"/>
              <a:pathLst>
                <a:path extrusionOk="0" h="7488" w="7488">
                  <a:moveTo>
                    <a:pt x="3745" y="1"/>
                  </a:moveTo>
                  <a:cubicBezTo>
                    <a:pt x="3745" y="1"/>
                    <a:pt x="3744" y="1"/>
                    <a:pt x="3743" y="1"/>
                  </a:cubicBezTo>
                  <a:cubicBezTo>
                    <a:pt x="1675" y="1"/>
                    <a:pt x="0" y="1677"/>
                    <a:pt x="0" y="3745"/>
                  </a:cubicBezTo>
                  <a:cubicBezTo>
                    <a:pt x="0" y="5813"/>
                    <a:pt x="1675" y="7488"/>
                    <a:pt x="3743" y="7488"/>
                  </a:cubicBezTo>
                  <a:cubicBezTo>
                    <a:pt x="5812" y="7488"/>
                    <a:pt x="7487" y="5813"/>
                    <a:pt x="7487" y="3745"/>
                  </a:cubicBezTo>
                  <a:cubicBezTo>
                    <a:pt x="7487" y="1677"/>
                    <a:pt x="5811" y="1"/>
                    <a:pt x="37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0"/>
          <p:cNvGrpSpPr/>
          <p:nvPr/>
        </p:nvGrpSpPr>
        <p:grpSpPr>
          <a:xfrm>
            <a:off x="557650" y="1841456"/>
            <a:ext cx="4883685" cy="644646"/>
            <a:chOff x="557650" y="2222456"/>
            <a:chExt cx="4883685" cy="644646"/>
          </a:xfrm>
        </p:grpSpPr>
        <p:sp>
          <p:nvSpPr>
            <p:cNvPr id="443" name="Google Shape;443;p20"/>
            <p:cNvSpPr/>
            <p:nvPr/>
          </p:nvSpPr>
          <p:spPr>
            <a:xfrm>
              <a:off x="889600" y="2383575"/>
              <a:ext cx="4551735" cy="322347"/>
            </a:xfrm>
            <a:custGeom>
              <a:rect b="b" l="l" r="r" t="t"/>
              <a:pathLst>
                <a:path extrusionOk="0" h="4521" w="50411">
                  <a:moveTo>
                    <a:pt x="686" y="0"/>
                  </a:moveTo>
                  <a:cubicBezTo>
                    <a:pt x="308" y="0"/>
                    <a:pt x="1" y="307"/>
                    <a:pt x="1" y="686"/>
                  </a:cubicBezTo>
                  <a:lnTo>
                    <a:pt x="1" y="3835"/>
                  </a:lnTo>
                  <a:cubicBezTo>
                    <a:pt x="1" y="4214"/>
                    <a:pt x="308" y="4521"/>
                    <a:pt x="686" y="4521"/>
                  </a:cubicBezTo>
                  <a:lnTo>
                    <a:pt x="49723" y="4521"/>
                  </a:lnTo>
                  <a:cubicBezTo>
                    <a:pt x="50101" y="4521"/>
                    <a:pt x="50408" y="4214"/>
                    <a:pt x="50408" y="3835"/>
                  </a:cubicBezTo>
                  <a:lnTo>
                    <a:pt x="50410" y="3835"/>
                  </a:lnTo>
                  <a:lnTo>
                    <a:pt x="50410" y="686"/>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1179545" y="2432475"/>
              <a:ext cx="3821583" cy="224603"/>
            </a:xfrm>
            <a:custGeom>
              <a:rect b="b" l="l" r="r" t="t"/>
              <a:pathLst>
                <a:path extrusionOk="0" h="3150" w="31302">
                  <a:moveTo>
                    <a:pt x="0" y="0"/>
                  </a:moveTo>
                  <a:lnTo>
                    <a:pt x="0" y="3149"/>
                  </a:lnTo>
                  <a:lnTo>
                    <a:pt x="31302" y="3149"/>
                  </a:lnTo>
                  <a:lnTo>
                    <a:pt x="31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557650" y="2222456"/>
              <a:ext cx="644717" cy="644646"/>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613195" y="2277788"/>
              <a:ext cx="533913" cy="533913"/>
            </a:xfrm>
            <a:custGeom>
              <a:rect b="b" l="l" r="r" t="t"/>
              <a:pathLst>
                <a:path extrusionOk="0" h="7488" w="7488">
                  <a:moveTo>
                    <a:pt x="3743" y="1"/>
                  </a:moveTo>
                  <a:cubicBezTo>
                    <a:pt x="1675" y="1"/>
                    <a:pt x="0" y="1676"/>
                    <a:pt x="0" y="3745"/>
                  </a:cubicBezTo>
                  <a:cubicBezTo>
                    <a:pt x="0" y="5813"/>
                    <a:pt x="1675" y="7488"/>
                    <a:pt x="3743" y="7488"/>
                  </a:cubicBezTo>
                  <a:cubicBezTo>
                    <a:pt x="5812" y="7488"/>
                    <a:pt x="7487" y="5813"/>
                    <a:pt x="7487" y="3745"/>
                  </a:cubicBezTo>
                  <a:cubicBezTo>
                    <a:pt x="7487" y="1678"/>
                    <a:pt x="5810" y="1"/>
                    <a:pt x="3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0"/>
          <p:cNvGrpSpPr/>
          <p:nvPr/>
        </p:nvGrpSpPr>
        <p:grpSpPr>
          <a:xfrm>
            <a:off x="557650" y="3804060"/>
            <a:ext cx="4883671" cy="644646"/>
            <a:chOff x="557650" y="3880260"/>
            <a:chExt cx="4883671" cy="644646"/>
          </a:xfrm>
        </p:grpSpPr>
        <p:sp>
          <p:nvSpPr>
            <p:cNvPr id="448" name="Google Shape;448;p20"/>
            <p:cNvSpPr/>
            <p:nvPr/>
          </p:nvSpPr>
          <p:spPr>
            <a:xfrm>
              <a:off x="848375" y="4041250"/>
              <a:ext cx="4592946" cy="322430"/>
            </a:xfrm>
            <a:custGeom>
              <a:rect b="b" l="l" r="r" t="t"/>
              <a:pathLst>
                <a:path extrusionOk="0" h="4522" w="50411">
                  <a:moveTo>
                    <a:pt x="686" y="0"/>
                  </a:moveTo>
                  <a:cubicBezTo>
                    <a:pt x="308" y="0"/>
                    <a:pt x="1" y="307"/>
                    <a:pt x="1" y="687"/>
                  </a:cubicBezTo>
                  <a:lnTo>
                    <a:pt x="1" y="3836"/>
                  </a:lnTo>
                  <a:cubicBezTo>
                    <a:pt x="1" y="4215"/>
                    <a:pt x="308" y="4522"/>
                    <a:pt x="686" y="4522"/>
                  </a:cubicBezTo>
                  <a:lnTo>
                    <a:pt x="49723" y="4522"/>
                  </a:lnTo>
                  <a:cubicBezTo>
                    <a:pt x="50101" y="4522"/>
                    <a:pt x="50408" y="4215"/>
                    <a:pt x="50408" y="3836"/>
                  </a:cubicBezTo>
                  <a:lnTo>
                    <a:pt x="50410" y="3836"/>
                  </a:lnTo>
                  <a:lnTo>
                    <a:pt x="50410" y="687"/>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179548" y="4090175"/>
              <a:ext cx="1218941" cy="224603"/>
            </a:xfrm>
            <a:custGeom>
              <a:rect b="b" l="l" r="r" t="t"/>
              <a:pathLst>
                <a:path extrusionOk="0" h="3150" w="26075">
                  <a:moveTo>
                    <a:pt x="0" y="1"/>
                  </a:moveTo>
                  <a:lnTo>
                    <a:pt x="0" y="3149"/>
                  </a:lnTo>
                  <a:lnTo>
                    <a:pt x="26074" y="3149"/>
                  </a:lnTo>
                  <a:lnTo>
                    <a:pt x="260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557650" y="3880260"/>
              <a:ext cx="644717" cy="644646"/>
            </a:xfrm>
            <a:custGeom>
              <a:rect b="b" l="l" r="r" t="t"/>
              <a:pathLst>
                <a:path extrusionOk="0" h="9041" w="9042">
                  <a:moveTo>
                    <a:pt x="4521" y="0"/>
                  </a:moveTo>
                  <a:cubicBezTo>
                    <a:pt x="2025" y="0"/>
                    <a:pt x="1" y="2024"/>
                    <a:pt x="1" y="4521"/>
                  </a:cubicBezTo>
                  <a:cubicBezTo>
                    <a:pt x="1" y="7016"/>
                    <a:pt x="2025" y="9040"/>
                    <a:pt x="4521" y="9040"/>
                  </a:cubicBezTo>
                  <a:cubicBezTo>
                    <a:pt x="7018" y="9040"/>
                    <a:pt x="9042" y="7016"/>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613195" y="3935591"/>
              <a:ext cx="533913" cy="533913"/>
            </a:xfrm>
            <a:custGeom>
              <a:rect b="b" l="l" r="r" t="t"/>
              <a:pathLst>
                <a:path extrusionOk="0" h="7488" w="7488">
                  <a:moveTo>
                    <a:pt x="3747" y="1"/>
                  </a:moveTo>
                  <a:cubicBezTo>
                    <a:pt x="3746" y="1"/>
                    <a:pt x="3745" y="1"/>
                    <a:pt x="3743" y="1"/>
                  </a:cubicBezTo>
                  <a:cubicBezTo>
                    <a:pt x="1675" y="1"/>
                    <a:pt x="0" y="1676"/>
                    <a:pt x="0" y="3745"/>
                  </a:cubicBezTo>
                  <a:cubicBezTo>
                    <a:pt x="0" y="5813"/>
                    <a:pt x="1675" y="7487"/>
                    <a:pt x="3743" y="7487"/>
                  </a:cubicBezTo>
                  <a:cubicBezTo>
                    <a:pt x="5812" y="7487"/>
                    <a:pt x="7487" y="5813"/>
                    <a:pt x="7487" y="3745"/>
                  </a:cubicBezTo>
                  <a:cubicBezTo>
                    <a:pt x="7487" y="1677"/>
                    <a:pt x="5812" y="1"/>
                    <a:pt x="37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0"/>
          <p:cNvGrpSpPr/>
          <p:nvPr/>
        </p:nvGrpSpPr>
        <p:grpSpPr>
          <a:xfrm>
            <a:off x="557650" y="2822758"/>
            <a:ext cx="4883646" cy="644646"/>
            <a:chOff x="557650" y="3051358"/>
            <a:chExt cx="4883646" cy="644646"/>
          </a:xfrm>
        </p:grpSpPr>
        <p:sp>
          <p:nvSpPr>
            <p:cNvPr id="453" name="Google Shape;453;p20"/>
            <p:cNvSpPr/>
            <p:nvPr/>
          </p:nvSpPr>
          <p:spPr>
            <a:xfrm>
              <a:off x="848350" y="3212425"/>
              <a:ext cx="4592946" cy="322299"/>
            </a:xfrm>
            <a:custGeom>
              <a:rect b="b" l="l" r="r" t="t"/>
              <a:pathLst>
                <a:path extrusionOk="0" h="4520" w="50411">
                  <a:moveTo>
                    <a:pt x="686" y="0"/>
                  </a:moveTo>
                  <a:cubicBezTo>
                    <a:pt x="308" y="0"/>
                    <a:pt x="1" y="307"/>
                    <a:pt x="1" y="686"/>
                  </a:cubicBezTo>
                  <a:lnTo>
                    <a:pt x="1" y="3834"/>
                  </a:lnTo>
                  <a:cubicBezTo>
                    <a:pt x="1" y="4213"/>
                    <a:pt x="308" y="4520"/>
                    <a:pt x="686" y="4520"/>
                  </a:cubicBezTo>
                  <a:lnTo>
                    <a:pt x="49723" y="4520"/>
                  </a:lnTo>
                  <a:cubicBezTo>
                    <a:pt x="50101" y="4520"/>
                    <a:pt x="50408" y="4213"/>
                    <a:pt x="50408" y="3834"/>
                  </a:cubicBezTo>
                  <a:lnTo>
                    <a:pt x="50410" y="3834"/>
                  </a:lnTo>
                  <a:lnTo>
                    <a:pt x="50410" y="686"/>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1179539" y="3261325"/>
              <a:ext cx="2584510" cy="224603"/>
            </a:xfrm>
            <a:custGeom>
              <a:rect b="b" l="l" r="r" t="t"/>
              <a:pathLst>
                <a:path extrusionOk="0" h="3150" w="13904">
                  <a:moveTo>
                    <a:pt x="0" y="1"/>
                  </a:moveTo>
                  <a:lnTo>
                    <a:pt x="0" y="3149"/>
                  </a:lnTo>
                  <a:lnTo>
                    <a:pt x="13904" y="3149"/>
                  </a:lnTo>
                  <a:lnTo>
                    <a:pt x="139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557650" y="3051358"/>
              <a:ext cx="644717" cy="644646"/>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613195" y="3106689"/>
              <a:ext cx="533913" cy="533913"/>
            </a:xfrm>
            <a:custGeom>
              <a:rect b="b" l="l" r="r" t="t"/>
              <a:pathLst>
                <a:path extrusionOk="0" h="7488" w="7488">
                  <a:moveTo>
                    <a:pt x="3743" y="1"/>
                  </a:moveTo>
                  <a:cubicBezTo>
                    <a:pt x="1675" y="1"/>
                    <a:pt x="0" y="1676"/>
                    <a:pt x="0" y="3745"/>
                  </a:cubicBezTo>
                  <a:cubicBezTo>
                    <a:pt x="0" y="5813"/>
                    <a:pt x="1675" y="7488"/>
                    <a:pt x="3743" y="7488"/>
                  </a:cubicBezTo>
                  <a:cubicBezTo>
                    <a:pt x="5812" y="7488"/>
                    <a:pt x="7487" y="5813"/>
                    <a:pt x="7487" y="3745"/>
                  </a:cubicBezTo>
                  <a:cubicBezTo>
                    <a:pt x="7487" y="1676"/>
                    <a:pt x="5810" y="1"/>
                    <a:pt x="37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0"/>
          <p:cNvSpPr txBox="1"/>
          <p:nvPr>
            <p:ph idx="4294967295" type="body"/>
          </p:nvPr>
        </p:nvSpPr>
        <p:spPr>
          <a:xfrm>
            <a:off x="633850" y="3854175"/>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D</a:t>
            </a:r>
            <a:endParaRPr sz="2600">
              <a:solidFill>
                <a:srgbClr val="FFFFFF"/>
              </a:solidFill>
              <a:latin typeface="Overpass Black"/>
              <a:ea typeface="Overpass Black"/>
              <a:cs typeface="Overpass Black"/>
              <a:sym typeface="Overpass Black"/>
            </a:endParaRPr>
          </a:p>
        </p:txBody>
      </p:sp>
      <p:sp>
        <p:nvSpPr>
          <p:cNvPr id="458" name="Google Shape;458;p20"/>
          <p:cNvSpPr txBox="1"/>
          <p:nvPr>
            <p:ph idx="4294967295" type="body"/>
          </p:nvPr>
        </p:nvSpPr>
        <p:spPr>
          <a:xfrm>
            <a:off x="633850" y="1058675"/>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A</a:t>
            </a:r>
            <a:endParaRPr sz="2600">
              <a:solidFill>
                <a:srgbClr val="FFFFFF"/>
              </a:solidFill>
              <a:latin typeface="Overpass Black"/>
              <a:ea typeface="Overpass Black"/>
              <a:cs typeface="Overpass Black"/>
              <a:sym typeface="Overpass Black"/>
            </a:endParaRPr>
          </a:p>
        </p:txBody>
      </p:sp>
      <p:sp>
        <p:nvSpPr>
          <p:cNvPr id="459" name="Google Shape;459;p20"/>
          <p:cNvSpPr txBox="1"/>
          <p:nvPr>
            <p:ph idx="4294967295" type="body"/>
          </p:nvPr>
        </p:nvSpPr>
        <p:spPr>
          <a:xfrm>
            <a:off x="633850" y="1882651"/>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B</a:t>
            </a:r>
            <a:endParaRPr sz="2600">
              <a:solidFill>
                <a:srgbClr val="FFFFFF"/>
              </a:solidFill>
              <a:latin typeface="Overpass Black"/>
              <a:ea typeface="Overpass Black"/>
              <a:cs typeface="Overpass Black"/>
              <a:sym typeface="Overpass Black"/>
            </a:endParaRPr>
          </a:p>
        </p:txBody>
      </p:sp>
      <p:sp>
        <p:nvSpPr>
          <p:cNvPr id="460" name="Google Shape;460;p20"/>
          <p:cNvSpPr txBox="1"/>
          <p:nvPr>
            <p:ph idx="4294967295" type="body"/>
          </p:nvPr>
        </p:nvSpPr>
        <p:spPr>
          <a:xfrm>
            <a:off x="633850" y="2856226"/>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C</a:t>
            </a:r>
            <a:endParaRPr sz="2600">
              <a:solidFill>
                <a:srgbClr val="FFFFFF"/>
              </a:solidFill>
              <a:latin typeface="Overpass Black"/>
              <a:ea typeface="Overpass Black"/>
              <a:cs typeface="Overpass Black"/>
              <a:sym typeface="Overpass Black"/>
            </a:endParaRPr>
          </a:p>
        </p:txBody>
      </p:sp>
      <p:sp>
        <p:nvSpPr>
          <p:cNvPr id="461" name="Google Shape;461;p20"/>
          <p:cNvSpPr txBox="1"/>
          <p:nvPr/>
        </p:nvSpPr>
        <p:spPr>
          <a:xfrm>
            <a:off x="933000" y="195600"/>
            <a:ext cx="769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a:ea typeface="Fira Sans"/>
                <a:cs typeface="Fira Sans"/>
                <a:sym typeface="Fira Sans"/>
              </a:rPr>
              <a:t>Poverty Rates in Top 5 GDP Countries</a:t>
            </a:r>
            <a:r>
              <a:rPr b="1" lang="en" sz="1500">
                <a:solidFill>
                  <a:srgbClr val="45818E"/>
                </a:solidFill>
                <a:latin typeface="Fira Sans"/>
                <a:ea typeface="Fira Sans"/>
                <a:cs typeface="Fira Sans"/>
                <a:sym typeface="Fira Sans"/>
              </a:rPr>
              <a:t>(by 2020)</a:t>
            </a:r>
            <a:endParaRPr b="1" sz="1500">
              <a:solidFill>
                <a:srgbClr val="45818E"/>
              </a:solidFill>
              <a:latin typeface="Fira Sans"/>
              <a:ea typeface="Fira Sans"/>
              <a:cs typeface="Fira Sans"/>
              <a:sym typeface="Fira Sans"/>
            </a:endParaRPr>
          </a:p>
        </p:txBody>
      </p:sp>
      <p:sp>
        <p:nvSpPr>
          <p:cNvPr id="462" name="Google Shape;462;p20"/>
          <p:cNvSpPr txBox="1"/>
          <p:nvPr/>
        </p:nvSpPr>
        <p:spPr>
          <a:xfrm>
            <a:off x="-1255775" y="3559150"/>
            <a:ext cx="629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grpSp>
        <p:nvGrpSpPr>
          <p:cNvPr id="467" name="Google Shape;467;p21"/>
          <p:cNvGrpSpPr/>
          <p:nvPr/>
        </p:nvGrpSpPr>
        <p:grpSpPr>
          <a:xfrm>
            <a:off x="555958" y="1467968"/>
            <a:ext cx="1842300" cy="2966689"/>
            <a:chOff x="555958" y="1696575"/>
            <a:chExt cx="1842300" cy="2557050"/>
          </a:xfrm>
        </p:grpSpPr>
        <p:sp>
          <p:nvSpPr>
            <p:cNvPr id="468" name="Google Shape;468;p21"/>
            <p:cNvSpPr/>
            <p:nvPr/>
          </p:nvSpPr>
          <p:spPr>
            <a:xfrm>
              <a:off x="1477096" y="2698250"/>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940760" y="1696575"/>
              <a:ext cx="1072698" cy="1072728"/>
            </a:xfrm>
            <a:custGeom>
              <a:rect b="b" l="l" r="r" t="t"/>
              <a:pathLst>
                <a:path extrusionOk="0" h="35025" w="35024">
                  <a:moveTo>
                    <a:pt x="17511" y="1"/>
                  </a:moveTo>
                  <a:cubicBezTo>
                    <a:pt x="12867" y="1"/>
                    <a:pt x="8413" y="1846"/>
                    <a:pt x="5129" y="5129"/>
                  </a:cubicBezTo>
                  <a:cubicBezTo>
                    <a:pt x="1845" y="8413"/>
                    <a:pt x="0" y="12867"/>
                    <a:pt x="0" y="17513"/>
                  </a:cubicBezTo>
                  <a:cubicBezTo>
                    <a:pt x="0" y="22157"/>
                    <a:pt x="1845" y="26611"/>
                    <a:pt x="5129" y="29895"/>
                  </a:cubicBezTo>
                  <a:cubicBezTo>
                    <a:pt x="8413" y="33179"/>
                    <a:pt x="12867" y="35025"/>
                    <a:pt x="17512" y="35025"/>
                  </a:cubicBezTo>
                  <a:cubicBezTo>
                    <a:pt x="22157" y="35025"/>
                    <a:pt x="26611" y="33179"/>
                    <a:pt x="29895" y="29895"/>
                  </a:cubicBezTo>
                  <a:cubicBezTo>
                    <a:pt x="33178" y="26611"/>
                    <a:pt x="35023" y="22157"/>
                    <a:pt x="35023" y="17513"/>
                  </a:cubicBezTo>
                  <a:cubicBezTo>
                    <a:pt x="35023" y="12867"/>
                    <a:pt x="33178" y="8413"/>
                    <a:pt x="29895" y="5129"/>
                  </a:cubicBezTo>
                  <a:cubicBezTo>
                    <a:pt x="26611" y="1846"/>
                    <a:pt x="22157" y="1"/>
                    <a:pt x="17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1084005" y="1852836"/>
              <a:ext cx="786208" cy="760175"/>
            </a:xfrm>
            <a:custGeom>
              <a:rect b="b" l="l" r="r" t="t"/>
              <a:pathLst>
                <a:path extrusionOk="0" h="24820" w="25670">
                  <a:moveTo>
                    <a:pt x="12836" y="0"/>
                  </a:moveTo>
                  <a:cubicBezTo>
                    <a:pt x="11875" y="0"/>
                    <a:pt x="10911" y="112"/>
                    <a:pt x="9961" y="338"/>
                  </a:cubicBezTo>
                  <a:cubicBezTo>
                    <a:pt x="6759" y="1099"/>
                    <a:pt x="3991" y="3103"/>
                    <a:pt x="2266" y="5906"/>
                  </a:cubicBezTo>
                  <a:cubicBezTo>
                    <a:pt x="541" y="8709"/>
                    <a:pt x="0" y="12082"/>
                    <a:pt x="763" y="15284"/>
                  </a:cubicBezTo>
                  <a:cubicBezTo>
                    <a:pt x="1525" y="18486"/>
                    <a:pt x="3527" y="21254"/>
                    <a:pt x="6331" y="22979"/>
                  </a:cubicBezTo>
                  <a:cubicBezTo>
                    <a:pt x="8302" y="24193"/>
                    <a:pt x="10556" y="24820"/>
                    <a:pt x="12834" y="24820"/>
                  </a:cubicBezTo>
                  <a:cubicBezTo>
                    <a:pt x="13795" y="24820"/>
                    <a:pt x="14760" y="24708"/>
                    <a:pt x="15709" y="24482"/>
                  </a:cubicBezTo>
                  <a:cubicBezTo>
                    <a:pt x="18911" y="23720"/>
                    <a:pt x="21679" y="21718"/>
                    <a:pt x="23404" y="18914"/>
                  </a:cubicBezTo>
                  <a:cubicBezTo>
                    <a:pt x="25129" y="16112"/>
                    <a:pt x="25669" y="12738"/>
                    <a:pt x="24907" y="9535"/>
                  </a:cubicBezTo>
                  <a:cubicBezTo>
                    <a:pt x="24145" y="6334"/>
                    <a:pt x="22142" y="3566"/>
                    <a:pt x="19339" y="1841"/>
                  </a:cubicBezTo>
                  <a:cubicBezTo>
                    <a:pt x="17367" y="628"/>
                    <a:pt x="15114" y="0"/>
                    <a:pt x="12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1098058" y="1853847"/>
              <a:ext cx="758100" cy="758100"/>
            </a:xfrm>
            <a:prstGeom prst="pie">
              <a:avLst>
                <a:gd fmla="val 20602739" name="adj1"/>
                <a:gd fmla="val 16200000" name="adj2"/>
              </a:avLst>
            </a:prstGeom>
            <a:solidFill>
              <a:srgbClr val="FB91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555958" y="3058125"/>
              <a:ext cx="1842300" cy="1195500"/>
            </a:xfrm>
            <a:prstGeom prst="rect">
              <a:avLst/>
            </a:prstGeom>
            <a:solidFill>
              <a:srgbClr val="FB91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1388445" y="2980625"/>
              <a:ext cx="177328" cy="161506"/>
            </a:xfrm>
            <a:custGeom>
              <a:rect b="b" l="l" r="r" t="t"/>
              <a:pathLst>
                <a:path extrusionOk="0" h="4124" w="4528">
                  <a:moveTo>
                    <a:pt x="2264" y="0"/>
                  </a:moveTo>
                  <a:cubicBezTo>
                    <a:pt x="1737" y="0"/>
                    <a:pt x="1209" y="202"/>
                    <a:pt x="806" y="604"/>
                  </a:cubicBezTo>
                  <a:cubicBezTo>
                    <a:pt x="1" y="1409"/>
                    <a:pt x="1" y="2714"/>
                    <a:pt x="806" y="3519"/>
                  </a:cubicBezTo>
                  <a:cubicBezTo>
                    <a:pt x="1209" y="3922"/>
                    <a:pt x="1737" y="4123"/>
                    <a:pt x="2264" y="4123"/>
                  </a:cubicBezTo>
                  <a:cubicBezTo>
                    <a:pt x="2792" y="4123"/>
                    <a:pt x="3320" y="3922"/>
                    <a:pt x="3722" y="3519"/>
                  </a:cubicBezTo>
                  <a:cubicBezTo>
                    <a:pt x="4528" y="2714"/>
                    <a:pt x="4528" y="1409"/>
                    <a:pt x="3722" y="604"/>
                  </a:cubicBezTo>
                  <a:cubicBezTo>
                    <a:pt x="3320" y="202"/>
                    <a:pt x="2792" y="0"/>
                    <a:pt x="2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1"/>
          <p:cNvGrpSpPr/>
          <p:nvPr/>
        </p:nvGrpSpPr>
        <p:grpSpPr>
          <a:xfrm>
            <a:off x="2609800" y="1468001"/>
            <a:ext cx="1842300" cy="2966689"/>
            <a:chOff x="2609805" y="1696575"/>
            <a:chExt cx="1842300" cy="2557050"/>
          </a:xfrm>
        </p:grpSpPr>
        <p:sp>
          <p:nvSpPr>
            <p:cNvPr id="475" name="Google Shape;475;p21"/>
            <p:cNvSpPr/>
            <p:nvPr/>
          </p:nvSpPr>
          <p:spPr>
            <a:xfrm>
              <a:off x="3535183" y="2698800"/>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2994591" y="1696575"/>
              <a:ext cx="1072728" cy="1072728"/>
            </a:xfrm>
            <a:custGeom>
              <a:rect b="b" l="l" r="r" t="t"/>
              <a:pathLst>
                <a:path extrusionOk="0" h="35025" w="35025">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79" y="26611"/>
                    <a:pt x="35024" y="22157"/>
                    <a:pt x="35024" y="17513"/>
                  </a:cubicBezTo>
                  <a:cubicBezTo>
                    <a:pt x="35024" y="12867"/>
                    <a:pt x="33179" y="8413"/>
                    <a:pt x="29895" y="5129"/>
                  </a:cubicBezTo>
                  <a:cubicBezTo>
                    <a:pt x="26611" y="1846"/>
                    <a:pt x="22157" y="1"/>
                    <a:pt x="17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137851" y="1852836"/>
              <a:ext cx="786208" cy="760205"/>
            </a:xfrm>
            <a:custGeom>
              <a:rect b="b" l="l" r="r" t="t"/>
              <a:pathLst>
                <a:path extrusionOk="0" h="24821" w="25670">
                  <a:moveTo>
                    <a:pt x="12836" y="0"/>
                  </a:moveTo>
                  <a:cubicBezTo>
                    <a:pt x="11875" y="0"/>
                    <a:pt x="10910" y="112"/>
                    <a:pt x="9960" y="338"/>
                  </a:cubicBezTo>
                  <a:cubicBezTo>
                    <a:pt x="6759" y="1100"/>
                    <a:pt x="3991" y="3103"/>
                    <a:pt x="2266" y="5906"/>
                  </a:cubicBezTo>
                  <a:cubicBezTo>
                    <a:pt x="541" y="8709"/>
                    <a:pt x="1" y="12082"/>
                    <a:pt x="763" y="15285"/>
                  </a:cubicBezTo>
                  <a:cubicBezTo>
                    <a:pt x="1525" y="18486"/>
                    <a:pt x="3527" y="21254"/>
                    <a:pt x="6331" y="22979"/>
                  </a:cubicBezTo>
                  <a:cubicBezTo>
                    <a:pt x="8303" y="24193"/>
                    <a:pt x="10557" y="24821"/>
                    <a:pt x="12836" y="24821"/>
                  </a:cubicBezTo>
                  <a:cubicBezTo>
                    <a:pt x="13795" y="24821"/>
                    <a:pt x="14759" y="24709"/>
                    <a:pt x="15708" y="24483"/>
                  </a:cubicBezTo>
                  <a:cubicBezTo>
                    <a:pt x="18911" y="23721"/>
                    <a:pt x="21679" y="21718"/>
                    <a:pt x="23404" y="18914"/>
                  </a:cubicBezTo>
                  <a:cubicBezTo>
                    <a:pt x="25129" y="16112"/>
                    <a:pt x="25669" y="12738"/>
                    <a:pt x="24907" y="9536"/>
                  </a:cubicBezTo>
                  <a:cubicBezTo>
                    <a:pt x="24145" y="6334"/>
                    <a:pt x="22142" y="3566"/>
                    <a:pt x="19339" y="1841"/>
                  </a:cubicBezTo>
                  <a:cubicBezTo>
                    <a:pt x="17367" y="628"/>
                    <a:pt x="15114" y="0"/>
                    <a:pt x="12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151905" y="1853816"/>
              <a:ext cx="758100" cy="758100"/>
            </a:xfrm>
            <a:prstGeom prst="pie">
              <a:avLst>
                <a:gd fmla="val 3065192" name="adj1"/>
                <a:gd fmla="val 16200000" name="adj2"/>
              </a:avLst>
            </a:prstGeom>
            <a:solidFill>
              <a:srgbClr val="54A498">
                <a:alpha val="4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609805" y="3058125"/>
              <a:ext cx="1842300" cy="1195500"/>
            </a:xfrm>
            <a:prstGeom prst="rect">
              <a:avLst/>
            </a:prstGeom>
            <a:solidFill>
              <a:srgbClr val="54A498">
                <a:alpha val="4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446555" y="2980625"/>
              <a:ext cx="177289" cy="161506"/>
            </a:xfrm>
            <a:custGeom>
              <a:rect b="b" l="l" r="r" t="t"/>
              <a:pathLst>
                <a:path extrusionOk="0" h="4124" w="4527">
                  <a:moveTo>
                    <a:pt x="2263" y="0"/>
                  </a:moveTo>
                  <a:cubicBezTo>
                    <a:pt x="1736" y="0"/>
                    <a:pt x="1208" y="202"/>
                    <a:pt x="805" y="604"/>
                  </a:cubicBezTo>
                  <a:cubicBezTo>
                    <a:pt x="0" y="1409"/>
                    <a:pt x="0" y="2715"/>
                    <a:pt x="805" y="3519"/>
                  </a:cubicBezTo>
                  <a:cubicBezTo>
                    <a:pt x="1208" y="3922"/>
                    <a:pt x="1736" y="4123"/>
                    <a:pt x="2263" y="4123"/>
                  </a:cubicBezTo>
                  <a:cubicBezTo>
                    <a:pt x="2791" y="4123"/>
                    <a:pt x="3319" y="3922"/>
                    <a:pt x="3721" y="3519"/>
                  </a:cubicBezTo>
                  <a:cubicBezTo>
                    <a:pt x="4527" y="2715"/>
                    <a:pt x="4527" y="1409"/>
                    <a:pt x="3721" y="604"/>
                  </a:cubicBezTo>
                  <a:cubicBezTo>
                    <a:pt x="3319" y="202"/>
                    <a:pt x="279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1"/>
          <p:cNvGrpSpPr/>
          <p:nvPr/>
        </p:nvGrpSpPr>
        <p:grpSpPr>
          <a:xfrm>
            <a:off x="4685800" y="1467985"/>
            <a:ext cx="1842300" cy="2966689"/>
            <a:chOff x="4685800" y="1696575"/>
            <a:chExt cx="1842300" cy="2557050"/>
          </a:xfrm>
        </p:grpSpPr>
        <p:sp>
          <p:nvSpPr>
            <p:cNvPr id="482" name="Google Shape;482;p21"/>
            <p:cNvSpPr/>
            <p:nvPr/>
          </p:nvSpPr>
          <p:spPr>
            <a:xfrm>
              <a:off x="5606938" y="2776925"/>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5070586" y="1696575"/>
              <a:ext cx="1072728" cy="1072728"/>
            </a:xfrm>
            <a:custGeom>
              <a:rect b="b" l="l" r="r" t="t"/>
              <a:pathLst>
                <a:path extrusionOk="0" h="35025" w="35025">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80" y="26611"/>
                    <a:pt x="35024" y="22157"/>
                    <a:pt x="35024" y="17513"/>
                  </a:cubicBezTo>
                  <a:cubicBezTo>
                    <a:pt x="35024" y="12867"/>
                    <a:pt x="33180" y="8413"/>
                    <a:pt x="29895" y="5129"/>
                  </a:cubicBezTo>
                  <a:cubicBezTo>
                    <a:pt x="26611" y="1846"/>
                    <a:pt x="22157" y="1"/>
                    <a:pt x="175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5213831" y="1852836"/>
              <a:ext cx="786239" cy="760205"/>
            </a:xfrm>
            <a:custGeom>
              <a:rect b="b" l="l" r="r" t="t"/>
              <a:pathLst>
                <a:path extrusionOk="0" h="24821" w="25671">
                  <a:moveTo>
                    <a:pt x="12834" y="1"/>
                  </a:moveTo>
                  <a:cubicBezTo>
                    <a:pt x="11874" y="1"/>
                    <a:pt x="10910" y="112"/>
                    <a:pt x="9961" y="338"/>
                  </a:cubicBezTo>
                  <a:cubicBezTo>
                    <a:pt x="6760" y="1100"/>
                    <a:pt x="3992" y="3104"/>
                    <a:pt x="2267" y="5907"/>
                  </a:cubicBezTo>
                  <a:cubicBezTo>
                    <a:pt x="542" y="8710"/>
                    <a:pt x="1" y="12083"/>
                    <a:pt x="763" y="15285"/>
                  </a:cubicBezTo>
                  <a:cubicBezTo>
                    <a:pt x="1525" y="18487"/>
                    <a:pt x="3529" y="21255"/>
                    <a:pt x="6331" y="22980"/>
                  </a:cubicBezTo>
                  <a:cubicBezTo>
                    <a:pt x="8303" y="24194"/>
                    <a:pt x="10557" y="24821"/>
                    <a:pt x="12835" y="24821"/>
                  </a:cubicBezTo>
                  <a:cubicBezTo>
                    <a:pt x="13795" y="24821"/>
                    <a:pt x="14760" y="24709"/>
                    <a:pt x="15710" y="24483"/>
                  </a:cubicBezTo>
                  <a:cubicBezTo>
                    <a:pt x="18911" y="23721"/>
                    <a:pt x="21679" y="21719"/>
                    <a:pt x="23404" y="18915"/>
                  </a:cubicBezTo>
                  <a:cubicBezTo>
                    <a:pt x="25129" y="16113"/>
                    <a:pt x="25670" y="12739"/>
                    <a:pt x="24908" y="9536"/>
                  </a:cubicBezTo>
                  <a:cubicBezTo>
                    <a:pt x="24146" y="6335"/>
                    <a:pt x="22142" y="3567"/>
                    <a:pt x="19340" y="1842"/>
                  </a:cubicBezTo>
                  <a:cubicBezTo>
                    <a:pt x="17367" y="628"/>
                    <a:pt x="15113" y="1"/>
                    <a:pt x="128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5227900" y="1853847"/>
              <a:ext cx="758100" cy="758100"/>
            </a:xfrm>
            <a:prstGeom prst="pie">
              <a:avLst>
                <a:gd fmla="val 7550006" name="adj1"/>
                <a:gd fmla="val 16200000" name="adj2"/>
              </a:avLst>
            </a:prstGeom>
            <a:solidFill>
              <a:srgbClr val="04647C">
                <a:alpha val="39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4685800" y="3058125"/>
              <a:ext cx="1842300" cy="1195500"/>
            </a:xfrm>
            <a:prstGeom prst="rect">
              <a:avLst/>
            </a:prstGeom>
            <a:solidFill>
              <a:srgbClr val="04647C">
                <a:alpha val="39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5518306" y="2980614"/>
              <a:ext cx="177289" cy="161506"/>
            </a:xfrm>
            <a:custGeom>
              <a:rect b="b" l="l" r="r" t="t"/>
              <a:pathLst>
                <a:path extrusionOk="0" h="4124" w="4527">
                  <a:moveTo>
                    <a:pt x="2263" y="0"/>
                  </a:moveTo>
                  <a:cubicBezTo>
                    <a:pt x="1736" y="0"/>
                    <a:pt x="1208" y="202"/>
                    <a:pt x="805" y="604"/>
                  </a:cubicBezTo>
                  <a:cubicBezTo>
                    <a:pt x="0" y="1409"/>
                    <a:pt x="0" y="2714"/>
                    <a:pt x="805" y="3519"/>
                  </a:cubicBezTo>
                  <a:cubicBezTo>
                    <a:pt x="1208" y="3922"/>
                    <a:pt x="1736" y="4123"/>
                    <a:pt x="2263" y="4123"/>
                  </a:cubicBezTo>
                  <a:cubicBezTo>
                    <a:pt x="2791" y="4123"/>
                    <a:pt x="3319" y="3922"/>
                    <a:pt x="3721" y="3519"/>
                  </a:cubicBezTo>
                  <a:cubicBezTo>
                    <a:pt x="4527" y="2714"/>
                    <a:pt x="4527" y="1409"/>
                    <a:pt x="3721" y="604"/>
                  </a:cubicBezTo>
                  <a:cubicBezTo>
                    <a:pt x="3319" y="202"/>
                    <a:pt x="2791" y="0"/>
                    <a:pt x="22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6738124" y="1477428"/>
            <a:ext cx="1842300" cy="2966593"/>
            <a:chOff x="6738105" y="1706100"/>
            <a:chExt cx="1842300" cy="2547525"/>
          </a:xfrm>
        </p:grpSpPr>
        <p:sp>
          <p:nvSpPr>
            <p:cNvPr id="489" name="Google Shape;489;p21"/>
            <p:cNvSpPr/>
            <p:nvPr/>
          </p:nvSpPr>
          <p:spPr>
            <a:xfrm>
              <a:off x="7659243" y="2786450"/>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122891" y="1706100"/>
              <a:ext cx="1072728" cy="1072728"/>
            </a:xfrm>
            <a:custGeom>
              <a:rect b="b" l="l" r="r" t="t"/>
              <a:pathLst>
                <a:path extrusionOk="0" h="35025" w="35025">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80" y="26611"/>
                    <a:pt x="35024" y="22157"/>
                    <a:pt x="35024" y="17513"/>
                  </a:cubicBezTo>
                  <a:cubicBezTo>
                    <a:pt x="35024" y="12867"/>
                    <a:pt x="33180" y="8413"/>
                    <a:pt x="29895" y="5129"/>
                  </a:cubicBezTo>
                  <a:cubicBezTo>
                    <a:pt x="26611" y="1846"/>
                    <a:pt x="22157" y="1"/>
                    <a:pt x="17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7266136" y="1862361"/>
              <a:ext cx="786239" cy="760205"/>
            </a:xfrm>
            <a:custGeom>
              <a:rect b="b" l="l" r="r" t="t"/>
              <a:pathLst>
                <a:path extrusionOk="0" h="24821" w="25671">
                  <a:moveTo>
                    <a:pt x="12834" y="1"/>
                  </a:moveTo>
                  <a:cubicBezTo>
                    <a:pt x="11874" y="1"/>
                    <a:pt x="10910" y="112"/>
                    <a:pt x="9961" y="338"/>
                  </a:cubicBezTo>
                  <a:cubicBezTo>
                    <a:pt x="6760" y="1100"/>
                    <a:pt x="3992" y="3104"/>
                    <a:pt x="2267" y="5907"/>
                  </a:cubicBezTo>
                  <a:cubicBezTo>
                    <a:pt x="542" y="8710"/>
                    <a:pt x="1" y="12083"/>
                    <a:pt x="763" y="15285"/>
                  </a:cubicBezTo>
                  <a:cubicBezTo>
                    <a:pt x="1525" y="18487"/>
                    <a:pt x="3529" y="21255"/>
                    <a:pt x="6331" y="22980"/>
                  </a:cubicBezTo>
                  <a:cubicBezTo>
                    <a:pt x="8303" y="24194"/>
                    <a:pt x="10557" y="24821"/>
                    <a:pt x="12835" y="24821"/>
                  </a:cubicBezTo>
                  <a:cubicBezTo>
                    <a:pt x="13795" y="24821"/>
                    <a:pt x="14760" y="24709"/>
                    <a:pt x="15710" y="24483"/>
                  </a:cubicBezTo>
                  <a:cubicBezTo>
                    <a:pt x="18911" y="23721"/>
                    <a:pt x="21679" y="21719"/>
                    <a:pt x="23404" y="18915"/>
                  </a:cubicBezTo>
                  <a:cubicBezTo>
                    <a:pt x="25129" y="16113"/>
                    <a:pt x="25670" y="12739"/>
                    <a:pt x="24908" y="9536"/>
                  </a:cubicBezTo>
                  <a:cubicBezTo>
                    <a:pt x="24146" y="6335"/>
                    <a:pt x="22142" y="3567"/>
                    <a:pt x="19340" y="1842"/>
                  </a:cubicBezTo>
                  <a:cubicBezTo>
                    <a:pt x="17367" y="628"/>
                    <a:pt x="15113" y="1"/>
                    <a:pt x="128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7280205" y="1863372"/>
              <a:ext cx="758100" cy="758100"/>
            </a:xfrm>
            <a:prstGeom prst="pie">
              <a:avLst>
                <a:gd fmla="val 7550006" name="adj1"/>
                <a:gd fmla="val 16200000" name="adj2"/>
              </a:avLst>
            </a:prstGeom>
            <a:solidFill>
              <a:srgbClr val="078DB2">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6738105" y="3058125"/>
              <a:ext cx="1842300" cy="1195500"/>
            </a:xfrm>
            <a:prstGeom prst="rect">
              <a:avLst/>
            </a:prstGeom>
            <a:solidFill>
              <a:srgbClr val="078DB2">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7570611" y="2990139"/>
              <a:ext cx="177289" cy="161506"/>
            </a:xfrm>
            <a:custGeom>
              <a:rect b="b" l="l" r="r" t="t"/>
              <a:pathLst>
                <a:path extrusionOk="0" h="4124" w="4527">
                  <a:moveTo>
                    <a:pt x="2263" y="0"/>
                  </a:moveTo>
                  <a:cubicBezTo>
                    <a:pt x="1736" y="0"/>
                    <a:pt x="1208" y="202"/>
                    <a:pt x="805" y="604"/>
                  </a:cubicBezTo>
                  <a:cubicBezTo>
                    <a:pt x="0" y="1409"/>
                    <a:pt x="0" y="2714"/>
                    <a:pt x="805" y="3519"/>
                  </a:cubicBezTo>
                  <a:cubicBezTo>
                    <a:pt x="1208" y="3922"/>
                    <a:pt x="1736" y="4123"/>
                    <a:pt x="2263" y="4123"/>
                  </a:cubicBezTo>
                  <a:cubicBezTo>
                    <a:pt x="2791" y="4123"/>
                    <a:pt x="3319" y="3922"/>
                    <a:pt x="3721" y="3519"/>
                  </a:cubicBezTo>
                  <a:cubicBezTo>
                    <a:pt x="4527" y="2714"/>
                    <a:pt x="4527" y="1409"/>
                    <a:pt x="3721" y="604"/>
                  </a:cubicBezTo>
                  <a:cubicBezTo>
                    <a:pt x="3319" y="202"/>
                    <a:pt x="2791" y="0"/>
                    <a:pt x="2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1"/>
          <p:cNvSpPr txBox="1"/>
          <p:nvPr/>
        </p:nvSpPr>
        <p:spPr>
          <a:xfrm>
            <a:off x="2552050" y="3360400"/>
            <a:ext cx="1968300" cy="5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The unemployment rate in China has exhibited fluctuations within the range of 2.37% to 5.00% since 1995.</a:t>
            </a:r>
            <a:endParaRPr sz="1200">
              <a:solidFill>
                <a:schemeClr val="dk1"/>
              </a:solidFill>
              <a:latin typeface="Fira Sans"/>
              <a:ea typeface="Fira Sans"/>
              <a:cs typeface="Fira Sans"/>
              <a:sym typeface="Fira Sans"/>
            </a:endParaRPr>
          </a:p>
        </p:txBody>
      </p:sp>
      <p:sp>
        <p:nvSpPr>
          <p:cNvPr id="496" name="Google Shape;496;p21"/>
          <p:cNvSpPr txBox="1"/>
          <p:nvPr/>
        </p:nvSpPr>
        <p:spPr>
          <a:xfrm>
            <a:off x="6778750" y="3429078"/>
            <a:ext cx="1716000" cy="6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The unemployment rate reached its highest point of 10.6% in 1997 and 3.74% in 2001</a:t>
            </a:r>
            <a:endParaRPr sz="1200">
              <a:solidFill>
                <a:schemeClr val="dk1"/>
              </a:solidFill>
              <a:latin typeface="Fira Sans"/>
              <a:ea typeface="Fira Sans"/>
              <a:cs typeface="Fira Sans"/>
              <a:sym typeface="Fira Sans"/>
            </a:endParaRPr>
          </a:p>
        </p:txBody>
      </p:sp>
      <p:sp>
        <p:nvSpPr>
          <p:cNvPr id="497" name="Google Shape;497;p21"/>
          <p:cNvSpPr txBox="1"/>
          <p:nvPr/>
        </p:nvSpPr>
        <p:spPr>
          <a:xfrm>
            <a:off x="4727950" y="3357861"/>
            <a:ext cx="17160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Germany's unemployment rate spiked at 10.73% in 2009 but then stayed low and decreased.</a:t>
            </a:r>
            <a:endParaRPr sz="1200">
              <a:solidFill>
                <a:schemeClr val="dk1"/>
              </a:solidFill>
              <a:latin typeface="Fira Sans"/>
              <a:ea typeface="Fira Sans"/>
              <a:cs typeface="Fira Sans"/>
              <a:sym typeface="Fira Sans"/>
            </a:endParaRPr>
          </a:p>
        </p:txBody>
      </p:sp>
      <p:sp>
        <p:nvSpPr>
          <p:cNvPr id="498" name="Google Shape;498;p21"/>
          <p:cNvSpPr txBox="1"/>
          <p:nvPr/>
        </p:nvSpPr>
        <p:spPr>
          <a:xfrm>
            <a:off x="583900" y="3333536"/>
            <a:ext cx="1716000" cy="6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Fira Sans"/>
                <a:ea typeface="Fira Sans"/>
                <a:cs typeface="Fira Sans"/>
                <a:sym typeface="Fira Sans"/>
              </a:rPr>
              <a:t>The  unemployment rate has varied, with a low of 3.6%, a peak of 9.6% during the 2010 recession</a:t>
            </a:r>
            <a:endParaRPr sz="1200">
              <a:solidFill>
                <a:schemeClr val="dk1"/>
              </a:solidFill>
              <a:latin typeface="Fira Sans"/>
              <a:ea typeface="Fira Sans"/>
              <a:cs typeface="Fira Sans"/>
              <a:sym typeface="Fira Sans"/>
            </a:endParaRPr>
          </a:p>
        </p:txBody>
      </p:sp>
      <p:sp>
        <p:nvSpPr>
          <p:cNvPr id="499" name="Google Shape;499;p21"/>
          <p:cNvSpPr txBox="1"/>
          <p:nvPr>
            <p:ph idx="4294967295" type="body"/>
          </p:nvPr>
        </p:nvSpPr>
        <p:spPr>
          <a:xfrm>
            <a:off x="492950" y="3061363"/>
            <a:ext cx="19683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USA</a:t>
            </a:r>
            <a:endParaRPr b="1" sz="1600">
              <a:solidFill>
                <a:schemeClr val="dk1"/>
              </a:solidFill>
            </a:endParaRPr>
          </a:p>
        </p:txBody>
      </p:sp>
      <p:sp>
        <p:nvSpPr>
          <p:cNvPr id="500" name="Google Shape;500;p21"/>
          <p:cNvSpPr txBox="1"/>
          <p:nvPr>
            <p:ph idx="4294967295" type="body"/>
          </p:nvPr>
        </p:nvSpPr>
        <p:spPr>
          <a:xfrm>
            <a:off x="6728800" y="3066323"/>
            <a:ext cx="18423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United Kingdom</a:t>
            </a:r>
            <a:endParaRPr b="1" sz="1600">
              <a:solidFill>
                <a:schemeClr val="dk1"/>
              </a:solidFill>
            </a:endParaRPr>
          </a:p>
        </p:txBody>
      </p:sp>
      <p:sp>
        <p:nvSpPr>
          <p:cNvPr id="501" name="Google Shape;501;p21"/>
          <p:cNvSpPr txBox="1"/>
          <p:nvPr>
            <p:ph idx="4294967295" type="body"/>
          </p:nvPr>
        </p:nvSpPr>
        <p:spPr>
          <a:xfrm>
            <a:off x="4952500" y="3061343"/>
            <a:ext cx="1308900" cy="44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Germany</a:t>
            </a:r>
            <a:endParaRPr b="1" sz="1600">
              <a:solidFill>
                <a:schemeClr val="dk1"/>
              </a:solidFill>
            </a:endParaRPr>
          </a:p>
        </p:txBody>
      </p:sp>
      <p:sp>
        <p:nvSpPr>
          <p:cNvPr id="502" name="Google Shape;502;p21"/>
          <p:cNvSpPr txBox="1"/>
          <p:nvPr>
            <p:ph idx="4294967295" type="body"/>
          </p:nvPr>
        </p:nvSpPr>
        <p:spPr>
          <a:xfrm>
            <a:off x="2876505" y="3048895"/>
            <a:ext cx="1308900" cy="382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China</a:t>
            </a:r>
            <a:endParaRPr b="1" sz="1600">
              <a:solidFill>
                <a:schemeClr val="dk1"/>
              </a:solidFill>
            </a:endParaRPr>
          </a:p>
        </p:txBody>
      </p:sp>
      <p:sp>
        <p:nvSpPr>
          <p:cNvPr id="503" name="Google Shape;50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21"/>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Unemployment Rates and GDP Per Capita</a:t>
            </a:r>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mographic Infographics by Slidesgo">
  <a:themeElements>
    <a:clrScheme name="Simple Light">
      <a:dk1>
        <a:srgbClr val="000000"/>
      </a:dk1>
      <a:lt1>
        <a:srgbClr val="EFEFEF"/>
      </a:lt1>
      <a:dk2>
        <a:srgbClr val="666666"/>
      </a:dk2>
      <a:lt2>
        <a:srgbClr val="FB9100"/>
      </a:lt2>
      <a:accent1>
        <a:srgbClr val="54A498"/>
      </a:accent1>
      <a:accent2>
        <a:srgbClr val="54A498"/>
      </a:accent2>
      <a:accent3>
        <a:srgbClr val="078DB2"/>
      </a:accent3>
      <a:accent4>
        <a:srgbClr val="078DB2"/>
      </a:accent4>
      <a:accent5>
        <a:srgbClr val="04647C"/>
      </a:accent5>
      <a:accent6>
        <a:srgbClr val="04647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