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8" r:id="rId9"/>
    <p:sldId id="261" r:id="rId10"/>
    <p:sldId id="265" r:id="rId11"/>
    <p:sldId id="267" r:id="rId12"/>
    <p:sldId id="26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1" d="100"/>
          <a:sy n="81" d="100"/>
        </p:scale>
        <p:origin x="-30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367E-297C-4FF5-BE2A-8B3ACDDF4BB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EA47-6E6D-4936-9991-D3F7855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672197"/>
            <a:ext cx="763758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151872"/>
            <a:ext cx="763758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559B-75F8-4649-B055-1013B7DF33C5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622-4347-4F96-9437-162EC2D9F0BD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2C1-5A0F-4603-B56E-469AFC1849B0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3B1-B709-4AE8-ABB4-0BB49CDB39C9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8904-D4A8-4051-BD0B-DA168BC7C80A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015-9957-4220-A917-98E632D9C221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152-AD13-453D-B6DE-2ADD476D286C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ADD7-038C-49CF-816E-24EC1C9E0719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1858F86-EEB6-4486-97E9-8D5304F13C78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ksforgreek.com/" TargetMode="External"/><Relationship Id="rId2" Type="http://schemas.openxmlformats.org/officeDocument/2006/relationships/hyperlink" Target="http://www.quor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school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pinteres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4476" y="967209"/>
            <a:ext cx="7637586" cy="2387600"/>
          </a:xfrm>
        </p:spPr>
        <p:txBody>
          <a:bodyPr/>
          <a:lstStyle/>
          <a:p>
            <a:r>
              <a:rPr lang="en-US" i="1" dirty="0" smtClean="0">
                <a:latin typeface="Arial Black" pitchFamily="34" charset="0"/>
              </a:rPr>
              <a:t>WEB DEVELOPMENT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754" y="4793102"/>
            <a:ext cx="4900246" cy="1655762"/>
          </a:xfrm>
        </p:spPr>
        <p:txBody>
          <a:bodyPr/>
          <a:lstStyle/>
          <a:p>
            <a:r>
              <a:rPr lang="en-US" b="1" dirty="0" smtClean="0">
                <a:latin typeface="Bahnschrift SemiBold SemiConden" pitchFamily="34" charset="0"/>
              </a:rPr>
              <a:t>ASHLY ROSE ANTONY 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17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S2 CSE A</a:t>
            </a:r>
            <a:endParaRPr lang="en-US" b="1" dirty="0">
              <a:latin typeface="Bahnschrift SemiBold SemiConden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985" y="597877"/>
            <a:ext cx="392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POWERPOINTPRESENTATION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0F75-A941-46B9-B8DE-34917B07B6F8}" type="datetime1">
              <a:rPr lang="en-US" smtClean="0"/>
              <a:t>5/28/2021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65" y="508373"/>
            <a:ext cx="6185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Front end development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38" y="3552092"/>
            <a:ext cx="3457519" cy="30178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665055" y="1768597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 smtClean="0">
                <a:latin typeface="Georgia" pitchFamily="18" charset="0"/>
              </a:rPr>
              <a:t>‘</a:t>
            </a:r>
            <a:r>
              <a:rPr lang="en-US" sz="2400" i="1" dirty="0" smtClean="0">
                <a:latin typeface="Georgia" pitchFamily="18" charset="0"/>
              </a:rPr>
              <a:t>CLIENT SIDE’ </a:t>
            </a:r>
            <a:r>
              <a:rPr lang="en-US" sz="2400" dirty="0" smtClean="0">
                <a:latin typeface="Georgia" pitchFamily="18" charset="0"/>
              </a:rPr>
              <a:t>OF APPLICATION</a:t>
            </a:r>
          </a:p>
          <a:p>
            <a:endParaRPr lang="en-US" sz="2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:</a:t>
            </a:r>
            <a:r>
              <a:rPr lang="en-US" sz="2400" dirty="0"/>
              <a:t> The part of a website that user interacts with directly is termed as front end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It includes everything that user experience directly  .text color ,styles ,images ,graphs ,navigation  menus….. </a:t>
            </a:r>
            <a:endParaRPr lang="en-US" sz="2400" dirty="0" smtClean="0">
              <a:latin typeface="Georgi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8518" y="392962"/>
            <a:ext cx="6043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Back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 development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652" y="1993303"/>
            <a:ext cx="438764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Backend is </a:t>
            </a:r>
            <a:r>
              <a:rPr lang="en-US" sz="2000" dirty="0" smtClean="0"/>
              <a:t>‘server side’ </a:t>
            </a:r>
            <a:r>
              <a:rPr lang="en-US" sz="2000" dirty="0"/>
              <a:t>of the website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It is the </a:t>
            </a:r>
            <a:r>
              <a:rPr lang="en-US" sz="2000" dirty="0" smtClean="0"/>
              <a:t>part </a:t>
            </a:r>
            <a:r>
              <a:rPr lang="en-US" sz="2000" dirty="0"/>
              <a:t>of the website that you cannot see and interact with. 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handles all the complex </a:t>
            </a:r>
            <a:r>
              <a:rPr lang="en-US" sz="2000" dirty="0" smtClean="0"/>
              <a:t>tasks like </a:t>
            </a:r>
            <a:r>
              <a:rPr lang="en-US" sz="2000" dirty="0"/>
              <a:t>data organization and storage 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communicates </a:t>
            </a:r>
            <a:r>
              <a:rPr lang="en-US" sz="2000" dirty="0"/>
              <a:t>with the front-end to make sure that the site is running smoothly.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3536937"/>
            <a:ext cx="4227351" cy="26899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09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5756" y="989899"/>
            <a:ext cx="5582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Full stack development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87" y="1199913"/>
            <a:ext cx="2680964" cy="1696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5756" y="2740742"/>
            <a:ext cx="4520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take care of all visual aspects of websites(layout ,navigation bar)interactivity &amp;binds together all its elements.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Able to do both front end and back end tasks at the same time.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3428267"/>
            <a:ext cx="5040923" cy="31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8541" y="532995"/>
            <a:ext cx="29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  <a:ea typeface="Verdana" pitchFamily="34" charset="0"/>
              </a:rPr>
              <a:t>Courses </a:t>
            </a:r>
            <a:r>
              <a:rPr lang="en-US" sz="3600" b="1" i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:</a:t>
            </a:r>
            <a:endParaRPr lang="en-US" sz="3600" b="1" i="1" dirty="0">
              <a:solidFill>
                <a:srgbClr val="00B0F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1310" y="2068556"/>
            <a:ext cx="6023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web development , programming languages such as python ,C++,java….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Are available on:-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COUSERA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 UDEMY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 UDACITY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  FREEHOUSE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  KAGGLE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   EDX……       </a:t>
            </a:r>
            <a:endParaRPr lang="en-US" sz="2400" dirty="0"/>
          </a:p>
        </p:txBody>
      </p:sp>
      <p:pic>
        <p:nvPicPr>
          <p:cNvPr id="8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586" y="276813"/>
            <a:ext cx="1100023" cy="18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1166" y="696010"/>
            <a:ext cx="488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gency FB" pitchFamily="34" charset="0"/>
              </a:rPr>
              <a:t>REFERENCES :-</a:t>
            </a:r>
            <a:endParaRPr lang="en-US" sz="4400" b="1" dirty="0">
              <a:latin typeface="Agency FB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9587" y="2164421"/>
            <a:ext cx="74668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" pitchFamily="34" charset="0"/>
                <a:hlinkClick r:id="rId2"/>
              </a:rPr>
              <a:t>WWW</a:t>
            </a:r>
            <a:r>
              <a:rPr lang="en-US" sz="2400" dirty="0" smtClean="0">
                <a:solidFill>
                  <a:schemeClr val="bg1"/>
                </a:solidFill>
                <a:latin typeface="Bahnschrift" pitchFamily="34" charset="0"/>
                <a:hlinkClick r:id="rId2"/>
              </a:rPr>
              <a:t>.Quora.com</a:t>
            </a:r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" pitchFamily="34" charset="0"/>
                <a:hlinkClick r:id="rId3"/>
              </a:rPr>
              <a:t>www.greeksforgreek.com</a:t>
            </a:r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" pitchFamily="34" charset="0"/>
                <a:hlinkClick r:id="rId4"/>
              </a:rPr>
              <a:t>www.pinterest.com</a:t>
            </a:r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" pitchFamily="34" charset="0"/>
                <a:hlinkClick r:id="rId5"/>
              </a:rPr>
              <a:t>www.youtube.com</a:t>
            </a:r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" pitchFamily="34" charset="0"/>
                <a:hlinkClick r:id="rId6"/>
              </a:rPr>
              <a:t>www.w3school.com</a:t>
            </a:r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ahnschrift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1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95392" y="1920895"/>
            <a:ext cx="69447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02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3494" y="379538"/>
            <a:ext cx="49968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CONTENTS:-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091" y="1737380"/>
            <a:ext cx="35543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web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Web </a:t>
            </a:r>
            <a:r>
              <a:rPr lang="en-US" dirty="0" smtClean="0"/>
              <a:t>development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Web developer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Programming </a:t>
            </a:r>
            <a:r>
              <a:rPr lang="en-US" dirty="0" smtClean="0"/>
              <a:t>languages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front end </a:t>
            </a:r>
            <a:r>
              <a:rPr lang="en-US" dirty="0" smtClean="0"/>
              <a:t>development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Back end </a:t>
            </a:r>
            <a:r>
              <a:rPr lang="en-US" dirty="0" smtClean="0"/>
              <a:t>development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Full stack </a:t>
            </a:r>
            <a:r>
              <a:rPr lang="en-US" dirty="0" smtClean="0"/>
              <a:t>development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Courses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references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6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8660" y="1811027"/>
            <a:ext cx="5781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CCCC00"/>
                </a:solidFill>
                <a:latin typeface="Yu Gothic UI Semibold" pitchFamily="34" charset="-128"/>
                <a:ea typeface="Yu Gothic UI Semibold" pitchFamily="34" charset="-128"/>
              </a:rPr>
              <a:t>World wide web is originally designed  in 1991 by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Tim Berners Lee.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i="1" dirty="0" smtClean="0">
                <a:solidFill>
                  <a:srgbClr val="FFFF00"/>
                </a:solidFill>
                <a:latin typeface="Yu Gothic UI Semibold" pitchFamily="34" charset="-128"/>
                <a:ea typeface="Yu Gothic UI Semibold" pitchFamily="34" charset="-128"/>
              </a:rPr>
              <a:t>www it  means interlinking webpages.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3200" i="1" dirty="0" smtClean="0">
              <a:solidFill>
                <a:srgbClr val="FFFF00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i="1" dirty="0" smtClean="0">
                <a:solidFill>
                  <a:srgbClr val="FFFF00"/>
                </a:solidFill>
                <a:latin typeface="Yu Gothic UI Semibold" pitchFamily="34" charset="-128"/>
                <a:ea typeface="Yu Gothic UI Semibold" pitchFamily="34" charset="-128"/>
              </a:rPr>
              <a:t>Web pages are written in  HTML.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3200" i="1" dirty="0">
              <a:solidFill>
                <a:schemeClr val="accent6">
                  <a:lumMod val="7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93467" y="415323"/>
            <a:ext cx="8229600" cy="8572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ahnschrift Condensed" pitchFamily="34" charset="0"/>
              </a:rPr>
              <a:t>WEB (WORLD WIDE WEB)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0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3600" y="2750516"/>
            <a:ext cx="624575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  <a:latin typeface="Chiller" pitchFamily="82" charset="0"/>
              </a:rPr>
              <a:t>WEB DEVELOPER/WEB PROGRAMMER </a:t>
            </a:r>
            <a:r>
              <a:rPr lang="en-US" sz="3200" dirty="0" smtClean="0">
                <a:solidFill>
                  <a:srgbClr val="FFFF00"/>
                </a:solidFill>
              </a:rPr>
              <a:t>: </a:t>
            </a:r>
            <a:r>
              <a:rPr lang="en-US" sz="3200" dirty="0" smtClean="0">
                <a:solidFill>
                  <a:schemeClr val="bg2"/>
                </a:solidFill>
                <a:latin typeface="Bahnschrift Light SemiCondensed" pitchFamily="34" charset="0"/>
              </a:rPr>
              <a:t>someone who takes </a:t>
            </a:r>
            <a:r>
              <a:rPr lang="en-US" sz="3200" dirty="0">
                <a:solidFill>
                  <a:schemeClr val="bg2"/>
                </a:solidFill>
                <a:latin typeface="Bahnschrift Light SemiCondensed" pitchFamily="34" charset="0"/>
              </a:rPr>
              <a:t>a web design - which has been created by either a client or a design team - and turns it into a website.</a:t>
            </a:r>
          </a:p>
          <a:p>
            <a:endParaRPr lang="en-US" sz="1100" dirty="0"/>
          </a:p>
        </p:txBody>
      </p:sp>
      <p:pic>
        <p:nvPicPr>
          <p:cNvPr id="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46" y="3833446"/>
            <a:ext cx="2990303" cy="27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8338" y="1160585"/>
            <a:ext cx="417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FF00"/>
                </a:solidFill>
              </a:rPr>
              <a:t>Who is a web developer?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One who develops website and maintains it.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7" y="642509"/>
            <a:ext cx="4592799" cy="17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6416" y="2531615"/>
            <a:ext cx="5342058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PHP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JAVA</a:t>
            </a:r>
          </a:p>
          <a:p>
            <a:endParaRPr lang="en-US" sz="2800" dirty="0">
              <a:solidFill>
                <a:srgbClr val="800000"/>
              </a:soli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859" y="1026884"/>
            <a:ext cx="612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Impact" pitchFamily="34" charset="0"/>
                <a:cs typeface="MV Boli" pitchFamily="2" charset="0"/>
              </a:rPr>
              <a:t> Some of the popular Programming/web languages :</a:t>
            </a:r>
            <a:endParaRPr lang="en-US" sz="3200" dirty="0">
              <a:latin typeface="Impact" pitchFamily="34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272" y="2238164"/>
            <a:ext cx="74488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ea typeface="Microsoft Himalaya" pitchFamily="2" charset="0"/>
                <a:cs typeface="Microsoft Himalaya" pitchFamily="2" charset="0"/>
              </a:rPr>
              <a:t>Hyper text markup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ea typeface="Microsoft Himalaya" pitchFamily="2" charset="0"/>
                <a:cs typeface="Microsoft Himalaya" pitchFamily="2" charset="0"/>
              </a:rPr>
              <a:t>language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ea typeface="Microsoft Himalaya" pitchFamily="2" charset="0"/>
                <a:cs typeface="Microsoft Himalaya" pitchFamily="2" charset="0"/>
              </a:rPr>
              <a:t>It defines the basic framework of web site-foundation upon which everything is  built upon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ea typeface="Microsoft Himalaya" pitchFamily="2" charset="0"/>
                <a:cs typeface="Microsoft Himalaya" pitchFamily="2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ea typeface="Microsoft Himalaya" pitchFamily="2" charset="0"/>
                <a:cs typeface="Microsoft Himalaya" pitchFamily="2" charset="0"/>
              </a:rPr>
              <a:t>It forms the blocks that defines a page’s  layout, format &amp;critical components.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solidFill>
                <a:srgbClr val="FF856D"/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  <a:p>
            <a:endParaRPr lang="en-US" sz="2800" dirty="0">
              <a:solidFill>
                <a:srgbClr val="FF856D"/>
              </a:solidFill>
              <a:latin typeface="Bahnschrift" pitchFamily="34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342" y="794569"/>
            <a:ext cx="5539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1.HTML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9231" y="1467250"/>
            <a:ext cx="2871587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&lt;title&gt;….&lt;/title&gt;</a:t>
            </a:r>
          </a:p>
          <a:p>
            <a:r>
              <a:rPr lang="en-US" dirty="0" smtClean="0"/>
              <a:t>&lt;/head&gt;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7605" y="766637"/>
            <a:ext cx="324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Elephant" pitchFamily="18" charset="0"/>
              </a:rPr>
              <a:t>2. CSS</a:t>
            </a:r>
          </a:p>
          <a:p>
            <a:endParaRPr lang="en-US" sz="3200" dirty="0">
              <a:solidFill>
                <a:srgbClr val="FFFF00"/>
              </a:solidFill>
              <a:latin typeface="Elephan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59" y="2250972"/>
            <a:ext cx="30086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CASCADING STYLE SHEETS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It is used to style the contents of a website.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Used to format layout of webpage.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3" y="720471"/>
            <a:ext cx="3163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Elephant" pitchFamily="18" charset="0"/>
              </a:rPr>
              <a:t>3. Java script </a:t>
            </a:r>
            <a:endParaRPr lang="en-US" sz="3600" dirty="0">
              <a:solidFill>
                <a:srgbClr val="FFFF00"/>
              </a:solidFill>
              <a:latin typeface="Elephan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4339" y="2432916"/>
            <a:ext cx="3613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 is a famous scripting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Used to create magic on sites to make site  interactive &amp; attractive for users.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687" y="428769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PHP</a:t>
            </a:r>
            <a:endParaRPr lang="en-US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2000" y="566163"/>
            <a:ext cx="2267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JAVA</a:t>
            </a:r>
            <a:endParaRPr lang="en-US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991" y="1990124"/>
            <a:ext cx="41369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developers </a:t>
            </a:r>
            <a:r>
              <a:rPr lang="en-US" sz="2000" dirty="0" smtClean="0">
                <a:solidFill>
                  <a:schemeClr val="bg1"/>
                </a:solidFill>
              </a:rPr>
              <a:t>to learn</a:t>
            </a:r>
            <a:r>
              <a:rPr lang="en-US" sz="2000" dirty="0">
                <a:solidFill>
                  <a:schemeClr val="bg1"/>
                </a:solidFill>
              </a:rPr>
              <a:t>. Hypertext preprocessor(Personal home page)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Server slide scripting language designed specifically for web development.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Slowly decreasing  it’s popularity it still a great language for any back end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4195" y="1990124"/>
            <a:ext cx="3517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Essential language for back end developers.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It is a Old language popular , easy to learn, easy  to use , easy to maintain .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Super scalable</a:t>
            </a:r>
          </a:p>
          <a:p>
            <a:endParaRPr lang="en-US" sz="2000" dirty="0">
              <a:solidFill>
                <a:srgbClr val="FF8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3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BE0-2836-4DEA-B708-A1B3CAB2DC48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3474" y="668973"/>
            <a:ext cx="610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Georgia" pitchFamily="18" charset="0"/>
              </a:rPr>
              <a:t>WEB  DEVELOPMENT</a:t>
            </a:r>
            <a:endParaRPr lang="en-US" sz="3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7874" y="2298229"/>
            <a:ext cx="4277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FRONT END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BACK END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FULL STACK DEVELOPMENT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Tw Cen MT Condensed Extra Bold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7" y="3821723"/>
            <a:ext cx="3305907" cy="275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2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-Developmen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0B99B0C3-B963-4E1E-9F9B-34CC2E59C653}" vid="{162809F8-C920-41EA-9BEE-DAA9DAB4BE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Web-Development-PowerPoint-Template</Template>
  <TotalTime>54</TotalTime>
  <Words>485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Web-Development-PowerPoint-Template</vt:lpstr>
      <vt:lpstr>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20</cp:revision>
  <dcterms:created xsi:type="dcterms:W3CDTF">2021-05-28T05:40:09Z</dcterms:created>
  <dcterms:modified xsi:type="dcterms:W3CDTF">2021-05-28T09:38:33Z</dcterms:modified>
</cp:coreProperties>
</file>