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17"/>
  </p:notesMasterIdLst>
  <p:handoutMasterIdLst>
    <p:handoutMasterId r:id="rId18"/>
  </p:handoutMasterIdLst>
  <p:sldIdLst>
    <p:sldId id="414" r:id="rId3"/>
    <p:sldId id="436" r:id="rId4"/>
    <p:sldId id="435" r:id="rId5"/>
    <p:sldId id="438" r:id="rId6"/>
    <p:sldId id="444" r:id="rId7"/>
    <p:sldId id="439" r:id="rId8"/>
    <p:sldId id="440" r:id="rId9"/>
    <p:sldId id="441" r:id="rId10"/>
    <p:sldId id="446" r:id="rId11"/>
    <p:sldId id="448" r:id="rId12"/>
    <p:sldId id="445" r:id="rId13"/>
    <p:sldId id="447" r:id="rId14"/>
    <p:sldId id="442" r:id="rId15"/>
    <p:sldId id="443" r:id="rId16"/>
  </p:sldIdLst>
  <p:sldSz cx="12192000" cy="6858000"/>
  <p:notesSz cx="6858000" cy="9144000"/>
  <p:embeddedFontLst>
    <p:embeddedFont>
      <p:font typeface="SimSun" panose="02010600030101010101" pitchFamily="2" charset="-122"/>
      <p:regular r:id="rId22"/>
    </p:embeddedFont>
    <p:embeddedFont>
      <p:font typeface="SimHei" panose="02010609060101010101" pitchFamily="49" charset="-122"/>
      <p:regular r:id="rId23"/>
    </p:embeddedFont>
    <p:embeddedFont>
      <p:font typeface="Calibri" panose="020F0502020204030204" charset="0"/>
      <p:regular r:id="rId24"/>
      <p:bold r:id="rId25"/>
      <p:italic r:id="rId26"/>
      <p:boldItalic r:id="rId27"/>
    </p:embeddedFont>
    <p:embeddedFont>
      <p:font typeface="Microsoft YaHei" panose="020B0503020204020204" charset="-122"/>
      <p:regular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56A"/>
    <a:srgbClr val="97CCD5"/>
    <a:srgbClr val="159EB6"/>
    <a:srgbClr val="0094BA"/>
    <a:srgbClr val="159FB6"/>
    <a:srgbClr val="16A1B6"/>
    <a:srgbClr val="00AACD"/>
    <a:srgbClr val="0093BA"/>
    <a:srgbClr val="FFFFFF"/>
    <a:srgbClr val="8BC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99.xml"/><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rot="1514436">
            <a:off x="6300718" y="-2601021"/>
            <a:ext cx="8977380" cy="5533714"/>
          </a:xfrm>
          <a:prstGeom prst="rect">
            <a:avLst/>
          </a:prstGeom>
        </p:spPr>
      </p:pic>
      <p:pic>
        <p:nvPicPr>
          <p:cNvPr id="4" name="图片 3"/>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rot="1514436">
            <a:off x="-3474272" y="5204830"/>
            <a:ext cx="8977380" cy="553371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337499" y="279742"/>
            <a:ext cx="11517001" cy="62988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endParaRPr>
          </a:p>
        </p:txBody>
      </p:sp>
      <p:sp useBgFill="1">
        <p:nvSpPr>
          <p:cNvPr id="6" name="等腰三角形 5"/>
          <p:cNvSpPr>
            <a:spLocks noChangeAspect="1"/>
          </p:cNvSpPr>
          <p:nvPr userDrawn="1"/>
        </p:nvSpPr>
        <p:spPr>
          <a:xfrm flipV="1">
            <a:off x="5916046" y="279742"/>
            <a:ext cx="359906" cy="31028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000">
        <p14:gallery dir="l"/>
      </p:transition>
    </mc:Choice>
    <mc:Fallback>
      <p:transition spd="slow" advTm="2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2000">
        <p15:prstTrans prst="crush"/>
      </p:transition>
    </mc:Choice>
    <mc:Fallback>
      <p:transition spd="slow"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756213" y="0"/>
            <a:ext cx="5435788" cy="6858003"/>
          </a:xfrm>
          <a:custGeom>
            <a:avLst/>
            <a:gdLst>
              <a:gd name="connsiteX0" fmla="*/ 2130130 w 5435788"/>
              <a:gd name="connsiteY0" fmla="*/ 0 h 6858002"/>
              <a:gd name="connsiteX1" fmla="*/ 5435788 w 5435788"/>
              <a:gd name="connsiteY1" fmla="*/ 0 h 6858002"/>
              <a:gd name="connsiteX2" fmla="*/ 5435788 w 5435788"/>
              <a:gd name="connsiteY2" fmla="*/ 6858002 h 6858002"/>
              <a:gd name="connsiteX3" fmla="*/ 0 w 5435788"/>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435788" h="6858002">
                <a:moveTo>
                  <a:pt x="2130130" y="0"/>
                </a:moveTo>
                <a:lnTo>
                  <a:pt x="5435788" y="0"/>
                </a:lnTo>
                <a:lnTo>
                  <a:pt x="5435788" y="6858002"/>
                </a:lnTo>
                <a:lnTo>
                  <a:pt x="0" y="6858002"/>
                </a:lnTo>
                <a:close/>
              </a:path>
            </a:pathLst>
          </a:custGeom>
        </p:spPr>
        <p:txBody>
          <a:bodyPr wrap="square" lIns="68580" tIns="34290" rIns="68580" bIns="34290">
            <a:noAutofit/>
          </a:bodyPr>
          <a:lstStyle/>
          <a:p>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000" advTm="5000"/>
    </mc:Choice>
    <mc:Fallback>
      <p:transition spd="slow"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flipH="1">
            <a:off x="0" y="0"/>
            <a:ext cx="12192000" cy="6858000"/>
          </a:xfrm>
          <a:prstGeom prst="rect">
            <a:avLst/>
          </a:prstGeom>
          <a:gradFill>
            <a:gsLst>
              <a:gs pos="31000">
                <a:schemeClr val="accent1">
                  <a:lumMod val="5000"/>
                  <a:lumOff val="95000"/>
                  <a:alpha val="19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Calibri" panose="020F0502020204030204" charset="0"/>
            </a:endParaRPr>
          </a:p>
        </p:txBody>
      </p:sp>
    </p:spTree>
  </p:cSld>
  <p:clrMapOvr>
    <a:masterClrMapping/>
  </p:clrMapOvr>
  <p:transition advClick="0" advTm="1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3.xml"/><Relationship Id="rId2" Type="http://schemas.openxmlformats.org/officeDocument/2006/relationships/slideLayout" Target="../slideLayouts/slideLayout2.xml"/><Relationship Id="rId19" Type="http://schemas.openxmlformats.org/officeDocument/2006/relationships/tags" Target="../tags/tag2.xml"/><Relationship Id="rId18" Type="http://schemas.openxmlformats.org/officeDocument/2006/relationships/tags" Target="../tags/tag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4BA"/>
        </a:solid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18"/>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9"/>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SimHei" panose="02010609060101010101" pitchFamily="49" charset="-122"/>
                <a:ea typeface="SimHei"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SimHei" panose="02010609060101010101" pitchFamily="49" charset="-122"/>
                <a:ea typeface="SimHei"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SimHei" panose="02010609060101010101" pitchFamily="49" charset="-122"/>
                <a:ea typeface="SimHei"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Calibri" panose="020F050202020403020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Calibri" panose="020F050202020403020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67.xml"/><Relationship Id="rId2" Type="http://schemas.openxmlformats.org/officeDocument/2006/relationships/image" Target="../media/image13.jpeg"/><Relationship Id="rId1" Type="http://schemas.openxmlformats.org/officeDocument/2006/relationships/tags" Target="../tags/tag66.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15.png"/><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1.xml"/><Relationship Id="rId1" Type="http://schemas.openxmlformats.org/officeDocument/2006/relationships/tags" Target="../tags/tag70.xml"/></Relationships>
</file>

<file path=ppt/slides/_rels/slide13.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7" Type="http://schemas.openxmlformats.org/officeDocument/2006/relationships/slideLayout" Target="../slideLayouts/slideLayout2.xml"/><Relationship Id="rId26" Type="http://schemas.openxmlformats.org/officeDocument/2006/relationships/tags" Target="../tags/tag97.xml"/><Relationship Id="rId25" Type="http://schemas.openxmlformats.org/officeDocument/2006/relationships/tags" Target="../tags/tag96.xml"/><Relationship Id="rId24" Type="http://schemas.openxmlformats.org/officeDocument/2006/relationships/tags" Target="../tags/tag95.xml"/><Relationship Id="rId23" Type="http://schemas.openxmlformats.org/officeDocument/2006/relationships/tags" Target="../tags/tag94.xml"/><Relationship Id="rId22" Type="http://schemas.openxmlformats.org/officeDocument/2006/relationships/tags" Target="../tags/tag93.xml"/><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tags" Target="../tags/tag73.xml"/><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4" Type="http://schemas.openxmlformats.org/officeDocument/2006/relationships/slideLayout" Target="../slideLayouts/slideLayout4.xml"/><Relationship Id="rId13" Type="http://schemas.openxmlformats.org/officeDocument/2006/relationships/tags" Target="../tags/tag17.xml"/><Relationship Id="rId12" Type="http://schemas.openxmlformats.org/officeDocument/2006/relationships/image" Target="../media/image4.png"/><Relationship Id="rId11" Type="http://schemas.openxmlformats.org/officeDocument/2006/relationships/image" Target="../media/image3.jpeg"/><Relationship Id="rId10" Type="http://schemas.openxmlformats.org/officeDocument/2006/relationships/tags" Target="../tags/tag1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6.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image" Target="../media/image7.jpe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8" Type="http://schemas.openxmlformats.org/officeDocument/2006/relationships/slideLayout" Target="../slideLayouts/slideLayout2.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image" Target="../media/image8.jpeg"/><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3" Type="http://schemas.openxmlformats.org/officeDocument/2006/relationships/slideLayout" Target="../slideLayouts/slideLayout10.xml"/><Relationship Id="rId12" Type="http://schemas.openxmlformats.org/officeDocument/2006/relationships/tags" Target="../tags/tag45.xml"/><Relationship Id="rId11" Type="http://schemas.openxmlformats.org/officeDocument/2006/relationships/image" Target="../media/image9.jpeg"/><Relationship Id="rId10" Type="http://schemas.openxmlformats.org/officeDocument/2006/relationships/tags" Target="../tags/tag44.xml"/><Relationship Id="rId1" Type="http://schemas.openxmlformats.org/officeDocument/2006/relationships/tags" Target="../tags/tag35.xml"/></Relationships>
</file>

<file path=ppt/slides/_rels/slide8.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1" Type="http://schemas.openxmlformats.org/officeDocument/2006/relationships/slideLayout" Target="../slideLayouts/slideLayout4.xml"/><Relationship Id="rId20" Type="http://schemas.openxmlformats.org/officeDocument/2006/relationships/tags" Target="../tags/tag63.xml"/><Relationship Id="rId2" Type="http://schemas.openxmlformats.org/officeDocument/2006/relationships/tags" Target="../tags/tag47.xml"/><Relationship Id="rId19" Type="http://schemas.openxmlformats.org/officeDocument/2006/relationships/image" Target="../media/image11.jpeg"/><Relationship Id="rId18" Type="http://schemas.openxmlformats.org/officeDocument/2006/relationships/image" Target="../media/image10.jpeg"/><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4205" y="1842770"/>
            <a:ext cx="11149330" cy="82994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noProof="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rPr>
              <a:t>Environment and Technology</a:t>
            </a:r>
            <a:endParaRPr kumimoji="0" lang="zh-CN" altLang="en-US" sz="4800" b="1" i="0" u="none" strike="noStrike" kern="1200" cap="none" spc="0" normalizeH="0" noProof="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endParaRPr>
          </a:p>
        </p:txBody>
      </p:sp>
      <p:sp>
        <p:nvSpPr>
          <p:cNvPr id="4" name="TextBox 36"/>
          <p:cNvSpPr txBox="1"/>
          <p:nvPr/>
        </p:nvSpPr>
        <p:spPr>
          <a:xfrm>
            <a:off x="1600835" y="3152140"/>
            <a:ext cx="9107805" cy="783590"/>
          </a:xfrm>
          <a:prstGeom prst="rect">
            <a:avLst/>
          </a:prstGeom>
          <a:noFill/>
        </p:spPr>
        <p:txBody>
          <a:bodyPr wrap="square" rtlCol="0">
            <a:spAutoFit/>
          </a:bodyPr>
          <a:p>
            <a:pPr algn="ctr">
              <a:lnSpc>
                <a:spcPct val="125000"/>
              </a:lnSpc>
              <a:spcAft>
                <a:spcPts val="450"/>
              </a:spcAft>
            </a:pPr>
            <a:r>
              <a:rPr lang="en-IN" altLang="en-US" sz="36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TEAM</a:t>
            </a:r>
            <a:r>
              <a:rPr lang="en-IN" altLang="en-US" sz="3600" b="1" dirty="0">
                <a:ln w="0"/>
                <a:solidFill>
                  <a:schemeClr val="bg1">
                    <a:alpha val="70000"/>
                  </a:schemeClr>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 </a:t>
            </a:r>
            <a:r>
              <a:rPr lang="en-IN" altLang="en-US" sz="36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D_CODERS</a:t>
            </a:r>
            <a:endParaRPr lang="en-IN" altLang="en-US" sz="36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p:txBody>
      </p:sp>
      <p:sp>
        <p:nvSpPr>
          <p:cNvPr id="6" name="TextBox 36"/>
          <p:cNvSpPr txBox="1"/>
          <p:nvPr/>
        </p:nvSpPr>
        <p:spPr>
          <a:xfrm>
            <a:off x="4272915" y="3923030"/>
            <a:ext cx="3763645" cy="1341755"/>
          </a:xfrm>
          <a:prstGeom prst="rect">
            <a:avLst/>
          </a:prstGeom>
          <a:noFill/>
        </p:spPr>
        <p:txBody>
          <a:bodyPr wrap="square" rtlCol="0">
            <a:spAutoFit/>
          </a:bodyPr>
          <a:p>
            <a:pPr algn="ctr">
              <a:lnSpc>
                <a:spcPct val="125000"/>
              </a:lnSpc>
              <a:spcAft>
                <a:spcPts val="450"/>
              </a:spcAft>
            </a:pPr>
            <a:r>
              <a:rPr lang="en-IN" altLang="zh-CN" sz="14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DEEPAK KUMAR YADAV</a:t>
            </a:r>
            <a:endParaRPr lang="en-IN" altLang="zh-CN" sz="14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a:p>
            <a:pPr algn="ctr">
              <a:lnSpc>
                <a:spcPct val="125000"/>
              </a:lnSpc>
              <a:spcAft>
                <a:spcPts val="450"/>
              </a:spcAft>
            </a:pPr>
            <a:r>
              <a:rPr lang="en-IN" altLang="zh-CN" sz="14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NIYATI SINHA</a:t>
            </a:r>
            <a:endParaRPr lang="en-IN" altLang="zh-CN" sz="14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a:p>
            <a:pPr algn="ctr">
              <a:lnSpc>
                <a:spcPct val="125000"/>
              </a:lnSpc>
              <a:spcAft>
                <a:spcPts val="450"/>
              </a:spcAft>
            </a:pPr>
            <a:r>
              <a:rPr lang="en-IN" altLang="zh-CN" sz="14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AAKASH KUMAR DASH</a:t>
            </a:r>
            <a:endParaRPr lang="en-IN" altLang="zh-CN" sz="14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a:p>
            <a:pPr algn="ctr">
              <a:lnSpc>
                <a:spcPct val="125000"/>
              </a:lnSpc>
              <a:spcAft>
                <a:spcPts val="450"/>
              </a:spcAft>
            </a:pPr>
            <a:r>
              <a:rPr lang="en-IN" altLang="zh-CN" sz="14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ASHMITA   DE</a:t>
            </a:r>
            <a:endParaRPr lang="en-IN" altLang="zh-CN" sz="1400" b="1" dirty="0">
              <a:ln w="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br>
            <a:endParaRPr lang="en-US"/>
          </a:p>
        </p:txBody>
      </p:sp>
      <p:sp>
        <p:nvSpPr>
          <p:cNvPr id="3" name="Content Placeholder 2"/>
          <p:cNvSpPr>
            <a:spLocks noGrp="1"/>
          </p:cNvSpPr>
          <p:nvPr>
            <p:ph sz="half" idx="1"/>
          </p:nvPr>
        </p:nvSpPr>
        <p:spPr>
          <a:xfrm>
            <a:off x="396240" y="1287780"/>
            <a:ext cx="6370955" cy="4988560"/>
          </a:xfrm>
        </p:spPr>
        <p:txBody>
          <a:bodyPr>
            <a:noAutofit/>
          </a:bodyPr>
          <a:p>
            <a:pPr marL="0" indent="0" algn="ctr">
              <a:buNone/>
            </a:pPr>
            <a:endParaRPr lang="en-IN" altLang="en-US" sz="2000">
              <a:solidFill>
                <a:srgbClr val="FFFFFF"/>
              </a:solidFill>
              <a:latin typeface="Times New Roman" panose="02020603050405020304" charset="0"/>
              <a:cs typeface="Times New Roman" panose="02020603050405020304" charset="0"/>
            </a:endParaRPr>
          </a:p>
          <a:p>
            <a:pPr marL="0" indent="0" algn="ctr">
              <a:buNone/>
            </a:pPr>
            <a:r>
              <a:rPr lang="en-IN" altLang="en-US" sz="2000">
                <a:solidFill>
                  <a:srgbClr val="FFFFFF"/>
                </a:solidFill>
                <a:latin typeface="Times New Roman" panose="02020603050405020304" charset="0"/>
                <a:cs typeface="Times New Roman" panose="02020603050405020304" charset="0"/>
              </a:rPr>
              <a:t>Now after the sewage reaches the sewage treatment plant, it gets treated and the clean water goes into a algae pond.</a:t>
            </a:r>
            <a:endParaRPr lang="en-IN" altLang="en-US" sz="2000">
              <a:solidFill>
                <a:srgbClr val="FFFFFF"/>
              </a:solidFill>
              <a:latin typeface="Times New Roman" panose="02020603050405020304" charset="0"/>
              <a:cs typeface="Times New Roman" panose="02020603050405020304" charset="0"/>
            </a:endParaRPr>
          </a:p>
          <a:p>
            <a:pPr marL="0" indent="0" algn="ctr">
              <a:buNone/>
            </a:pPr>
            <a:r>
              <a:rPr lang="en-IN" altLang="en-US" sz="2000">
                <a:solidFill>
                  <a:srgbClr val="FFFFFF"/>
                </a:solidFill>
                <a:latin typeface="Times New Roman" panose="02020603050405020304" charset="0"/>
                <a:cs typeface="Times New Roman" panose="02020603050405020304" charset="0"/>
              </a:rPr>
              <a:t>The sludge(waste generated after sewage treatment) is then sold to farmers at very low prices, as it acts as a very good natural fertilizer.This will help the farmers as it will eliminate the need to buy costly fertilizers from the market and also help the rural economy in a positive way, as cash flow will increase.</a:t>
            </a:r>
            <a:endParaRPr lang="en-IN" altLang="en-US" sz="2000">
              <a:solidFill>
                <a:srgbClr val="FFFFFF"/>
              </a:solidFill>
              <a:latin typeface="Times New Roman" panose="02020603050405020304" charset="0"/>
              <a:cs typeface="Times New Roman" panose="02020603050405020304" charset="0"/>
            </a:endParaRPr>
          </a:p>
          <a:p>
            <a:pPr marL="0" indent="0" algn="ctr">
              <a:buNone/>
            </a:pPr>
            <a:endParaRPr lang="en-IN" altLang="en-US" sz="2000">
              <a:solidFill>
                <a:srgbClr val="FFFFFF"/>
              </a:solidFill>
              <a:latin typeface="Times New Roman" panose="02020603050405020304" charset="0"/>
              <a:cs typeface="Times New Roman" panose="02020603050405020304" charset="0"/>
            </a:endParaRPr>
          </a:p>
          <a:p>
            <a:pPr marL="0" indent="0" algn="ctr">
              <a:buNone/>
            </a:pPr>
            <a:r>
              <a:rPr lang="en-IN" altLang="en-US" sz="2000">
                <a:solidFill>
                  <a:srgbClr val="FFFFFF"/>
                </a:solidFill>
                <a:latin typeface="Times New Roman" panose="02020603050405020304" charset="0"/>
                <a:cs typeface="Times New Roman" panose="02020603050405020304" charset="0"/>
              </a:rPr>
              <a:t>Now in the algae pond, this water is oxygenated and naturally purified also, which helps in the healthy growth of the pond ecosystem.</a:t>
            </a:r>
            <a:endParaRPr lang="en-IN" altLang="en-US" sz="2000">
              <a:solidFill>
                <a:srgbClr val="FFFFFF"/>
              </a:solidFill>
              <a:latin typeface="Times New Roman" panose="02020603050405020304" charset="0"/>
              <a:cs typeface="Times New Roman" panose="02020603050405020304" charset="0"/>
            </a:endParaRPr>
          </a:p>
          <a:p>
            <a:pPr marL="0" indent="0" algn="ctr">
              <a:buNone/>
            </a:pPr>
            <a:r>
              <a:rPr lang="en-IN" altLang="en-US" sz="2000">
                <a:solidFill>
                  <a:srgbClr val="FFFFFF"/>
                </a:solidFill>
                <a:latin typeface="Times New Roman" panose="02020603050405020304" charset="0"/>
                <a:cs typeface="Times New Roman" panose="02020603050405020304" charset="0"/>
              </a:rPr>
              <a:t>Also this will again indirectly help in groundwater level replenishment.</a:t>
            </a:r>
            <a:endParaRPr lang="en-IN" altLang="en-US" sz="2000">
              <a:solidFill>
                <a:srgbClr val="FFFFFF"/>
              </a:solidFill>
              <a:latin typeface="Times New Roman" panose="02020603050405020304" charset="0"/>
              <a:cs typeface="Times New Roman" panose="02020603050405020304" charset="0"/>
            </a:endParaRPr>
          </a:p>
          <a:p>
            <a:pPr algn="ctr"/>
            <a:endParaRPr lang="en-IN" altLang="en-US" sz="2000">
              <a:solidFill>
                <a:srgbClr val="FFFFFF"/>
              </a:solidFill>
              <a:latin typeface="Times New Roman" panose="02020603050405020304" charset="0"/>
              <a:cs typeface="Times New Roman" panose="02020603050405020304" charset="0"/>
            </a:endParaRPr>
          </a:p>
        </p:txBody>
      </p:sp>
      <p:sp>
        <p:nvSpPr>
          <p:cNvPr id="6" name="PA-圆角矩形 5"/>
          <p:cNvSpPr/>
          <p:nvPr>
            <p:custDataLst>
              <p:tags r:id="rId1"/>
            </p:custDataLst>
          </p:nvPr>
        </p:nvSpPr>
        <p:spPr>
          <a:xfrm>
            <a:off x="764540" y="292100"/>
            <a:ext cx="5060315" cy="797560"/>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40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ea"/>
              </a:rPr>
              <a:t>PROTOTYPE</a:t>
            </a:r>
            <a:endParaRPr lang="en-IN" altLang="en-US" sz="240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ea"/>
            </a:endParaRPr>
          </a:p>
        </p:txBody>
      </p:sp>
      <p:pic>
        <p:nvPicPr>
          <p:cNvPr id="4" name="Content Placeholder 3" descr="WhatsApp Image 2020-03-28 at 6.41.37 PM"/>
          <p:cNvPicPr>
            <a:picLocks noChangeAspect="1"/>
          </p:cNvPicPr>
          <p:nvPr>
            <p:ph sz="half" idx="2"/>
          </p:nvPr>
        </p:nvPicPr>
        <p:blipFill>
          <a:blip r:embed="rId2"/>
          <a:srcRect l="8665" t="10058" r="25858" b="5088"/>
          <a:stretch>
            <a:fillRect/>
          </a:stretch>
        </p:blipFill>
        <p:spPr>
          <a:xfrm>
            <a:off x="6898005" y="567690"/>
            <a:ext cx="4856480" cy="4819650"/>
          </a:xfrm>
          <a:prstGeom prst="rect">
            <a:avLst/>
          </a:prstGeom>
        </p:spPr>
      </p:pic>
      <p:sp>
        <p:nvSpPr>
          <p:cNvPr id="5" name="Text Box 4"/>
          <p:cNvSpPr txBox="1"/>
          <p:nvPr/>
        </p:nvSpPr>
        <p:spPr>
          <a:xfrm>
            <a:off x="6898005" y="5261610"/>
            <a:ext cx="4857750" cy="1014730"/>
          </a:xfrm>
          <a:prstGeom prst="rect">
            <a:avLst/>
          </a:prstGeom>
          <a:solidFill>
            <a:srgbClr val="8BC5D6"/>
          </a:solidFill>
        </p:spPr>
        <p:txBody>
          <a:bodyPr wrap="square" rtlCol="0" anchor="t">
            <a:spAutoFit/>
          </a:bodyPr>
          <a:p>
            <a:pPr marL="0" indent="0" algn="ctr">
              <a:buNone/>
            </a:pPr>
            <a:r>
              <a:rPr lang="en-IN" altLang="en-US" sz="1500">
                <a:solidFill>
                  <a:srgbClr val="FFFFFF"/>
                </a:solidFill>
                <a:latin typeface="Times New Roman" panose="02020603050405020304" charset="0"/>
                <a:cs typeface="Times New Roman" panose="02020603050405020304" charset="0"/>
                <a:sym typeface="+mn-ea"/>
              </a:rPr>
              <a:t>BEFORE REACHING THE WATER BODY NETS CAN BE USED TO TRAP WASTE MATERIAL WHICH CAN FURTHER BE SEGREGATED AND PROCESSED</a:t>
            </a:r>
            <a:endParaRPr lang="en-IN" altLang="en-US" sz="1500">
              <a:solidFill>
                <a:srgbClr val="FFFFFF"/>
              </a:solidFill>
              <a:latin typeface="Times New Roman" panose="02020603050405020304" charset="0"/>
              <a:cs typeface="Times New Roman" panose="02020603050405020304" charset="0"/>
            </a:endParaRPr>
          </a:p>
          <a:p>
            <a:pPr algn="ctr"/>
            <a:endParaRPr lang="en-US" sz="150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br>
              <a:rPr lang="en-IN" altLang="en-US" sz="3600">
                <a:solidFill>
                  <a:srgbClr val="FFFFFF"/>
                </a:solidFill>
                <a:latin typeface="Times New Roman" panose="02020603050405020304" charset="0"/>
                <a:cs typeface="Times New Roman" panose="02020603050405020304" charset="0"/>
              </a:rPr>
            </a:br>
            <a:endParaRPr lang="en-IN" altLang="en-US" sz="3600">
              <a:solidFill>
                <a:srgbClr val="FFFFFF"/>
              </a:solidFill>
              <a:latin typeface="Times New Roman" panose="02020603050405020304" charset="0"/>
              <a:cs typeface="Times New Roman" panose="02020603050405020304" charset="0"/>
            </a:endParaRPr>
          </a:p>
        </p:txBody>
      </p:sp>
      <p:pic>
        <p:nvPicPr>
          <p:cNvPr id="4" name="Content Placeholder 3" descr="muncipal_solid_waste_management"/>
          <p:cNvPicPr>
            <a:picLocks noChangeAspect="1"/>
          </p:cNvPicPr>
          <p:nvPr>
            <p:ph sz="half" idx="1"/>
          </p:nvPr>
        </p:nvPicPr>
        <p:blipFill>
          <a:blip r:embed="rId1"/>
          <a:srcRect b="31942"/>
          <a:stretch>
            <a:fillRect/>
          </a:stretch>
        </p:blipFill>
        <p:spPr>
          <a:xfrm>
            <a:off x="838200" y="1624330"/>
            <a:ext cx="5181600" cy="4375785"/>
          </a:xfrm>
          <a:prstGeom prst="rect">
            <a:avLst/>
          </a:prstGeom>
        </p:spPr>
      </p:pic>
      <p:pic>
        <p:nvPicPr>
          <p:cNvPr id="5" name="Content Placeholder 4" descr="download (1)"/>
          <p:cNvPicPr>
            <a:picLocks noChangeAspect="1"/>
          </p:cNvPicPr>
          <p:nvPr>
            <p:ph sz="half" idx="2"/>
          </p:nvPr>
        </p:nvPicPr>
        <p:blipFill>
          <a:blip r:embed="rId2"/>
          <a:stretch>
            <a:fillRect/>
          </a:stretch>
        </p:blipFill>
        <p:spPr>
          <a:xfrm>
            <a:off x="6317615" y="1624330"/>
            <a:ext cx="5316855" cy="4375785"/>
          </a:xfrm>
          <a:prstGeom prst="rect">
            <a:avLst/>
          </a:prstGeom>
        </p:spPr>
      </p:pic>
      <p:sp>
        <p:nvSpPr>
          <p:cNvPr id="7" name="PA-圆角矩形 5"/>
          <p:cNvSpPr/>
          <p:nvPr>
            <p:custDataLst>
              <p:tags r:id="rId3"/>
            </p:custDataLst>
          </p:nvPr>
        </p:nvSpPr>
        <p:spPr>
          <a:xfrm>
            <a:off x="347345" y="292100"/>
            <a:ext cx="7706995" cy="862965"/>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3200">
                <a:solidFill>
                  <a:srgbClr val="FFFFFF"/>
                </a:solidFill>
                <a:latin typeface="Times New Roman" panose="02020603050405020304" charset="0"/>
                <a:cs typeface="Times New Roman" panose="02020603050405020304" charset="0"/>
                <a:sym typeface="+mn-ea"/>
              </a:rPr>
              <a:t>BUSINESS MODEL </a:t>
            </a:r>
            <a:endParaRPr lang="zh-CN" altLang="en-US" sz="3200">
              <a:ea typeface="Calibri" panose="020F0502020204030204" charset="0"/>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br>
            <a:endParaRPr lang="en-US"/>
          </a:p>
        </p:txBody>
      </p:sp>
      <p:sp>
        <p:nvSpPr>
          <p:cNvPr id="3" name="Text Placeholder 2"/>
          <p:cNvSpPr>
            <a:spLocks noGrp="1"/>
          </p:cNvSpPr>
          <p:nvPr>
            <p:ph type="body" idx="1"/>
          </p:nvPr>
        </p:nvSpPr>
        <p:spPr/>
        <p:txBody>
          <a:bodyPr/>
          <a:p>
            <a:pPr algn="ctr"/>
            <a:r>
              <a:rPr lang="en-IN" altLang="en-US">
                <a:solidFill>
                  <a:srgbClr val="FFFFFF"/>
                </a:solidFill>
                <a:effectLst>
                  <a:outerShdw blurRad="38100" dist="38100" dir="2700000" algn="tl">
                    <a:srgbClr val="000000">
                      <a:alpha val="43137"/>
                    </a:srgbClr>
                  </a:outerShdw>
                </a:effectLst>
                <a:latin typeface="Times New Roman" panose="02020603050405020304" charset="0"/>
                <a:cs typeface="Times New Roman" panose="02020603050405020304" charset="0"/>
              </a:rPr>
              <a:t>MARKET ANALYSIS</a:t>
            </a:r>
            <a:endParaRPr lang="en-IN" altLang="en-US">
              <a:solidFill>
                <a:srgbClr val="FFFFFF"/>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840105" y="3107690"/>
            <a:ext cx="5157470" cy="3081655"/>
          </a:xfrm>
        </p:spPr>
        <p:txBody>
          <a:bodyPr/>
          <a:p>
            <a:pPr algn="ctr"/>
            <a:r>
              <a:rPr lang="en-IN" altLang="en-US">
                <a:solidFill>
                  <a:srgbClr val="FFFFFF"/>
                </a:solidFill>
                <a:latin typeface="Times New Roman" panose="02020603050405020304" charset="0"/>
                <a:cs typeface="Times New Roman" panose="02020603050405020304" charset="0"/>
              </a:rPr>
              <a:t>OUR PROJECT MODEL HAS THE CAPACITY TO MAKE A HUGE CHANGE IN THE PRESENT ARCHITECTURE OF WASTE AND SEWAGE MANAGEMENT IN DEVELOPING COUNTRIES</a:t>
            </a:r>
            <a:endParaRPr lang="en-IN" altLang="en-US">
              <a:solidFill>
                <a:srgbClr val="FFFFFF"/>
              </a:solidFill>
              <a:latin typeface="Times New Roman" panose="02020603050405020304" charset="0"/>
              <a:cs typeface="Times New Roman" panose="02020603050405020304" charset="0"/>
            </a:endParaRPr>
          </a:p>
        </p:txBody>
      </p:sp>
      <p:sp>
        <p:nvSpPr>
          <p:cNvPr id="5" name="Text Placeholder 4"/>
          <p:cNvSpPr>
            <a:spLocks noGrp="1"/>
          </p:cNvSpPr>
          <p:nvPr>
            <p:ph type="body" sz="quarter" idx="3"/>
          </p:nvPr>
        </p:nvSpPr>
        <p:spPr/>
        <p:txBody>
          <a:bodyPr/>
          <a:p>
            <a:r>
              <a:rPr lang="en-IN" altLang="en-US">
                <a:solidFill>
                  <a:srgbClr val="FFFFFF"/>
                </a:solidFill>
                <a:effectLst>
                  <a:outerShdw blurRad="38100" dist="38100" dir="2700000" algn="tl">
                    <a:srgbClr val="000000">
                      <a:alpha val="43137"/>
                    </a:srgbClr>
                  </a:outerShdw>
                </a:effectLst>
                <a:latin typeface="Times New Roman" panose="02020603050405020304" charset="0"/>
                <a:cs typeface="Times New Roman" panose="02020603050405020304" charset="0"/>
              </a:rPr>
              <a:t>DIFFERENT MARKET SECTORS</a:t>
            </a:r>
            <a:endParaRPr lang="en-IN" altLang="en-US">
              <a:solidFill>
                <a:srgbClr val="FFFFFF"/>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6" name="Content Placeholder 5"/>
          <p:cNvSpPr>
            <a:spLocks noGrp="1"/>
          </p:cNvSpPr>
          <p:nvPr>
            <p:ph sz="quarter" idx="4"/>
          </p:nvPr>
        </p:nvSpPr>
        <p:spPr/>
        <p:txBody>
          <a:bodyPr/>
          <a:p>
            <a:pPr algn="ctr"/>
            <a:endParaRPr lang="en-US">
              <a:latin typeface="Times New Roman" panose="02020603050405020304" charset="0"/>
              <a:cs typeface="Times New Roman" panose="02020603050405020304" charset="0"/>
            </a:endParaRPr>
          </a:p>
          <a:p>
            <a:pPr algn="ctr"/>
            <a:r>
              <a:rPr lang="en-IN" altLang="en-US">
                <a:solidFill>
                  <a:srgbClr val="FFFFFF"/>
                </a:solidFill>
                <a:latin typeface="Times New Roman" panose="02020603050405020304" charset="0"/>
                <a:cs typeface="Times New Roman" panose="02020603050405020304" charset="0"/>
              </a:rPr>
              <a:t>THE PRESENT WASTE MANAGEMENT SYSTEM IS MUCH MORE TIME TAKING AND COSTLY AS COMPARED TO OUR MODEL</a:t>
            </a:r>
            <a:endParaRPr lang="en-US">
              <a:latin typeface="Times New Roman" panose="02020603050405020304" charset="0"/>
              <a:cs typeface="Times New Roman" panose="02020603050405020304" charset="0"/>
            </a:endParaRPr>
          </a:p>
          <a:p>
            <a:pPr algn="ctr"/>
            <a:endParaRPr lang="en-US">
              <a:latin typeface="Times New Roman" panose="02020603050405020304" charset="0"/>
              <a:cs typeface="Times New Roman" panose="02020603050405020304" charset="0"/>
            </a:endParaRPr>
          </a:p>
          <a:p>
            <a:pPr marL="0" indent="0" algn="ctr">
              <a:buNone/>
            </a:pPr>
            <a:endParaRPr lang="en-US">
              <a:latin typeface="Times New Roman" panose="02020603050405020304" charset="0"/>
              <a:cs typeface="Times New Roman" panose="02020603050405020304" charset="0"/>
            </a:endParaRPr>
          </a:p>
        </p:txBody>
      </p:sp>
      <p:sp>
        <p:nvSpPr>
          <p:cNvPr id="7" name="PA-圆角矩形 5"/>
          <p:cNvSpPr/>
          <p:nvPr>
            <p:custDataLst>
              <p:tags r:id="rId1"/>
            </p:custDataLst>
          </p:nvPr>
        </p:nvSpPr>
        <p:spPr>
          <a:xfrm>
            <a:off x="347345" y="292100"/>
            <a:ext cx="10091420" cy="862965"/>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3200">
                <a:solidFill>
                  <a:srgbClr val="FFFFFF"/>
                </a:solidFill>
                <a:latin typeface="Times New Roman" panose="02020603050405020304" charset="0"/>
                <a:cs typeface="Times New Roman" panose="02020603050405020304" charset="0"/>
                <a:sym typeface="+mn-ea"/>
              </a:rPr>
              <a:t> TARGET MARKET: DEVELOPING COUNTRIES</a:t>
            </a:r>
            <a:endParaRPr lang="zh-CN" altLang="en-US" sz="3200">
              <a:ea typeface="Calibri" panose="020F0502020204030204" charset="0"/>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PA-矩形 3"/>
          <p:cNvSpPr/>
          <p:nvPr>
            <p:custDataLst>
              <p:tags r:id="rId1"/>
            </p:custDataLst>
          </p:nvPr>
        </p:nvSpPr>
        <p:spPr>
          <a:xfrm>
            <a:off x="0" y="0"/>
            <a:ext cx="12192000" cy="649605"/>
          </a:xfrm>
          <a:prstGeom prst="rect">
            <a:avLst/>
          </a:prstGeom>
          <a:solidFill>
            <a:srgbClr val="8BC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6" name="PA-圆角矩形 5"/>
          <p:cNvSpPr/>
          <p:nvPr>
            <p:custDataLst>
              <p:tags r:id="rId2"/>
            </p:custDataLst>
          </p:nvPr>
        </p:nvSpPr>
        <p:spPr>
          <a:xfrm>
            <a:off x="347345" y="292100"/>
            <a:ext cx="3889375" cy="607060"/>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zh-CN" sz="2400">
                <a:latin typeface="Times New Roman" panose="02020603050405020304" charset="0"/>
                <a:ea typeface="Calibri" panose="020F0502020204030204" charset="0"/>
                <a:cs typeface="Times New Roman" panose="02020603050405020304" charset="0"/>
              </a:rPr>
              <a:t>TEAM DESCRIPTION</a:t>
            </a:r>
            <a:endParaRPr lang="en-IN" altLang="zh-CN" sz="2400">
              <a:latin typeface="Times New Roman" panose="02020603050405020304" charset="0"/>
              <a:ea typeface="Calibri" panose="020F0502020204030204" charset="0"/>
              <a:cs typeface="Times New Roman" panose="02020603050405020304" charset="0"/>
            </a:endParaRPr>
          </a:p>
        </p:txBody>
      </p:sp>
      <p:grpSp>
        <p:nvGrpSpPr>
          <p:cNvPr id="1337" name="PA-组合 1336"/>
          <p:cNvGrpSpPr/>
          <p:nvPr>
            <p:custDataLst>
              <p:tags r:id="rId3"/>
            </p:custDataLst>
          </p:nvPr>
        </p:nvGrpSpPr>
        <p:grpSpPr>
          <a:xfrm>
            <a:off x="186690" y="2414270"/>
            <a:ext cx="8735695" cy="2387600"/>
            <a:chOff x="417250" y="2414750"/>
            <a:chExt cx="11381382" cy="2387762"/>
          </a:xfrm>
        </p:grpSpPr>
        <p:sp>
          <p:nvSpPr>
            <p:cNvPr id="1338" name="PA-koppt-矩形"/>
            <p:cNvSpPr/>
            <p:nvPr>
              <p:custDataLst>
                <p:tags r:id="rId4"/>
              </p:custDataLst>
            </p:nvPr>
          </p:nvSpPr>
          <p:spPr>
            <a:xfrm>
              <a:off x="758690" y="2414750"/>
              <a:ext cx="3063993" cy="1056384"/>
            </a:xfrm>
            <a:prstGeom prst="rect">
              <a:avLst/>
            </a:prstGeom>
            <a:solidFill>
              <a:srgbClr val="00556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latin typeface="Calibri" panose="020F0502020204030204" charset="0"/>
                <a:ea typeface="Calibri" panose="020F0502020204030204" charset="0"/>
              </a:endParaRPr>
            </a:p>
          </p:txBody>
        </p:sp>
        <p:sp>
          <p:nvSpPr>
            <p:cNvPr id="1339" name="PA-koppt-矩形"/>
            <p:cNvSpPr/>
            <p:nvPr>
              <p:custDataLst>
                <p:tags r:id="rId5"/>
              </p:custDataLst>
            </p:nvPr>
          </p:nvSpPr>
          <p:spPr>
            <a:xfrm>
              <a:off x="4742249" y="2414750"/>
              <a:ext cx="3063993" cy="1056384"/>
            </a:xfrm>
            <a:prstGeom prst="rect">
              <a:avLst/>
            </a:prstGeom>
            <a:solidFill>
              <a:srgbClr val="00556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latin typeface="Calibri" panose="020F0502020204030204" charset="0"/>
                <a:ea typeface="Calibri" panose="020F0502020204030204" charset="0"/>
              </a:endParaRPr>
            </a:p>
          </p:txBody>
        </p:sp>
        <p:sp>
          <p:nvSpPr>
            <p:cNvPr id="1340" name="PA-koppt-矩形"/>
            <p:cNvSpPr/>
            <p:nvPr>
              <p:custDataLst>
                <p:tags r:id="rId6"/>
              </p:custDataLst>
            </p:nvPr>
          </p:nvSpPr>
          <p:spPr>
            <a:xfrm>
              <a:off x="8734639" y="2414750"/>
              <a:ext cx="3063993" cy="1056384"/>
            </a:xfrm>
            <a:prstGeom prst="rect">
              <a:avLst/>
            </a:prstGeom>
            <a:solidFill>
              <a:srgbClr val="00556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rgbClr val="00556A"/>
                </a:solidFill>
                <a:latin typeface="Calibri" panose="020F0502020204030204" charset="0"/>
                <a:ea typeface="Calibri" panose="020F0502020204030204" charset="0"/>
              </a:endParaRPr>
            </a:p>
          </p:txBody>
        </p:sp>
        <p:sp>
          <p:nvSpPr>
            <p:cNvPr id="1341" name="PA-koppt-连接线"/>
            <p:cNvSpPr/>
            <p:nvPr>
              <p:custDataLst>
                <p:tags r:id="rId7"/>
              </p:custDataLst>
            </p:nvPr>
          </p:nvSpPr>
          <p:spPr>
            <a:xfrm>
              <a:off x="417250" y="2750230"/>
              <a:ext cx="266700" cy="1533525"/>
            </a:xfrm>
            <a:custGeom>
              <a:avLst/>
              <a:gdLst>
                <a:gd name="connsiteX0" fmla="*/ 219075 w 266700"/>
                <a:gd name="connsiteY0" fmla="*/ 0 h 1533525"/>
                <a:gd name="connsiteX1" fmla="*/ 0 w 266700"/>
                <a:gd name="connsiteY1" fmla="*/ 0 h 1533525"/>
                <a:gd name="connsiteX2" fmla="*/ 0 w 266700"/>
                <a:gd name="connsiteY2" fmla="*/ 1266825 h 1533525"/>
                <a:gd name="connsiteX3" fmla="*/ 266700 w 266700"/>
                <a:gd name="connsiteY3" fmla="*/ 1533525 h 1533525"/>
              </a:gdLst>
              <a:ahLst/>
              <a:cxnLst>
                <a:cxn ang="0">
                  <a:pos x="connsiteX0" y="connsiteY0"/>
                </a:cxn>
                <a:cxn ang="0">
                  <a:pos x="connsiteX1" y="connsiteY1"/>
                </a:cxn>
                <a:cxn ang="0">
                  <a:pos x="connsiteX2" y="connsiteY2"/>
                </a:cxn>
                <a:cxn ang="0">
                  <a:pos x="connsiteX3" y="connsiteY3"/>
                </a:cxn>
              </a:cxnLst>
              <a:rect l="l" t="t" r="r" b="b"/>
              <a:pathLst>
                <a:path w="266700" h="1533525">
                  <a:moveTo>
                    <a:pt x="219075" y="0"/>
                  </a:moveTo>
                  <a:lnTo>
                    <a:pt x="0" y="0"/>
                  </a:lnTo>
                  <a:lnTo>
                    <a:pt x="0" y="1266825"/>
                  </a:lnTo>
                  <a:lnTo>
                    <a:pt x="266700" y="1533525"/>
                  </a:lnTo>
                </a:path>
              </a:pathLst>
            </a:custGeom>
            <a:noFill/>
            <a:ln w="19050" cap="flat">
              <a:solidFill>
                <a:srgbClr val="9B9C9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a typeface="Calibri" panose="020F0502020204030204" charset="0"/>
              </a:endParaRPr>
            </a:p>
          </p:txBody>
        </p:sp>
        <p:sp>
          <p:nvSpPr>
            <p:cNvPr id="1342" name="PA-koppt-连接线"/>
            <p:cNvSpPr/>
            <p:nvPr>
              <p:custDataLst>
                <p:tags r:id="rId8"/>
              </p:custDataLst>
            </p:nvPr>
          </p:nvSpPr>
          <p:spPr>
            <a:xfrm>
              <a:off x="4336268" y="2750230"/>
              <a:ext cx="266700" cy="1533525"/>
            </a:xfrm>
            <a:custGeom>
              <a:avLst/>
              <a:gdLst>
                <a:gd name="connsiteX0" fmla="*/ 219075 w 266700"/>
                <a:gd name="connsiteY0" fmla="*/ 0 h 1533525"/>
                <a:gd name="connsiteX1" fmla="*/ 0 w 266700"/>
                <a:gd name="connsiteY1" fmla="*/ 0 h 1533525"/>
                <a:gd name="connsiteX2" fmla="*/ 0 w 266700"/>
                <a:gd name="connsiteY2" fmla="*/ 1266825 h 1533525"/>
                <a:gd name="connsiteX3" fmla="*/ 266700 w 266700"/>
                <a:gd name="connsiteY3" fmla="*/ 1533525 h 1533525"/>
              </a:gdLst>
              <a:ahLst/>
              <a:cxnLst>
                <a:cxn ang="0">
                  <a:pos x="connsiteX0" y="connsiteY0"/>
                </a:cxn>
                <a:cxn ang="0">
                  <a:pos x="connsiteX1" y="connsiteY1"/>
                </a:cxn>
                <a:cxn ang="0">
                  <a:pos x="connsiteX2" y="connsiteY2"/>
                </a:cxn>
                <a:cxn ang="0">
                  <a:pos x="connsiteX3" y="connsiteY3"/>
                </a:cxn>
              </a:cxnLst>
              <a:rect l="l" t="t" r="r" b="b"/>
              <a:pathLst>
                <a:path w="266700" h="1533525">
                  <a:moveTo>
                    <a:pt x="219075" y="0"/>
                  </a:moveTo>
                  <a:lnTo>
                    <a:pt x="0" y="0"/>
                  </a:lnTo>
                  <a:lnTo>
                    <a:pt x="0" y="1266825"/>
                  </a:lnTo>
                  <a:lnTo>
                    <a:pt x="266700" y="1533525"/>
                  </a:lnTo>
                </a:path>
              </a:pathLst>
            </a:custGeom>
            <a:noFill/>
            <a:ln w="19050" cap="flat">
              <a:solidFill>
                <a:srgbClr val="9B9C9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a typeface="Calibri" panose="020F0502020204030204" charset="0"/>
              </a:endParaRPr>
            </a:p>
          </p:txBody>
        </p:sp>
        <p:sp>
          <p:nvSpPr>
            <p:cNvPr id="1343" name="PA-koppt-连接线"/>
            <p:cNvSpPr/>
            <p:nvPr>
              <p:custDataLst>
                <p:tags r:id="rId9"/>
              </p:custDataLst>
            </p:nvPr>
          </p:nvSpPr>
          <p:spPr>
            <a:xfrm>
              <a:off x="8322905" y="2750230"/>
              <a:ext cx="266700" cy="1533525"/>
            </a:xfrm>
            <a:custGeom>
              <a:avLst/>
              <a:gdLst>
                <a:gd name="connsiteX0" fmla="*/ 219075 w 266700"/>
                <a:gd name="connsiteY0" fmla="*/ 0 h 1533525"/>
                <a:gd name="connsiteX1" fmla="*/ 0 w 266700"/>
                <a:gd name="connsiteY1" fmla="*/ 0 h 1533525"/>
                <a:gd name="connsiteX2" fmla="*/ 0 w 266700"/>
                <a:gd name="connsiteY2" fmla="*/ 1266825 h 1533525"/>
                <a:gd name="connsiteX3" fmla="*/ 266700 w 266700"/>
                <a:gd name="connsiteY3" fmla="*/ 1533525 h 1533525"/>
              </a:gdLst>
              <a:ahLst/>
              <a:cxnLst>
                <a:cxn ang="0">
                  <a:pos x="connsiteX0" y="connsiteY0"/>
                </a:cxn>
                <a:cxn ang="0">
                  <a:pos x="connsiteX1" y="connsiteY1"/>
                </a:cxn>
                <a:cxn ang="0">
                  <a:pos x="connsiteX2" y="connsiteY2"/>
                </a:cxn>
                <a:cxn ang="0">
                  <a:pos x="connsiteX3" y="connsiteY3"/>
                </a:cxn>
              </a:cxnLst>
              <a:rect l="l" t="t" r="r" b="b"/>
              <a:pathLst>
                <a:path w="266700" h="1533525">
                  <a:moveTo>
                    <a:pt x="219075" y="0"/>
                  </a:moveTo>
                  <a:lnTo>
                    <a:pt x="0" y="0"/>
                  </a:lnTo>
                  <a:lnTo>
                    <a:pt x="0" y="1266825"/>
                  </a:lnTo>
                  <a:lnTo>
                    <a:pt x="266700" y="1533525"/>
                  </a:lnTo>
                </a:path>
              </a:pathLst>
            </a:custGeom>
            <a:noFill/>
            <a:ln w="19050" cap="flat">
              <a:solidFill>
                <a:srgbClr val="9B9C9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a typeface="Calibri" panose="020F0502020204030204" charset="0"/>
              </a:endParaRPr>
            </a:p>
          </p:txBody>
        </p:sp>
        <p:sp>
          <p:nvSpPr>
            <p:cNvPr id="1344" name="PA-koppt-圆形"/>
            <p:cNvSpPr>
              <a:spLocks noEditPoints="1"/>
            </p:cNvSpPr>
            <p:nvPr>
              <p:custDataLst>
                <p:tags r:id="rId10"/>
              </p:custDataLst>
            </p:nvPr>
          </p:nvSpPr>
          <p:spPr bwMode="auto">
            <a:xfrm>
              <a:off x="758690" y="3710786"/>
              <a:ext cx="1071259" cy="1091726"/>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00556A"/>
            </a:solidFill>
            <a:ln>
              <a:noFill/>
            </a:ln>
          </p:spPr>
          <p:txBody>
            <a:bodyPr/>
            <a:p>
              <a:endParaRPr lang="zh-CN" altLang="en-US" sz="1800">
                <a:ea typeface="Calibri" panose="020F0502020204030204" charset="0"/>
              </a:endParaRPr>
            </a:p>
          </p:txBody>
        </p:sp>
        <p:sp>
          <p:nvSpPr>
            <p:cNvPr id="1345" name="PA-koppt-圆形"/>
            <p:cNvSpPr>
              <a:spLocks noEditPoints="1"/>
            </p:cNvSpPr>
            <p:nvPr>
              <p:custDataLst>
                <p:tags r:id="rId11"/>
              </p:custDataLst>
            </p:nvPr>
          </p:nvSpPr>
          <p:spPr bwMode="auto">
            <a:xfrm>
              <a:off x="4742249" y="3710786"/>
              <a:ext cx="1071259" cy="1091726"/>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00556A"/>
            </a:solidFill>
            <a:ln>
              <a:noFill/>
            </a:ln>
          </p:spPr>
          <p:txBody>
            <a:bodyPr/>
            <a:p>
              <a:endParaRPr lang="zh-CN" altLang="en-US" sz="1800">
                <a:ea typeface="Calibri" panose="020F0502020204030204" charset="0"/>
              </a:endParaRPr>
            </a:p>
          </p:txBody>
        </p:sp>
        <p:sp>
          <p:nvSpPr>
            <p:cNvPr id="1346" name="PA-koppt-圆形"/>
            <p:cNvSpPr>
              <a:spLocks noEditPoints="1"/>
            </p:cNvSpPr>
            <p:nvPr>
              <p:custDataLst>
                <p:tags r:id="rId12"/>
              </p:custDataLst>
            </p:nvPr>
          </p:nvSpPr>
          <p:spPr bwMode="auto">
            <a:xfrm>
              <a:off x="8734639" y="3710786"/>
              <a:ext cx="1071259" cy="1091726"/>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00556A"/>
            </a:solidFill>
            <a:ln>
              <a:noFill/>
            </a:ln>
          </p:spPr>
          <p:txBody>
            <a:bodyPr/>
            <a:p>
              <a:endParaRPr lang="zh-CN" altLang="en-US" sz="1800">
                <a:ea typeface="Calibri" panose="020F0502020204030204" charset="0"/>
              </a:endParaRPr>
            </a:p>
          </p:txBody>
        </p:sp>
        <p:sp>
          <p:nvSpPr>
            <p:cNvPr id="1347" name="PA-01"/>
            <p:cNvSpPr txBox="1"/>
            <p:nvPr>
              <p:custDataLst>
                <p:tags r:id="rId13"/>
              </p:custDataLst>
            </p:nvPr>
          </p:nvSpPr>
          <p:spPr>
            <a:xfrm>
              <a:off x="892129" y="3912817"/>
              <a:ext cx="2769026" cy="768402"/>
            </a:xfrm>
            <a:prstGeom prst="rect">
              <a:avLst/>
            </a:prstGeom>
            <a:noFill/>
            <a:effectLst/>
          </p:spPr>
          <p:txBody>
            <a:bodyPr wrap="square" rtlCol="0">
              <a:spAutoFit/>
            </a:bodyPr>
            <a:p>
              <a:r>
                <a:rPr lang="en-IN" altLang="en-US" sz="2800" b="1" dirty="0">
                  <a:solidFill>
                    <a:schemeClr val="bg1"/>
                  </a:solidFill>
                  <a:latin typeface="Times New Roman" panose="02020603050405020304" charset="0"/>
                  <a:ea typeface="Calibri" panose="020F0502020204030204" charset="0"/>
                  <a:cs typeface="Times New Roman" panose="02020603050405020304" charset="0"/>
                </a:rPr>
                <a:t>1805483</a:t>
              </a:r>
              <a:endParaRPr lang="en-IN" altLang="en-US" sz="2800" b="1" dirty="0">
                <a:solidFill>
                  <a:schemeClr val="bg1"/>
                </a:solidFill>
                <a:latin typeface="Times New Roman" panose="02020603050405020304" charset="0"/>
                <a:ea typeface="Calibri" panose="020F0502020204030204" charset="0"/>
                <a:cs typeface="Times New Roman" panose="02020603050405020304" charset="0"/>
              </a:endParaRPr>
            </a:p>
            <a:p>
              <a:r>
                <a:rPr lang="en-IN" altLang="en-US" sz="1600" b="1" dirty="0">
                  <a:solidFill>
                    <a:schemeClr val="bg1"/>
                  </a:solidFill>
                  <a:latin typeface="Times New Roman" panose="02020603050405020304" charset="0"/>
                  <a:ea typeface="Calibri" panose="020F0502020204030204" charset="0"/>
                  <a:cs typeface="Times New Roman" panose="02020603050405020304" charset="0"/>
                </a:rPr>
                <a:t>CSE KIIT</a:t>
              </a:r>
              <a:endParaRPr lang="en-IN" altLang="en-US" sz="1600" b="1"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1348" name="PA-02"/>
            <p:cNvSpPr txBox="1"/>
            <p:nvPr>
              <p:custDataLst>
                <p:tags r:id="rId14"/>
              </p:custDataLst>
            </p:nvPr>
          </p:nvSpPr>
          <p:spPr>
            <a:xfrm>
              <a:off x="4920329" y="3912817"/>
              <a:ext cx="2481947" cy="768402"/>
            </a:xfrm>
            <a:prstGeom prst="rect">
              <a:avLst/>
            </a:prstGeom>
            <a:noFill/>
            <a:effectLst/>
          </p:spPr>
          <p:txBody>
            <a:bodyPr wrap="square" rtlCol="0">
              <a:spAutoFit/>
            </a:bodyPr>
            <a:p>
              <a:r>
                <a:rPr lang="en-IN" altLang="en-US" sz="2800" b="1" dirty="0">
                  <a:solidFill>
                    <a:schemeClr val="bg1"/>
                  </a:solidFill>
                  <a:latin typeface="Times New Roman" panose="02020603050405020304" charset="0"/>
                  <a:ea typeface="Calibri" panose="020F0502020204030204" charset="0"/>
                  <a:cs typeface="Times New Roman" panose="02020603050405020304" charset="0"/>
                  <a:sym typeface="+mn-ea"/>
                </a:rPr>
                <a:t>1805501</a:t>
              </a:r>
              <a:endParaRPr lang="en-IN" altLang="en-US" sz="2800" b="1" dirty="0">
                <a:solidFill>
                  <a:schemeClr val="bg1"/>
                </a:solidFill>
                <a:latin typeface="Times New Roman" panose="02020603050405020304" charset="0"/>
                <a:ea typeface="Calibri" panose="020F0502020204030204" charset="0"/>
                <a:cs typeface="Times New Roman" panose="02020603050405020304" charset="0"/>
                <a:sym typeface="+mn-ea"/>
              </a:endParaRPr>
            </a:p>
            <a:p>
              <a:r>
                <a:rPr lang="en-IN" altLang="en-US" sz="1600" b="1" dirty="0">
                  <a:solidFill>
                    <a:schemeClr val="bg1"/>
                  </a:solidFill>
                  <a:latin typeface="Times New Roman" panose="02020603050405020304" charset="0"/>
                  <a:ea typeface="Calibri" panose="020F0502020204030204" charset="0"/>
                  <a:cs typeface="Times New Roman" panose="02020603050405020304" charset="0"/>
                  <a:sym typeface="+mn-ea"/>
                </a:rPr>
                <a:t>CSE KIIT</a:t>
              </a:r>
              <a:endParaRPr lang="en-IN" altLang="en-US" sz="1600" b="1" dirty="0">
                <a:solidFill>
                  <a:schemeClr val="bg1"/>
                </a:solidFill>
                <a:latin typeface="Times New Roman" panose="02020603050405020304" charset="0"/>
                <a:ea typeface="Calibri" panose="020F0502020204030204" charset="0"/>
                <a:cs typeface="Times New Roman" panose="02020603050405020304" charset="0"/>
                <a:sym typeface="+mn-ea"/>
              </a:endParaRPr>
            </a:p>
          </p:txBody>
        </p:sp>
        <p:sp>
          <p:nvSpPr>
            <p:cNvPr id="1350" name="PA-koppt-文本框"/>
            <p:cNvSpPr/>
            <p:nvPr>
              <p:custDataLst>
                <p:tags r:id="rId15"/>
              </p:custDataLst>
            </p:nvPr>
          </p:nvSpPr>
          <p:spPr>
            <a:xfrm>
              <a:off x="892957" y="2597007"/>
              <a:ext cx="2769026" cy="645204"/>
            </a:xfrm>
            <a:prstGeom prst="rect">
              <a:avLst/>
            </a:prstGeom>
          </p:spPr>
          <p:txBody>
            <a:bodyPr wrap="square">
              <a:spAutoFit/>
            </a:bodyPr>
            <a:p>
              <a:pPr algn="ctr"/>
              <a:r>
                <a:rPr lang="en-IN" altLang="zh-CN" b="1" dirty="0">
                  <a:solidFill>
                    <a:srgbClr val="FFFFFF"/>
                  </a:solidFill>
                  <a:latin typeface="Times New Roman" panose="02020603050405020304" charset="0"/>
                  <a:ea typeface="Calibri" panose="020F0502020204030204" charset="0"/>
                  <a:cs typeface="Times New Roman" panose="02020603050405020304" charset="0"/>
                </a:rPr>
                <a:t>DEEPAK KUMAR YADAV</a:t>
              </a:r>
              <a:r>
                <a:rPr lang="zh-CN" altLang="en-US" b="1" dirty="0">
                  <a:solidFill>
                    <a:srgbClr val="FFFFFF"/>
                  </a:solidFill>
                  <a:latin typeface="Times New Roman" panose="02020603050405020304" charset="0"/>
                  <a:ea typeface="Calibri" panose="020F0502020204030204" charset="0"/>
                  <a:cs typeface="Times New Roman" panose="02020603050405020304" charset="0"/>
                </a:rPr>
                <a:t> </a:t>
              </a:r>
              <a:endParaRPr lang="en-US" altLang="zh-CN" b="1" dirty="0">
                <a:solidFill>
                  <a:srgbClr val="FFFFFF"/>
                </a:solidFill>
                <a:latin typeface="Times New Roman" panose="02020603050405020304" charset="0"/>
                <a:ea typeface="Calibri" panose="020F0502020204030204" charset="0"/>
                <a:cs typeface="Times New Roman" panose="02020603050405020304" charset="0"/>
              </a:endParaRPr>
            </a:p>
          </p:txBody>
        </p:sp>
        <p:sp>
          <p:nvSpPr>
            <p:cNvPr id="1351" name="PA-koppt-文本框"/>
            <p:cNvSpPr/>
            <p:nvPr>
              <p:custDataLst>
                <p:tags r:id="rId16"/>
              </p:custDataLst>
            </p:nvPr>
          </p:nvSpPr>
          <p:spPr>
            <a:xfrm>
              <a:off x="4920329" y="2735446"/>
              <a:ext cx="2883195" cy="368325"/>
            </a:xfrm>
            <a:prstGeom prst="rect">
              <a:avLst/>
            </a:prstGeom>
          </p:spPr>
          <p:txBody>
            <a:bodyPr wrap="square">
              <a:spAutoFit/>
            </a:bodyPr>
            <a:p>
              <a:pPr algn="ctr"/>
              <a:r>
                <a:rPr lang="en-IN" altLang="en-US" b="1" dirty="0">
                  <a:solidFill>
                    <a:srgbClr val="FFFFFF"/>
                  </a:solidFill>
                  <a:latin typeface="Times New Roman" panose="02020603050405020304" charset="0"/>
                  <a:ea typeface="Calibri" panose="020F0502020204030204" charset="0"/>
                  <a:cs typeface="Times New Roman" panose="02020603050405020304" charset="0"/>
                </a:rPr>
                <a:t>NIYATI SINHA</a:t>
              </a:r>
              <a:endParaRPr lang="en-IN" altLang="en-US" b="1" dirty="0">
                <a:solidFill>
                  <a:srgbClr val="FFFFFF"/>
                </a:solidFill>
                <a:latin typeface="Times New Roman" panose="02020603050405020304" charset="0"/>
                <a:ea typeface="Calibri" panose="020F0502020204030204" charset="0"/>
                <a:cs typeface="Times New Roman" panose="02020603050405020304" charset="0"/>
              </a:endParaRPr>
            </a:p>
          </p:txBody>
        </p:sp>
        <p:sp>
          <p:nvSpPr>
            <p:cNvPr id="1352" name="PA-koppt-文本框"/>
            <p:cNvSpPr/>
            <p:nvPr>
              <p:custDataLst>
                <p:tags r:id="rId17"/>
              </p:custDataLst>
            </p:nvPr>
          </p:nvSpPr>
          <p:spPr>
            <a:xfrm>
              <a:off x="8868280" y="2746242"/>
              <a:ext cx="2929525" cy="645204"/>
            </a:xfrm>
            <a:prstGeom prst="rect">
              <a:avLst/>
            </a:prstGeom>
          </p:spPr>
          <p:txBody>
            <a:bodyPr wrap="square">
              <a:spAutoFit/>
            </a:bodyPr>
            <a:p>
              <a:pPr algn="ctr"/>
              <a:r>
                <a:rPr lang="en-IN" altLang="en-US" dirty="0">
                  <a:solidFill>
                    <a:schemeClr val="bg1"/>
                  </a:solidFill>
                  <a:latin typeface="Times New Roman" panose="02020603050405020304" charset="0"/>
                  <a:ea typeface="Calibri" panose="020F0502020204030204" charset="0"/>
                  <a:cs typeface="Times New Roman" panose="02020603050405020304" charset="0"/>
                </a:rPr>
                <a:t>AAKASH KUMAR DASH</a:t>
              </a:r>
              <a:endParaRPr lang="en-IN" altLang="en-US"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1353" name="PA-koppt-文本框"/>
            <p:cNvSpPr/>
            <p:nvPr>
              <p:custDataLst>
                <p:tags r:id="rId18"/>
              </p:custDataLst>
            </p:nvPr>
          </p:nvSpPr>
          <p:spPr>
            <a:xfrm flipH="1">
              <a:off x="1893495" y="3617561"/>
              <a:ext cx="1917993" cy="368325"/>
            </a:xfrm>
            <a:prstGeom prst="rect">
              <a:avLst/>
            </a:prstGeom>
          </p:spPr>
          <p:txBody>
            <a:bodyPr wrap="square">
              <a:spAutoFit/>
            </a:bodyPr>
            <a:p>
              <a:pPr>
                <a:lnSpc>
                  <a:spcPct val="150000"/>
                </a:lnSpc>
              </a:pPr>
              <a:endParaRPr lang="en-US" altLang="zh-CN" sz="1200" b="1" dirty="0">
                <a:solidFill>
                  <a:schemeClr val="accent1"/>
                </a:solidFill>
                <a:latin typeface="Calibri" panose="020F0502020204030204" charset="0"/>
                <a:ea typeface="Calibri" panose="020F0502020204030204" charset="0"/>
              </a:endParaRPr>
            </a:p>
          </p:txBody>
        </p:sp>
        <p:sp>
          <p:nvSpPr>
            <p:cNvPr id="1354" name="PA-koppt-文本框"/>
            <p:cNvSpPr/>
            <p:nvPr>
              <p:custDataLst>
                <p:tags r:id="rId19"/>
              </p:custDataLst>
            </p:nvPr>
          </p:nvSpPr>
          <p:spPr>
            <a:xfrm flipH="1">
              <a:off x="5885887" y="3617561"/>
              <a:ext cx="1917993" cy="368325"/>
            </a:xfrm>
            <a:prstGeom prst="rect">
              <a:avLst/>
            </a:prstGeom>
          </p:spPr>
          <p:txBody>
            <a:bodyPr wrap="square">
              <a:spAutoFit/>
            </a:bodyPr>
            <a:p>
              <a:pPr>
                <a:lnSpc>
                  <a:spcPct val="150000"/>
                </a:lnSpc>
              </a:pPr>
              <a:endParaRPr lang="en-US" altLang="zh-CN" sz="1200" b="1" dirty="0">
                <a:solidFill>
                  <a:schemeClr val="accent1"/>
                </a:solidFill>
                <a:latin typeface="Calibri" panose="020F0502020204030204" charset="0"/>
                <a:ea typeface="Calibri" panose="020F0502020204030204" charset="0"/>
              </a:endParaRPr>
            </a:p>
          </p:txBody>
        </p:sp>
        <p:sp>
          <p:nvSpPr>
            <p:cNvPr id="1355" name="PA-koppt-文本框"/>
            <p:cNvSpPr/>
            <p:nvPr>
              <p:custDataLst>
                <p:tags r:id="rId20"/>
              </p:custDataLst>
            </p:nvPr>
          </p:nvSpPr>
          <p:spPr>
            <a:xfrm flipH="1">
              <a:off x="9880638" y="3617561"/>
              <a:ext cx="1917993" cy="368325"/>
            </a:xfrm>
            <a:prstGeom prst="rect">
              <a:avLst/>
            </a:prstGeom>
          </p:spPr>
          <p:txBody>
            <a:bodyPr wrap="square">
              <a:spAutoFit/>
            </a:bodyPr>
            <a:p>
              <a:pPr>
                <a:lnSpc>
                  <a:spcPct val="150000"/>
                </a:lnSpc>
              </a:pPr>
              <a:endParaRPr lang="en-US" altLang="zh-CN" sz="1200" b="1" dirty="0">
                <a:solidFill>
                  <a:schemeClr val="accent1"/>
                </a:solidFill>
                <a:latin typeface="Calibri" panose="020F0502020204030204" charset="0"/>
                <a:ea typeface="Calibri" panose="020F0502020204030204" charset="0"/>
              </a:endParaRPr>
            </a:p>
          </p:txBody>
        </p:sp>
      </p:grpSp>
      <p:sp>
        <p:nvSpPr>
          <p:cNvPr id="2" name="PA-koppt-连接线"/>
          <p:cNvSpPr/>
          <p:nvPr>
            <p:custDataLst>
              <p:tags r:id="rId21"/>
            </p:custDataLst>
          </p:nvPr>
        </p:nvSpPr>
        <p:spPr>
          <a:xfrm>
            <a:off x="9455150" y="2749550"/>
            <a:ext cx="266700" cy="1537970"/>
          </a:xfrm>
          <a:custGeom>
            <a:avLst/>
            <a:gdLst>
              <a:gd name="connsiteX0" fmla="*/ 219075 w 266700"/>
              <a:gd name="connsiteY0" fmla="*/ 0 h 1533525"/>
              <a:gd name="connsiteX1" fmla="*/ 0 w 266700"/>
              <a:gd name="connsiteY1" fmla="*/ 0 h 1533525"/>
              <a:gd name="connsiteX2" fmla="*/ 0 w 266700"/>
              <a:gd name="connsiteY2" fmla="*/ 1266825 h 1533525"/>
              <a:gd name="connsiteX3" fmla="*/ 266700 w 266700"/>
              <a:gd name="connsiteY3" fmla="*/ 1533525 h 1533525"/>
            </a:gdLst>
            <a:ahLst/>
            <a:cxnLst>
              <a:cxn ang="0">
                <a:pos x="connsiteX0" y="connsiteY0"/>
              </a:cxn>
              <a:cxn ang="0">
                <a:pos x="connsiteX1" y="connsiteY1"/>
              </a:cxn>
              <a:cxn ang="0">
                <a:pos x="connsiteX2" y="connsiteY2"/>
              </a:cxn>
              <a:cxn ang="0">
                <a:pos x="connsiteX3" y="connsiteY3"/>
              </a:cxn>
            </a:cxnLst>
            <a:rect l="l" t="t" r="r" b="b"/>
            <a:pathLst>
              <a:path w="266700" h="1533525">
                <a:moveTo>
                  <a:pt x="219075" y="0"/>
                </a:moveTo>
                <a:lnTo>
                  <a:pt x="0" y="0"/>
                </a:lnTo>
                <a:lnTo>
                  <a:pt x="0" y="1266825"/>
                </a:lnTo>
                <a:lnTo>
                  <a:pt x="266700" y="1533525"/>
                </a:lnTo>
              </a:path>
            </a:pathLst>
          </a:custGeom>
          <a:noFill/>
          <a:ln w="19050" cap="flat">
            <a:solidFill>
              <a:srgbClr val="9B9C9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a typeface="Calibri" panose="020F0502020204030204" charset="0"/>
            </a:endParaRPr>
          </a:p>
        </p:txBody>
      </p:sp>
      <p:sp>
        <p:nvSpPr>
          <p:cNvPr id="3" name="PA-koppt-矩形"/>
          <p:cNvSpPr/>
          <p:nvPr>
            <p:custDataLst>
              <p:tags r:id="rId22"/>
            </p:custDataLst>
          </p:nvPr>
        </p:nvSpPr>
        <p:spPr>
          <a:xfrm>
            <a:off x="9722145" y="2414270"/>
            <a:ext cx="2351745" cy="1056312"/>
          </a:xfrm>
          <a:prstGeom prst="rect">
            <a:avLst/>
          </a:prstGeom>
          <a:solidFill>
            <a:srgbClr val="00556A">
              <a:alpha val="91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rgbClr val="FFFFFF"/>
              </a:solidFill>
              <a:latin typeface="Calibri" panose="020F0502020204030204" charset="0"/>
              <a:ea typeface="Calibri" panose="020F0502020204030204" charset="0"/>
            </a:endParaRPr>
          </a:p>
        </p:txBody>
      </p:sp>
      <p:sp>
        <p:nvSpPr>
          <p:cNvPr id="5" name="PA-koppt-圆形"/>
          <p:cNvSpPr>
            <a:spLocks noEditPoints="1"/>
          </p:cNvSpPr>
          <p:nvPr>
            <p:custDataLst>
              <p:tags r:id="rId23"/>
            </p:custDataLst>
          </p:nvPr>
        </p:nvSpPr>
        <p:spPr bwMode="auto">
          <a:xfrm>
            <a:off x="9809775" y="3816263"/>
            <a:ext cx="822237" cy="1091652"/>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00556A"/>
          </a:solidFill>
          <a:ln>
            <a:noFill/>
          </a:ln>
        </p:spPr>
        <p:txBody>
          <a:bodyPr/>
          <a:p>
            <a:endParaRPr lang="zh-CN" altLang="en-US" sz="1800">
              <a:ea typeface="Calibri" panose="020F0502020204030204" charset="0"/>
            </a:endParaRPr>
          </a:p>
        </p:txBody>
      </p:sp>
      <p:sp>
        <p:nvSpPr>
          <p:cNvPr id="9" name="Text Box 8"/>
          <p:cNvSpPr txBox="1"/>
          <p:nvPr/>
        </p:nvSpPr>
        <p:spPr>
          <a:xfrm>
            <a:off x="9728200" y="2758440"/>
            <a:ext cx="2209800" cy="368300"/>
          </a:xfrm>
          <a:prstGeom prst="rect">
            <a:avLst/>
          </a:prstGeom>
          <a:noFill/>
        </p:spPr>
        <p:txBody>
          <a:bodyPr wrap="square" rtlCol="0" anchor="t">
            <a:spAutoFit/>
          </a:bodyPr>
          <a:p>
            <a:pPr algn="ctr"/>
            <a:r>
              <a:rPr lang="en-IN" altLang="en-US">
                <a:solidFill>
                  <a:schemeClr val="bg1"/>
                </a:solidFill>
                <a:latin typeface="Times New Roman" panose="02020603050405020304" charset="0"/>
                <a:cs typeface="Times New Roman" panose="02020603050405020304" charset="0"/>
              </a:rPr>
              <a:t> ASHMITA DE</a:t>
            </a:r>
            <a:endParaRPr lang="en-IN" altLang="en-US">
              <a:solidFill>
                <a:schemeClr val="bg1"/>
              </a:solidFill>
              <a:latin typeface="Times New Roman" panose="02020603050405020304" charset="0"/>
              <a:cs typeface="Times New Roman" panose="02020603050405020304" charset="0"/>
            </a:endParaRPr>
          </a:p>
        </p:txBody>
      </p:sp>
      <p:sp>
        <p:nvSpPr>
          <p:cNvPr id="10" name="PA-02"/>
          <p:cNvSpPr txBox="1"/>
          <p:nvPr>
            <p:custDataLst>
              <p:tags r:id="rId24"/>
            </p:custDataLst>
          </p:nvPr>
        </p:nvSpPr>
        <p:spPr>
          <a:xfrm>
            <a:off x="6793865" y="3995420"/>
            <a:ext cx="1905000" cy="768350"/>
          </a:xfrm>
          <a:prstGeom prst="rect">
            <a:avLst/>
          </a:prstGeom>
          <a:noFill/>
          <a:effectLst/>
        </p:spPr>
        <p:txBody>
          <a:bodyPr wrap="square" rtlCol="0">
            <a:spAutoFit/>
          </a:bodyPr>
          <a:p>
            <a:r>
              <a:rPr lang="en-IN" altLang="en-US" sz="2800" b="1" dirty="0">
                <a:solidFill>
                  <a:schemeClr val="bg1"/>
                </a:solidFill>
                <a:latin typeface="Times New Roman" panose="02020603050405020304" charset="0"/>
                <a:ea typeface="Calibri" panose="020F0502020204030204" charset="0"/>
                <a:cs typeface="Times New Roman" panose="02020603050405020304" charset="0"/>
                <a:sym typeface="+mn-ea"/>
              </a:rPr>
              <a:t>1805452</a:t>
            </a:r>
            <a:endParaRPr lang="en-IN" altLang="en-US" sz="2800" b="1" dirty="0">
              <a:solidFill>
                <a:schemeClr val="bg1"/>
              </a:solidFill>
              <a:latin typeface="Times New Roman" panose="02020603050405020304" charset="0"/>
              <a:ea typeface="Calibri" panose="020F0502020204030204" charset="0"/>
              <a:cs typeface="Times New Roman" panose="02020603050405020304" charset="0"/>
              <a:sym typeface="+mn-ea"/>
            </a:endParaRPr>
          </a:p>
          <a:p>
            <a:r>
              <a:rPr lang="en-IN" altLang="en-US" sz="1600" b="1" dirty="0">
                <a:solidFill>
                  <a:schemeClr val="bg1"/>
                </a:solidFill>
                <a:latin typeface="Times New Roman" panose="02020603050405020304" charset="0"/>
                <a:ea typeface="Calibri" panose="020F0502020204030204" charset="0"/>
                <a:cs typeface="Times New Roman" panose="02020603050405020304" charset="0"/>
                <a:sym typeface="+mn-ea"/>
              </a:rPr>
              <a:t>CSE KIIT</a:t>
            </a:r>
            <a:endParaRPr lang="en-IN" altLang="en-US" sz="1600" b="1" dirty="0">
              <a:solidFill>
                <a:schemeClr val="bg1"/>
              </a:solidFill>
              <a:latin typeface="Times New Roman" panose="02020603050405020304" charset="0"/>
              <a:ea typeface="Calibri" panose="020F0502020204030204" charset="0"/>
              <a:cs typeface="Times New Roman" panose="02020603050405020304" charset="0"/>
              <a:sym typeface="+mn-ea"/>
            </a:endParaRPr>
          </a:p>
        </p:txBody>
      </p:sp>
      <p:sp>
        <p:nvSpPr>
          <p:cNvPr id="11" name="PA-02"/>
          <p:cNvSpPr txBox="1"/>
          <p:nvPr>
            <p:custDataLst>
              <p:tags r:id="rId25"/>
            </p:custDataLst>
          </p:nvPr>
        </p:nvSpPr>
        <p:spPr>
          <a:xfrm>
            <a:off x="10168890" y="4101465"/>
            <a:ext cx="1905000" cy="768350"/>
          </a:xfrm>
          <a:prstGeom prst="rect">
            <a:avLst/>
          </a:prstGeom>
          <a:noFill/>
          <a:effectLst/>
        </p:spPr>
        <p:txBody>
          <a:bodyPr wrap="square" rtlCol="0">
            <a:spAutoFit/>
          </a:bodyPr>
          <a:p>
            <a:r>
              <a:rPr lang="en-IN" altLang="en-US" sz="2800" b="1" dirty="0">
                <a:solidFill>
                  <a:schemeClr val="bg1"/>
                </a:solidFill>
                <a:latin typeface="Times New Roman" panose="02020603050405020304" charset="0"/>
                <a:ea typeface="Calibri" panose="020F0502020204030204" charset="0"/>
                <a:cs typeface="Times New Roman" panose="02020603050405020304" charset="0"/>
                <a:sym typeface="+mn-ea"/>
              </a:rPr>
              <a:t>1805474</a:t>
            </a:r>
            <a:endParaRPr lang="en-IN" altLang="en-US" sz="2800" b="1" dirty="0">
              <a:solidFill>
                <a:schemeClr val="bg1"/>
              </a:solidFill>
              <a:latin typeface="Times New Roman" panose="02020603050405020304" charset="0"/>
              <a:ea typeface="Calibri" panose="020F0502020204030204" charset="0"/>
              <a:cs typeface="Times New Roman" panose="02020603050405020304" charset="0"/>
              <a:sym typeface="+mn-ea"/>
            </a:endParaRPr>
          </a:p>
          <a:p>
            <a:r>
              <a:rPr lang="en-IN" altLang="en-US" sz="1600" b="1" dirty="0">
                <a:solidFill>
                  <a:schemeClr val="bg1"/>
                </a:solidFill>
                <a:latin typeface="Times New Roman" panose="02020603050405020304" charset="0"/>
                <a:ea typeface="Calibri" panose="020F0502020204030204" charset="0"/>
                <a:cs typeface="Times New Roman" panose="02020603050405020304" charset="0"/>
                <a:sym typeface="+mn-ea"/>
              </a:rPr>
              <a:t>CSE KIIT</a:t>
            </a:r>
            <a:endParaRPr lang="en-IN" altLang="en-US" sz="1600" b="1" dirty="0">
              <a:solidFill>
                <a:schemeClr val="bg1"/>
              </a:solidFill>
              <a:latin typeface="Times New Roman" panose="02020603050405020304" charset="0"/>
              <a:ea typeface="Calibri" panose="020F0502020204030204" charset="0"/>
              <a:cs typeface="Times New Roman" panose="02020603050405020304" charset="0"/>
              <a:sym typeface="+mn-ea"/>
            </a:endParaRPr>
          </a:p>
        </p:txBody>
      </p:sp>
    </p:spTree>
    <p:custDataLst>
      <p:tags r:id="rId2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61590" y="2604135"/>
            <a:ext cx="6920230" cy="82994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THANK YOU</a:t>
            </a:r>
            <a:r>
              <a:rPr kumimoji="0" lang="en-IN" altLang="en-US" sz="4800" b="1" i="0" u="none" strike="noStrike" kern="1200" cap="none" spc="0" normalizeH="0"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a:t>
            </a:r>
            <a:endParaRPr kumimoji="0" lang="en-IN" altLang="en-US" sz="4800" b="1" i="0" u="none" strike="noStrike" kern="1200" cap="none" spc="0" normalizeH="0"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endParaRPr>
          </a:p>
        </p:txBody>
      </p:sp>
      <p:sp>
        <p:nvSpPr>
          <p:cNvPr id="4" name="TextBox 36"/>
          <p:cNvSpPr txBox="1"/>
          <p:nvPr/>
        </p:nvSpPr>
        <p:spPr>
          <a:xfrm>
            <a:off x="1493520" y="4370705"/>
            <a:ext cx="9215755" cy="360680"/>
          </a:xfrm>
          <a:prstGeom prst="rect">
            <a:avLst/>
          </a:prstGeom>
          <a:noFill/>
        </p:spPr>
        <p:txBody>
          <a:bodyPr wrap="square" rtlCol="0">
            <a:spAutoFit/>
          </a:bodyPr>
          <a:p>
            <a:pPr algn="ctr">
              <a:lnSpc>
                <a:spcPct val="125000"/>
              </a:lnSpc>
              <a:spcAft>
                <a:spcPts val="450"/>
              </a:spcAft>
            </a:pPr>
            <a:r>
              <a:rPr lang="en-IN" altLang="en-US" sz="1400" dirty="0">
                <a:ln w="0"/>
                <a:solidFill>
                  <a:schemeClr val="bg1">
                    <a:alpha val="70000"/>
                  </a:schemeClr>
                </a:solidFill>
                <a:effectLst/>
                <a:latin typeface="Times New Roman" panose="02020603050405020304" charset="0"/>
                <a:ea typeface="Calibri" panose="020F0502020204030204" charset="0"/>
                <a:cs typeface="Times New Roman" panose="02020603050405020304" charset="0"/>
              </a:rPr>
              <a:t>INNOVATION FOR A BETTER TOMORROW</a:t>
            </a:r>
            <a:endParaRPr lang="en-IN" altLang="en-US" sz="1400" dirty="0">
              <a:ln w="0"/>
              <a:solidFill>
                <a:schemeClr val="bg1">
                  <a:alpha val="70000"/>
                </a:schemeClr>
              </a:solidFill>
              <a:effectLst/>
              <a:latin typeface="Times New Roman" panose="02020603050405020304" charset="0"/>
              <a:ea typeface="Calibri" panose="020F0502020204030204" charset="0"/>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74930" y="1409700"/>
            <a:ext cx="12192000" cy="3815715"/>
            <a:chOff x="0" y="3073"/>
            <a:chExt cx="19200" cy="5319"/>
          </a:xfrm>
        </p:grpSpPr>
        <p:sp>
          <p:nvSpPr>
            <p:cNvPr id="5" name="矩形 4"/>
            <p:cNvSpPr/>
            <p:nvPr/>
          </p:nvSpPr>
          <p:spPr>
            <a:xfrm>
              <a:off x="0" y="3692"/>
              <a:ext cx="19200" cy="4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3" name="圆角矩形 2"/>
            <p:cNvSpPr/>
            <p:nvPr/>
          </p:nvSpPr>
          <p:spPr>
            <a:xfrm>
              <a:off x="2821" y="3073"/>
              <a:ext cx="12490" cy="1447"/>
            </a:xfrm>
            <a:prstGeom prst="roundRect">
              <a:avLst>
                <a:gd name="adj" fmla="val 50000"/>
              </a:avLst>
            </a:prstGeom>
            <a:gradFill>
              <a:gsLst>
                <a:gs pos="0">
                  <a:srgbClr val="00ABCE"/>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7" name="文本框 6"/>
            <p:cNvSpPr txBox="1"/>
            <p:nvPr/>
          </p:nvSpPr>
          <p:spPr>
            <a:xfrm>
              <a:off x="3000" y="3337"/>
              <a:ext cx="12142" cy="813"/>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3200" b="1" i="0" cap="all" noProof="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rPr>
                <a:t>Problems in waste management</a:t>
              </a:r>
              <a:endParaRPr kumimoji="0" lang="en-IN" altLang="en-US" sz="3200" b="1" i="0" cap="all" noProof="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endParaRPr>
            </a:p>
          </p:txBody>
        </p:sp>
      </p:grpSp>
      <p:sp>
        <p:nvSpPr>
          <p:cNvPr id="12" name="文本框 11"/>
          <p:cNvSpPr txBox="1"/>
          <p:nvPr/>
        </p:nvSpPr>
        <p:spPr>
          <a:xfrm flipH="1">
            <a:off x="2109470" y="4571365"/>
            <a:ext cx="8388985"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SOLUTION:</a:t>
            </a:r>
            <a:r>
              <a:rPr kumimoji="0" lang="zh-CN" altLang="en-US"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Redesigned </a:t>
            </a:r>
            <a:r>
              <a:rPr kumimoji="0" lang="en-IN" altLang="zh-CN"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M</a:t>
            </a:r>
            <a:r>
              <a:rPr kumimoji="0" lang="zh-CN" altLang="en-US"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odern </a:t>
            </a:r>
            <a:r>
              <a:rPr kumimoji="0" lang="en-IN" altLang="zh-CN"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Waste</a:t>
            </a:r>
            <a:r>
              <a:rPr kumimoji="0" lang="zh-CN" altLang="en-US"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 </a:t>
            </a:r>
            <a:r>
              <a:rPr kumimoji="0" lang="en-IN" altLang="zh-CN"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M</a:t>
            </a:r>
            <a:r>
              <a:rPr kumimoji="0" lang="zh-CN" altLang="en-US"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anagement </a:t>
            </a:r>
            <a:r>
              <a:rPr kumimoji="0" lang="en-IN" altLang="zh-CN"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S</a:t>
            </a:r>
            <a:r>
              <a:rPr kumimoji="0" lang="zh-CN" altLang="en-US"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ystem</a:t>
            </a:r>
            <a:endParaRPr kumimoji="0" lang="zh-CN" altLang="en-US" sz="2400" b="1" i="0" u="none" strike="noStrike" kern="1200" cap="none" spc="0" normalizeH="0" baseline="0" noProof="0" smtClean="0">
              <a:ln>
                <a:noFill/>
              </a:ln>
              <a:solidFill>
                <a:srgbClr val="0093BA"/>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endParaRPr>
          </a:p>
        </p:txBody>
      </p:sp>
      <p:sp>
        <p:nvSpPr>
          <p:cNvPr id="13" name="矩形 12"/>
          <p:cNvSpPr/>
          <p:nvPr/>
        </p:nvSpPr>
        <p:spPr>
          <a:xfrm flipH="1">
            <a:off x="320675" y="2860675"/>
            <a:ext cx="11835765" cy="1889760"/>
          </a:xfrm>
          <a:prstGeom prst="rect">
            <a:avLst/>
          </a:prstGeom>
        </p:spPr>
        <p:txBody>
          <a:bodyPr wrap="square">
            <a:spAutoFit/>
          </a:bodyPr>
          <a:p>
            <a:pPr marL="0" marR="0" lvl="0" indent="0" algn="ctr" defTabSz="914400" rtl="0" eaLnBrk="1" fontAlgn="auto" latinLnBrk="0" hangingPunct="1">
              <a:lnSpc>
                <a:spcPct val="130000"/>
              </a:lnSpc>
              <a:spcBef>
                <a:spcPts val="0"/>
              </a:spcBef>
              <a:spcAft>
                <a:spcPts val="0"/>
              </a:spcAft>
              <a:buClrTx/>
              <a:buSzTx/>
              <a:buFontTx/>
              <a:buNone/>
              <a:defRPr/>
            </a:pPr>
            <a:r>
              <a:rPr kumimoji="0" lang="en-IN" altLang="zh-CN" b="1" i="0" u="none" strike="noStrike" kern="1200" cap="none" spc="0" normalizeH="0" baseline="0" noProof="0" smtClean="0">
                <a:ln>
                  <a:noFill/>
                </a:ln>
                <a:solidFill>
                  <a:srgbClr val="0093BA"/>
                </a:solidFill>
                <a:effectLst/>
                <a:uLnTx/>
                <a:uFillTx/>
                <a:latin typeface="Times New Roman" panose="02020603050405020304" charset="0"/>
                <a:ea typeface="Calibri" panose="020F0502020204030204" charset="0"/>
                <a:cs typeface="Times New Roman" panose="02020603050405020304" charset="0"/>
                <a:sym typeface="+mn-lt"/>
              </a:rPr>
              <a:t>HIGH COST OF PRESENT TECHNIQUE USED FOR WASTE MANAGEMENT</a:t>
            </a:r>
            <a:endParaRPr kumimoji="0" lang="en-IN" altLang="zh-CN" b="1" i="0" u="none" strike="noStrike" kern="1200" cap="none" spc="0" normalizeH="0" baseline="0" noProof="0" smtClean="0">
              <a:ln>
                <a:noFill/>
              </a:ln>
              <a:solidFill>
                <a:srgbClr val="0093BA"/>
              </a:solidFill>
              <a:effectLst/>
              <a:uLnTx/>
              <a:uFillTx/>
              <a:latin typeface="Times New Roman" panose="02020603050405020304" charset="0"/>
              <a:ea typeface="Calibri" panose="020F0502020204030204" charset="0"/>
              <a:cs typeface="Times New Roman" panose="02020603050405020304" charset="0"/>
              <a:sym typeface="+mn-lt"/>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IN" altLang="zh-CN" b="1" i="0" u="none" strike="noStrike" kern="1200" cap="none" spc="0" normalizeH="0" baseline="0" noProof="0" smtClean="0">
                <a:ln>
                  <a:noFill/>
                </a:ln>
                <a:solidFill>
                  <a:srgbClr val="0093BA"/>
                </a:solidFill>
                <a:effectLst/>
                <a:uLnTx/>
                <a:uFillTx/>
                <a:latin typeface="Times New Roman" panose="02020603050405020304" charset="0"/>
                <a:ea typeface="Calibri" panose="020F0502020204030204" charset="0"/>
                <a:cs typeface="Times New Roman" panose="02020603050405020304" charset="0"/>
                <a:sym typeface="+mn-lt"/>
              </a:rPr>
              <a:t>INEFFICIENT COLLECTION, SEGREGATION, TRANSPORT AND SEGREGATION TECHNIQUES</a:t>
            </a:r>
            <a:endParaRPr kumimoji="0" lang="en-IN" altLang="zh-CN" b="1" i="0" u="none" strike="noStrike" kern="1200" cap="none" spc="0" normalizeH="0" baseline="0" noProof="0" smtClean="0">
              <a:ln>
                <a:noFill/>
              </a:ln>
              <a:solidFill>
                <a:srgbClr val="0093BA"/>
              </a:solidFill>
              <a:effectLst/>
              <a:uLnTx/>
              <a:uFillTx/>
              <a:latin typeface="Times New Roman" panose="02020603050405020304" charset="0"/>
              <a:ea typeface="Calibri" panose="020F0502020204030204" charset="0"/>
              <a:cs typeface="Times New Roman" panose="02020603050405020304" charset="0"/>
              <a:sym typeface="+mn-lt"/>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IN" altLang="zh-CN" b="1" i="0" u="none" strike="noStrike" kern="1200" cap="none" spc="0" normalizeH="0" baseline="0" noProof="0" smtClean="0">
                <a:ln>
                  <a:noFill/>
                </a:ln>
                <a:solidFill>
                  <a:srgbClr val="0093BA"/>
                </a:solidFill>
                <a:effectLst/>
                <a:uLnTx/>
                <a:uFillTx/>
                <a:latin typeface="Times New Roman" panose="02020603050405020304" charset="0"/>
                <a:ea typeface="Calibri" panose="020F0502020204030204" charset="0"/>
                <a:cs typeface="Times New Roman" panose="02020603050405020304" charset="0"/>
                <a:sym typeface="+mn-lt"/>
              </a:rPr>
              <a:t>NO GROUND WATER MANAGEMENT</a:t>
            </a:r>
            <a:endParaRPr kumimoji="0" lang="en-IN" altLang="zh-CN" b="1" i="0" u="none" strike="noStrike" kern="1200" cap="none" spc="0" normalizeH="0" baseline="0" noProof="0" smtClean="0">
              <a:ln>
                <a:noFill/>
              </a:ln>
              <a:solidFill>
                <a:srgbClr val="0093BA"/>
              </a:solidFill>
              <a:effectLst/>
              <a:uLnTx/>
              <a:uFillTx/>
              <a:latin typeface="Times New Roman" panose="02020603050405020304" charset="0"/>
              <a:ea typeface="Calibri" panose="020F0502020204030204" charset="0"/>
              <a:cs typeface="Times New Roman" panose="02020603050405020304" charset="0"/>
              <a:sym typeface="+mn-lt"/>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IN" altLang="zh-CN" b="1" i="0" u="none" strike="noStrike" kern="1200" cap="none" spc="0" normalizeH="0" baseline="0" noProof="0" smtClean="0">
                <a:ln>
                  <a:noFill/>
                </a:ln>
                <a:solidFill>
                  <a:srgbClr val="0093BA"/>
                </a:solidFill>
                <a:effectLst/>
                <a:uLnTx/>
                <a:uFillTx/>
                <a:latin typeface="Times New Roman" panose="02020603050405020304" charset="0"/>
                <a:ea typeface="Calibri" panose="020F0502020204030204" charset="0"/>
                <a:cs typeface="Times New Roman" panose="02020603050405020304" charset="0"/>
                <a:sym typeface="+mn-lt"/>
              </a:rPr>
              <a:t>HAZARDOUS TO ENVIRONMENT DUE TO HIGH RISK OF DISEASES DUE TO UNTREATED WASTE</a:t>
            </a:r>
            <a:endParaRPr kumimoji="0" lang="en-IN" altLang="zh-CN" b="1" i="0" u="none" strike="noStrike" kern="1200" cap="none" spc="0" normalizeH="0" baseline="0" noProof="0" smtClean="0">
              <a:ln>
                <a:noFill/>
              </a:ln>
              <a:solidFill>
                <a:srgbClr val="0093BA"/>
              </a:solidFill>
              <a:effectLst/>
              <a:uLnTx/>
              <a:uFillTx/>
              <a:latin typeface="Times New Roman" panose="02020603050405020304" charset="0"/>
              <a:ea typeface="Calibri" panose="020F0502020204030204" charset="0"/>
              <a:cs typeface="Times New Roman" panose="02020603050405020304" charset="0"/>
              <a:sym typeface="+mn-lt"/>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IN" altLang="zh-CN" b="1" i="0" u="none" strike="noStrike" kern="1200" cap="none" spc="0" normalizeH="0" baseline="0" noProof="0" smtClean="0">
              <a:ln>
                <a:noFill/>
              </a:ln>
              <a:solidFill>
                <a:srgbClr val="0093BA"/>
              </a:solidFill>
              <a:effectLst/>
              <a:uLnTx/>
              <a:uFillTx/>
              <a:latin typeface="Times New Roman" panose="02020603050405020304" charset="0"/>
              <a:ea typeface="Calibri" panose="020F0502020204030204" charset="0"/>
              <a:cs typeface="Times New Roman" panose="02020603050405020304" charset="0"/>
              <a:sym typeface="+mn-l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12192000" cy="1437640"/>
          </a:xfrm>
          <a:prstGeom prst="rect">
            <a:avLst/>
          </a:prstGeom>
          <a:solidFill>
            <a:srgbClr val="8BC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6" name="圆角矩形 5"/>
          <p:cNvSpPr/>
          <p:nvPr/>
        </p:nvSpPr>
        <p:spPr>
          <a:xfrm>
            <a:off x="1786890" y="920115"/>
            <a:ext cx="8994775" cy="918845"/>
          </a:xfrm>
          <a:prstGeom prst="roundRect">
            <a:avLst>
              <a:gd name="adj" fmla="val 50000"/>
            </a:avLst>
          </a:prstGeom>
          <a:gradFill>
            <a:gsLst>
              <a:gs pos="0">
                <a:srgbClr val="00ABCE"/>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7" name="文本框 6"/>
          <p:cNvSpPr txBox="1"/>
          <p:nvPr/>
        </p:nvSpPr>
        <p:spPr>
          <a:xfrm>
            <a:off x="1591945" y="1087755"/>
            <a:ext cx="9328150"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Redesigned </a:t>
            </a:r>
            <a:r>
              <a:rPr lang="en-IN" altLang="zh-CN" sz="32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M</a:t>
            </a:r>
            <a:r>
              <a:rPr lang="zh-CN" altLang="en-US" sz="32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odern </a:t>
            </a:r>
            <a:r>
              <a:rPr lang="en-IN" altLang="zh-CN" sz="32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Waste</a:t>
            </a:r>
            <a:r>
              <a:rPr lang="zh-CN" altLang="en-US" sz="32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 </a:t>
            </a:r>
            <a:r>
              <a:rPr lang="en-IN" altLang="zh-CN" sz="32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M</a:t>
            </a:r>
            <a:r>
              <a:rPr lang="zh-CN" altLang="en-US" sz="32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anagement </a:t>
            </a:r>
            <a:r>
              <a:rPr lang="en-IN" altLang="zh-CN" sz="32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S</a:t>
            </a:r>
            <a:r>
              <a:rPr lang="zh-CN" altLang="en-US" sz="32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ystem</a:t>
            </a:r>
            <a:endParaRPr kumimoji="0" lang="zh-CN" altLang="en-US" sz="3200" b="1" i="0" cap="all"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endParaRPr>
          </a:p>
        </p:txBody>
      </p:sp>
      <p:grpSp>
        <p:nvGrpSpPr>
          <p:cNvPr id="8" name="组合 7"/>
          <p:cNvGrpSpPr/>
          <p:nvPr/>
        </p:nvGrpSpPr>
        <p:grpSpPr>
          <a:xfrm>
            <a:off x="530225" y="2449195"/>
            <a:ext cx="11130710" cy="3205480"/>
            <a:chOff x="1594571" y="2400579"/>
            <a:chExt cx="9621892" cy="2770861"/>
          </a:xfrm>
        </p:grpSpPr>
        <p:grpSp>
          <p:nvGrpSpPr>
            <p:cNvPr id="10" name="组合 9"/>
            <p:cNvGrpSpPr/>
            <p:nvPr/>
          </p:nvGrpSpPr>
          <p:grpSpPr>
            <a:xfrm>
              <a:off x="1594571" y="2540000"/>
              <a:ext cx="2140250" cy="2631440"/>
              <a:chOff x="1594571" y="2529840"/>
              <a:chExt cx="2140250" cy="2631440"/>
            </a:xfrm>
          </p:grpSpPr>
          <p:sp>
            <p:nvSpPr>
              <p:cNvPr id="9" name="矩形 8"/>
              <p:cNvSpPr/>
              <p:nvPr/>
            </p:nvSpPr>
            <p:spPr>
              <a:xfrm>
                <a:off x="1595120" y="2529840"/>
                <a:ext cx="2139701" cy="2631440"/>
              </a:xfrm>
              <a:prstGeom prst="rect">
                <a:avLst/>
              </a:prstGeom>
              <a:solidFill>
                <a:srgbClr val="8BC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50000"/>
                  </a:lnSpc>
                  <a:spcBef>
                    <a:spcPts val="0"/>
                  </a:spcBef>
                  <a:spcAft>
                    <a:spcPts val="0"/>
                  </a:spcAft>
                  <a:buClrTx/>
                  <a:buSzTx/>
                  <a:buFontTx/>
                  <a:buNone/>
                  <a:defRPr/>
                </a:pPr>
                <a:endParaRPr kumimoji="0" lang="en-US" sz="1800" b="0" i="0" u="none" strike="noStrike" kern="1200" cap="none" spc="0" normalizeH="0" baseline="0" noProof="0" smtClean="0">
                  <a:ln>
                    <a:noFill/>
                  </a:ln>
                  <a:solidFill>
                    <a:schemeClr val="bg1"/>
                  </a:solidFill>
                  <a:effectLst/>
                  <a:uLnTx/>
                  <a:uFillTx/>
                  <a:latin typeface="Arial" panose="020B0604020202020204"/>
                  <a:ea typeface="Calibri" panose="020F0502020204030204" charset="0"/>
                  <a:cs typeface="Calibri" panose="020F0502020204030204" charset="0"/>
                  <a:sym typeface="+mn-lt"/>
                </a:endParaRPr>
              </a:p>
            </p:txBody>
          </p:sp>
          <p:sp>
            <p:nvSpPr>
              <p:cNvPr id="11" name="文本框 10"/>
              <p:cNvSpPr txBox="1"/>
              <p:nvPr/>
            </p:nvSpPr>
            <p:spPr>
              <a:xfrm>
                <a:off x="1731253" y="3499202"/>
                <a:ext cx="544531" cy="877147"/>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0" b="0" i="0" u="none" strike="noStrike" kern="1200" cap="none" spc="0" normalizeH="0" baseline="0" noProof="0" smtClean="0">
                  <a:ln>
                    <a:noFill/>
                  </a:ln>
                  <a:solidFill>
                    <a:schemeClr val="bg1"/>
                  </a:solidFill>
                  <a:effectLst/>
                  <a:uLnTx/>
                  <a:uFillTx/>
                  <a:latin typeface="Arial" panose="020B0604020202020204"/>
                  <a:ea typeface="Calibri" panose="020F0502020204030204" charset="0"/>
                  <a:cs typeface="Calibri" panose="020F0502020204030204" charset="0"/>
                  <a:sym typeface="+mn-lt"/>
                </a:endParaRPr>
              </a:p>
            </p:txBody>
          </p:sp>
          <p:sp>
            <p:nvSpPr>
              <p:cNvPr id="13" name="矩形 12"/>
              <p:cNvSpPr/>
              <p:nvPr/>
            </p:nvSpPr>
            <p:spPr>
              <a:xfrm flipH="1">
                <a:off x="1594571" y="2647305"/>
                <a:ext cx="2140250" cy="2499703"/>
              </a:xfrm>
              <a:prstGeom prst="rect">
                <a:avLst/>
              </a:prstGeom>
            </p:spPr>
            <p:txBody>
              <a:bodyPr wrap="square">
                <a:spAutoFit/>
              </a:bodyPr>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00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For waste collection- an interface though application/ web page that will connect the public with the concerned authority</a:t>
                </a:r>
                <a:endParaRPr kumimoji="0" lang="zh-CN" altLang="en-US" sz="200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00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 eg. The Municipal)</a:t>
                </a:r>
                <a:endParaRPr kumimoji="0" lang="zh-CN" altLang="en-US" sz="200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endParaRPr>
              </a:p>
            </p:txBody>
          </p:sp>
        </p:grpSp>
        <p:grpSp>
          <p:nvGrpSpPr>
            <p:cNvPr id="14" name="组合 13"/>
            <p:cNvGrpSpPr/>
            <p:nvPr/>
          </p:nvGrpSpPr>
          <p:grpSpPr>
            <a:xfrm>
              <a:off x="3851317" y="2540000"/>
              <a:ext cx="2325786" cy="2631440"/>
              <a:chOff x="1331637" y="2529840"/>
              <a:chExt cx="2325786" cy="2631440"/>
            </a:xfrm>
          </p:grpSpPr>
          <p:sp>
            <p:nvSpPr>
              <p:cNvPr id="15" name="矩形 14"/>
              <p:cNvSpPr/>
              <p:nvPr/>
            </p:nvSpPr>
            <p:spPr>
              <a:xfrm>
                <a:off x="1331637" y="2529840"/>
                <a:ext cx="2325786" cy="2631440"/>
              </a:xfrm>
              <a:prstGeom prst="rect">
                <a:avLst/>
              </a:prstGeom>
              <a:solidFill>
                <a:srgbClr val="009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50000"/>
                  </a:lnSpc>
                  <a:spcBef>
                    <a:spcPts val="0"/>
                  </a:spcBef>
                  <a:spcAft>
                    <a:spcPts val="0"/>
                  </a:spcAft>
                  <a:buClrTx/>
                  <a:buSzTx/>
                  <a:buFontTx/>
                  <a:buNone/>
                  <a:defRPr/>
                </a:pPr>
                <a:endParaRPr kumimoji="0" lang="en-US" sz="1800" b="0" i="0" u="none" strike="noStrike" kern="1200" cap="none" spc="0" normalizeH="0" baseline="0" noProof="0" smtClean="0">
                  <a:ln>
                    <a:noFill/>
                  </a:ln>
                  <a:solidFill>
                    <a:schemeClr val="bg1"/>
                  </a:solidFill>
                  <a:effectLst/>
                  <a:uLnTx/>
                  <a:uFillTx/>
                  <a:latin typeface="Arial" panose="020B0604020202020204"/>
                  <a:ea typeface="Calibri" panose="020F0502020204030204" charset="0"/>
                  <a:cs typeface="Calibri" panose="020F0502020204030204" charset="0"/>
                  <a:sym typeface="+mn-lt"/>
                </a:endParaRPr>
              </a:p>
            </p:txBody>
          </p:sp>
          <p:sp>
            <p:nvSpPr>
              <p:cNvPr id="16" name="文本框 15"/>
              <p:cNvSpPr txBox="1"/>
              <p:nvPr/>
            </p:nvSpPr>
            <p:spPr>
              <a:xfrm>
                <a:off x="1731293" y="2722880"/>
                <a:ext cx="1040670" cy="877147"/>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0" b="0" i="0" u="none" strike="noStrike" kern="1200" cap="none" spc="0" normalizeH="0" baseline="0" noProof="0" smtClean="0">
                  <a:ln>
                    <a:noFill/>
                  </a:ln>
                  <a:solidFill>
                    <a:schemeClr val="bg1"/>
                  </a:solidFill>
                  <a:effectLst/>
                  <a:uLnTx/>
                  <a:uFillTx/>
                  <a:latin typeface="Arial" panose="020B0604020202020204"/>
                  <a:ea typeface="Calibri" panose="020F0502020204030204" charset="0"/>
                  <a:cs typeface="Calibri" panose="020F0502020204030204" charset="0"/>
                  <a:sym typeface="+mn-lt"/>
                </a:endParaRPr>
              </a:p>
            </p:txBody>
          </p:sp>
          <p:sp>
            <p:nvSpPr>
              <p:cNvPr id="17" name="文本框 16"/>
              <p:cNvSpPr txBox="1"/>
              <p:nvPr/>
            </p:nvSpPr>
            <p:spPr>
              <a:xfrm flipH="1">
                <a:off x="1725366" y="3774440"/>
                <a:ext cx="1769674" cy="3979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smtClean="0">
                  <a:ln>
                    <a:noFill/>
                  </a:ln>
                  <a:solidFill>
                    <a:schemeClr val="bg1"/>
                  </a:solidFill>
                  <a:effectLst/>
                  <a:uLnTx/>
                  <a:uFillTx/>
                  <a:latin typeface="Arial" panose="020B0604020202020204"/>
                  <a:ea typeface="Calibri" panose="020F0502020204030204" charset="0"/>
                  <a:cs typeface="Calibri" panose="020F0502020204030204" charset="0"/>
                  <a:sym typeface="+mn-lt"/>
                </a:endParaRPr>
              </a:p>
            </p:txBody>
          </p:sp>
          <p:sp>
            <p:nvSpPr>
              <p:cNvPr id="18" name="矩形 17"/>
              <p:cNvSpPr/>
              <p:nvPr/>
            </p:nvSpPr>
            <p:spPr>
              <a:xfrm flipH="1">
                <a:off x="1414524" y="2577046"/>
                <a:ext cx="2181968" cy="1807709"/>
              </a:xfrm>
              <a:prstGeom prst="rect">
                <a:avLst/>
              </a:prstGeom>
            </p:spPr>
            <p:txBody>
              <a:bodyPr wrap="square">
                <a:spAutoFit/>
              </a:bodyPr>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For segregation- We are using basic </a:t>
                </a:r>
                <a:r>
                  <a:rPr kumimoji="0" lang="en-IN" altLang="zh-CN"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E</a:t>
                </a:r>
                <a:r>
                  <a:rPr kumimoji="0" lang="zh-CN" alt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mbedded technology along with some new ideas of management.</a:t>
                </a:r>
                <a:endParaRPr kumimoji="0" lang="zh-CN" alt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endParaRPr>
              </a:p>
            </p:txBody>
          </p:sp>
        </p:grpSp>
        <p:grpSp>
          <p:nvGrpSpPr>
            <p:cNvPr id="19" name="组合 18"/>
            <p:cNvGrpSpPr/>
            <p:nvPr/>
          </p:nvGrpSpPr>
          <p:grpSpPr>
            <a:xfrm>
              <a:off x="6439612" y="2540000"/>
              <a:ext cx="2257171" cy="2631440"/>
              <a:chOff x="1400252" y="2529840"/>
              <a:chExt cx="2257171" cy="2631440"/>
            </a:xfrm>
          </p:grpSpPr>
          <p:sp>
            <p:nvSpPr>
              <p:cNvPr id="20" name="矩形 19"/>
              <p:cNvSpPr/>
              <p:nvPr/>
            </p:nvSpPr>
            <p:spPr>
              <a:xfrm>
                <a:off x="1400252" y="2529840"/>
                <a:ext cx="2257171" cy="2631440"/>
              </a:xfrm>
              <a:prstGeom prst="rect">
                <a:avLst/>
              </a:prstGeom>
              <a:solidFill>
                <a:srgbClr val="8BC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50000"/>
                  </a:lnSpc>
                  <a:spcBef>
                    <a:spcPts val="0"/>
                  </a:spcBef>
                  <a:spcAft>
                    <a:spcPts val="0"/>
                  </a:spcAft>
                  <a:buClrTx/>
                  <a:buSzTx/>
                  <a:buFontTx/>
                  <a:buNone/>
                  <a:defRPr/>
                </a:pPr>
                <a:endParaRPr kumimoji="0" lang="en-US" sz="1800" b="0" i="0" u="none" strike="noStrike" kern="1200" cap="none" spc="0" normalizeH="0" baseline="0" noProof="0" smtClean="0">
                  <a:ln>
                    <a:noFill/>
                  </a:ln>
                  <a:solidFill>
                    <a:schemeClr val="bg1"/>
                  </a:solidFill>
                  <a:effectLst/>
                  <a:uLnTx/>
                  <a:uFillTx/>
                  <a:latin typeface="Arial" panose="020B0604020202020204"/>
                  <a:ea typeface="Calibri" panose="020F0502020204030204" charset="0"/>
                  <a:cs typeface="Calibri" panose="020F0502020204030204" charset="0"/>
                  <a:sym typeface="+mn-lt"/>
                </a:endParaRPr>
              </a:p>
            </p:txBody>
          </p:sp>
          <p:sp>
            <p:nvSpPr>
              <p:cNvPr id="21" name="文本框 20"/>
              <p:cNvSpPr txBox="1"/>
              <p:nvPr/>
            </p:nvSpPr>
            <p:spPr>
              <a:xfrm>
                <a:off x="1731293" y="2722880"/>
                <a:ext cx="1040670" cy="877147"/>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000" b="0" i="0" u="none" strike="noStrike" kern="1200" cap="none" spc="0" normalizeH="0" baseline="0" noProof="0" smtClean="0">
                  <a:ln>
                    <a:noFill/>
                  </a:ln>
                  <a:solidFill>
                    <a:schemeClr val="bg1"/>
                  </a:solidFill>
                  <a:effectLst/>
                  <a:uLnTx/>
                  <a:uFillTx/>
                  <a:latin typeface="Arial" panose="020B0604020202020204"/>
                  <a:ea typeface="Calibri" panose="020F0502020204030204" charset="0"/>
                  <a:cs typeface="Calibri" panose="020F0502020204030204" charset="0"/>
                  <a:sym typeface="+mn-lt"/>
                </a:endParaRPr>
              </a:p>
            </p:txBody>
          </p:sp>
          <p:sp>
            <p:nvSpPr>
              <p:cNvPr id="23" name="矩形 22"/>
              <p:cNvSpPr/>
              <p:nvPr/>
            </p:nvSpPr>
            <p:spPr>
              <a:xfrm flipH="1">
                <a:off x="1518270" y="2667066"/>
                <a:ext cx="2011253" cy="1808086"/>
              </a:xfrm>
              <a:prstGeom prst="rect">
                <a:avLst/>
              </a:prstGeom>
            </p:spPr>
            <p:txBody>
              <a:bodyPr wrap="square">
                <a:spAutoFit/>
              </a:bodyPr>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For transport and and disposal we have planned to make a new </a:t>
                </a:r>
                <a:r>
                  <a:rPr kumimoji="0" lang="en-IN" altLang="zh-CN"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Sewage Architecture.</a:t>
                </a:r>
                <a:endParaRPr kumimoji="0" lang="en-IN" altLang="zh-CN"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endParaRPr>
              </a:p>
            </p:txBody>
          </p:sp>
        </p:grpSp>
        <p:grpSp>
          <p:nvGrpSpPr>
            <p:cNvPr id="24" name="组合 23"/>
            <p:cNvGrpSpPr/>
            <p:nvPr/>
          </p:nvGrpSpPr>
          <p:grpSpPr>
            <a:xfrm>
              <a:off x="8948863" y="2400579"/>
              <a:ext cx="2267600" cy="2770861"/>
              <a:chOff x="1389823" y="2390419"/>
              <a:chExt cx="2267600" cy="2770861"/>
            </a:xfrm>
          </p:grpSpPr>
          <p:sp>
            <p:nvSpPr>
              <p:cNvPr id="25" name="矩形 24"/>
              <p:cNvSpPr/>
              <p:nvPr/>
            </p:nvSpPr>
            <p:spPr>
              <a:xfrm>
                <a:off x="1390372" y="2390419"/>
                <a:ext cx="2267051" cy="2770861"/>
              </a:xfrm>
              <a:prstGeom prst="rect">
                <a:avLst/>
              </a:prstGeom>
              <a:solidFill>
                <a:srgbClr val="009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50000"/>
                  </a:lnSpc>
                  <a:spcBef>
                    <a:spcPts val="0"/>
                  </a:spcBef>
                  <a:spcAft>
                    <a:spcPts val="0"/>
                  </a:spcAft>
                  <a:buClrTx/>
                  <a:buSzTx/>
                  <a:buFontTx/>
                  <a:buNone/>
                  <a:defRPr/>
                </a:pPr>
                <a:r>
                  <a:rPr kumimoji="0" lang="en-IN" alt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P</a:t>
                </a:r>
                <a:r>
                  <a:rPr kumimoji="0" 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roper disposal of waste (</a:t>
                </a:r>
                <a:r>
                  <a:rPr kumimoji="0" lang="en-IN" alt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we </a:t>
                </a:r>
                <a:r>
                  <a:rPr kumimoji="0" 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us</a:t>
                </a:r>
                <a:r>
                  <a:rPr kumimoji="0" lang="en-IN" alt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e</a:t>
                </a:r>
                <a:r>
                  <a:rPr kumimoji="0" 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 sand ,charcoal, etc for the drainage system) along with the transport facility.</a:t>
                </a:r>
                <a:endParaRPr kumimoji="0" lang="en-US" sz="20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endParaRPr>
              </a:p>
            </p:txBody>
          </p:sp>
          <p:sp>
            <p:nvSpPr>
              <p:cNvPr id="26" name="文本框 25"/>
              <p:cNvSpPr txBox="1"/>
              <p:nvPr/>
            </p:nvSpPr>
            <p:spPr>
              <a:xfrm>
                <a:off x="1389823" y="2646756"/>
                <a:ext cx="2206121" cy="344711"/>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smtClean="0">
                  <a:ln>
                    <a:noFill/>
                  </a:ln>
                  <a:solidFill>
                    <a:schemeClr val="bg1"/>
                  </a:solidFill>
                  <a:effectLst/>
                  <a:uLnTx/>
                  <a:uFillTx/>
                  <a:latin typeface="Arial" panose="020B0604020202020204"/>
                  <a:ea typeface="Calibri" panose="020F0502020204030204" charset="0"/>
                  <a:cs typeface="Calibri" panose="020F0502020204030204" charset="0"/>
                  <a:sym typeface="+mn-lt"/>
                </a:endParaRPr>
              </a:p>
            </p:txBody>
          </p:sp>
          <p:sp>
            <p:nvSpPr>
              <p:cNvPr id="28" name="矩形 27"/>
              <p:cNvSpPr/>
              <p:nvPr/>
            </p:nvSpPr>
            <p:spPr>
              <a:xfrm flipH="1">
                <a:off x="1461183" y="2530938"/>
                <a:ext cx="2135310" cy="285978"/>
              </a:xfrm>
              <a:prstGeom prst="rect">
                <a:avLst/>
              </a:prstGeom>
            </p:spPr>
            <p:txBody>
              <a:bodyPr wrap="square">
                <a:spAutoFit/>
              </a:bodyPr>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bg1"/>
                  </a:solidFill>
                  <a:effectLst/>
                  <a:uLnTx/>
                  <a:uFillTx/>
                  <a:latin typeface="Arial" panose="020B0604020202020204"/>
                  <a:ea typeface="Calibri" panose="020F0502020204030204" charset="0"/>
                  <a:cs typeface="Calibri" panose="020F0502020204030204" charset="0"/>
                  <a:sym typeface="+mn-lt"/>
                </a:endParaRPr>
              </a:p>
            </p:txBody>
          </p:sp>
        </p:gr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normAutofit fontScale="90000"/>
          </a:bodyPr>
          <a:p>
            <a:r>
              <a:rPr lang="en-IN" altLang="en-US"/>
              <a:t> </a:t>
            </a:r>
            <a:br>
              <a:rPr lang="en-IN" altLang="en-US"/>
            </a:br>
            <a:endParaRPr lang="en-IN" altLang="en-US"/>
          </a:p>
        </p:txBody>
      </p:sp>
      <p:sp>
        <p:nvSpPr>
          <p:cNvPr id="4" name="PA-矩形 3"/>
          <p:cNvSpPr/>
          <p:nvPr>
            <p:custDataLst>
              <p:tags r:id="rId1"/>
            </p:custDataLst>
          </p:nvPr>
        </p:nvSpPr>
        <p:spPr>
          <a:xfrm>
            <a:off x="0" y="0"/>
            <a:ext cx="12192000" cy="649605"/>
          </a:xfrm>
          <a:prstGeom prst="rect">
            <a:avLst/>
          </a:prstGeom>
          <a:solidFill>
            <a:srgbClr val="8BC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6" name="PA-圆角矩形 5"/>
          <p:cNvSpPr/>
          <p:nvPr>
            <p:custDataLst>
              <p:tags r:id="rId2"/>
            </p:custDataLst>
          </p:nvPr>
        </p:nvSpPr>
        <p:spPr>
          <a:xfrm>
            <a:off x="240665" y="292100"/>
            <a:ext cx="11710035" cy="607060"/>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7" name="PA-文本框 6"/>
          <p:cNvSpPr txBox="1"/>
          <p:nvPr>
            <p:custDataLst>
              <p:tags r:id="rId3"/>
            </p:custDataLst>
          </p:nvPr>
        </p:nvSpPr>
        <p:spPr>
          <a:xfrm>
            <a:off x="98425" y="396240"/>
            <a:ext cx="12022455" cy="82994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2400" b="1" i="0" cap="all" noProof="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rPr>
              <a:t>Basic principle of </a:t>
            </a:r>
            <a:r>
              <a:rPr lang="zh-CN" altLang="en-US"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R</a:t>
            </a:r>
            <a:r>
              <a:rPr lang="en-IN" altLang="zh-CN"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EDISIGNED</a:t>
            </a:r>
            <a:r>
              <a:rPr lang="zh-CN" altLang="en-US"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 </a:t>
            </a:r>
            <a:r>
              <a:rPr lang="en-IN" altLang="zh-CN"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MODERN</a:t>
            </a:r>
            <a:r>
              <a:rPr lang="zh-CN" altLang="en-US"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 </a:t>
            </a:r>
            <a:r>
              <a:rPr lang="en-IN" altLang="zh-CN"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WASTE</a:t>
            </a:r>
            <a:r>
              <a:rPr lang="zh-CN" altLang="en-US"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 </a:t>
            </a:r>
            <a:r>
              <a:rPr lang="en-IN" altLang="zh-CN"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MANAGEMENT</a:t>
            </a:r>
            <a:r>
              <a:rPr lang="zh-CN" altLang="en-US"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 </a:t>
            </a:r>
            <a:r>
              <a:rPr lang="en-IN" altLang="zh-CN" sz="2400" b="1"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rPr>
              <a:t>SYSTEM</a:t>
            </a:r>
            <a:endParaRPr kumimoji="0" lang="zh-CN" altLang="en-US" sz="2400" b="1" i="0" cap="all" noProof="0" smtClean="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IN" altLang="en-US" sz="2400" b="1" i="0" cap="all" noProof="0">
              <a:ln>
                <a:noFill/>
              </a:ln>
              <a:solidFill>
                <a:schemeClr val="bg1"/>
              </a:solidFill>
              <a:effectLst>
                <a:outerShdw blurRad="38100" dist="38100" dir="2700000" algn="tl">
                  <a:srgbClr val="000000">
                    <a:alpha val="43137"/>
                  </a:srgbClr>
                </a:outerShdw>
              </a:effectLst>
              <a:uLnTx/>
              <a:uFillTx/>
              <a:latin typeface="Times New Roman" panose="02020603050405020304" charset="0"/>
              <a:ea typeface="Calibri" panose="020F0502020204030204" charset="0"/>
              <a:cs typeface="Times New Roman" panose="02020603050405020304" charset="0"/>
            </a:endParaRPr>
          </a:p>
        </p:txBody>
      </p:sp>
      <p:grpSp>
        <p:nvGrpSpPr>
          <p:cNvPr id="2" name="PA-组合 1"/>
          <p:cNvGrpSpPr/>
          <p:nvPr>
            <p:custDataLst>
              <p:tags r:id="rId4"/>
            </p:custDataLst>
          </p:nvPr>
        </p:nvGrpSpPr>
        <p:grpSpPr>
          <a:xfrm>
            <a:off x="3175" y="1370965"/>
            <a:ext cx="10910570" cy="4543425"/>
            <a:chOff x="259844" y="1019742"/>
            <a:chExt cx="10910570" cy="3254212"/>
          </a:xfrm>
        </p:grpSpPr>
        <p:sp>
          <p:nvSpPr>
            <p:cNvPr id="3" name="PA-koppt-图标"/>
            <p:cNvSpPr/>
            <p:nvPr>
              <p:custDataLst>
                <p:tags r:id="rId5"/>
              </p:custDataLst>
            </p:nvPr>
          </p:nvSpPr>
          <p:spPr bwMode="auto">
            <a:xfrm>
              <a:off x="8809435" y="3751137"/>
              <a:ext cx="599339" cy="522817"/>
            </a:xfrm>
            <a:custGeom>
              <a:avLst/>
              <a:gdLst>
                <a:gd name="connsiteX0" fmla="*/ 30795 w 599339"/>
                <a:gd name="connsiteY0" fmla="*/ 201083 h 522817"/>
                <a:gd name="connsiteX1" fmla="*/ 52670 w 599339"/>
                <a:gd name="connsiteY1" fmla="*/ 209997 h 522817"/>
                <a:gd name="connsiteX2" fmla="*/ 163108 w 599339"/>
                <a:gd name="connsiteY2" fmla="*/ 320566 h 522817"/>
                <a:gd name="connsiteX3" fmla="*/ 381648 w 599339"/>
                <a:gd name="connsiteY3" fmla="*/ 320566 h 522817"/>
                <a:gd name="connsiteX4" fmla="*/ 365295 w 599339"/>
                <a:gd name="connsiteY4" fmla="*/ 304437 h 522817"/>
                <a:gd name="connsiteX5" fmla="*/ 213230 w 599339"/>
                <a:gd name="connsiteY5" fmla="*/ 304437 h 522817"/>
                <a:gd name="connsiteX6" fmla="*/ 182435 w 599339"/>
                <a:gd name="connsiteY6" fmla="*/ 273664 h 522817"/>
                <a:gd name="connsiteX7" fmla="*/ 213230 w 599339"/>
                <a:gd name="connsiteY7" fmla="*/ 242679 h 522817"/>
                <a:gd name="connsiteX8" fmla="*/ 430284 w 599339"/>
                <a:gd name="connsiteY8" fmla="*/ 242679 h 522817"/>
                <a:gd name="connsiteX9" fmla="*/ 453433 w 599339"/>
                <a:gd name="connsiteY9" fmla="*/ 253078 h 522817"/>
                <a:gd name="connsiteX10" fmla="*/ 535412 w 599339"/>
                <a:gd name="connsiteY10" fmla="*/ 334997 h 522817"/>
                <a:gd name="connsiteX11" fmla="*/ 586384 w 599339"/>
                <a:gd name="connsiteY11" fmla="*/ 388266 h 522817"/>
                <a:gd name="connsiteX12" fmla="*/ 599339 w 599339"/>
                <a:gd name="connsiteY12" fmla="*/ 419888 h 522817"/>
                <a:gd name="connsiteX13" fmla="*/ 599339 w 599339"/>
                <a:gd name="connsiteY13" fmla="*/ 503717 h 522817"/>
                <a:gd name="connsiteX14" fmla="*/ 588295 w 599339"/>
                <a:gd name="connsiteY14" fmla="*/ 522817 h 522817"/>
                <a:gd name="connsiteX15" fmla="*/ 573216 w 599339"/>
                <a:gd name="connsiteY15" fmla="*/ 514540 h 522817"/>
                <a:gd name="connsiteX16" fmla="*/ 493148 w 599339"/>
                <a:gd name="connsiteY16" fmla="*/ 432197 h 522817"/>
                <a:gd name="connsiteX17" fmla="*/ 461716 w 599339"/>
                <a:gd name="connsiteY17" fmla="*/ 419039 h 522817"/>
                <a:gd name="connsiteX18" fmla="*/ 194965 w 599339"/>
                <a:gd name="connsiteY18" fmla="*/ 419039 h 522817"/>
                <a:gd name="connsiteX19" fmla="*/ 158648 w 599339"/>
                <a:gd name="connsiteY19" fmla="*/ 403122 h 522817"/>
                <a:gd name="connsiteX20" fmla="*/ 8919 w 599339"/>
                <a:gd name="connsiteY20" fmla="*/ 253503 h 522817"/>
                <a:gd name="connsiteX21" fmla="*/ 8919 w 599339"/>
                <a:gd name="connsiteY21" fmla="*/ 209997 h 522817"/>
                <a:gd name="connsiteX22" fmla="*/ 30795 w 599339"/>
                <a:gd name="connsiteY22" fmla="*/ 201083 h 522817"/>
                <a:gd name="connsiteX23" fmla="*/ 180261 w 599339"/>
                <a:gd name="connsiteY23" fmla="*/ 173025 h 522817"/>
                <a:gd name="connsiteX24" fmla="*/ 414234 w 599339"/>
                <a:gd name="connsiteY24" fmla="*/ 173025 h 522817"/>
                <a:gd name="connsiteX25" fmla="*/ 445020 w 599339"/>
                <a:gd name="connsiteY25" fmla="*/ 203611 h 522817"/>
                <a:gd name="connsiteX26" fmla="*/ 445020 w 599339"/>
                <a:gd name="connsiteY26" fmla="*/ 226602 h 522817"/>
                <a:gd name="connsiteX27" fmla="*/ 429945 w 599339"/>
                <a:gd name="connsiteY27" fmla="*/ 224071 h 522817"/>
                <a:gd name="connsiteX28" fmla="*/ 212958 w 599339"/>
                <a:gd name="connsiteY28" fmla="*/ 224071 h 522817"/>
                <a:gd name="connsiteX29" fmla="*/ 163913 w 599339"/>
                <a:gd name="connsiteY29" fmla="*/ 272164 h 522817"/>
                <a:gd name="connsiteX30" fmla="*/ 149475 w 599339"/>
                <a:gd name="connsiteY30" fmla="*/ 246430 h 522817"/>
                <a:gd name="connsiteX31" fmla="*/ 149475 w 599339"/>
                <a:gd name="connsiteY31" fmla="*/ 203611 h 522817"/>
                <a:gd name="connsiteX32" fmla="*/ 180261 w 599339"/>
                <a:gd name="connsiteY32" fmla="*/ 173025 h 522817"/>
                <a:gd name="connsiteX33" fmla="*/ 180261 w 599339"/>
                <a:gd name="connsiteY33" fmla="*/ 86045 h 522817"/>
                <a:gd name="connsiteX34" fmla="*/ 414234 w 599339"/>
                <a:gd name="connsiteY34" fmla="*/ 86045 h 522817"/>
                <a:gd name="connsiteX35" fmla="*/ 445020 w 599339"/>
                <a:gd name="connsiteY35" fmla="*/ 117079 h 522817"/>
                <a:gd name="connsiteX36" fmla="*/ 445020 w 599339"/>
                <a:gd name="connsiteY36" fmla="*/ 123286 h 522817"/>
                <a:gd name="connsiteX37" fmla="*/ 414234 w 599339"/>
                <a:gd name="connsiteY37" fmla="*/ 154320 h 522817"/>
                <a:gd name="connsiteX38" fmla="*/ 180261 w 599339"/>
                <a:gd name="connsiteY38" fmla="*/ 154320 h 522817"/>
                <a:gd name="connsiteX39" fmla="*/ 149475 w 599339"/>
                <a:gd name="connsiteY39" fmla="*/ 123286 h 522817"/>
                <a:gd name="connsiteX40" fmla="*/ 149475 w 599339"/>
                <a:gd name="connsiteY40" fmla="*/ 117079 h 522817"/>
                <a:gd name="connsiteX41" fmla="*/ 180261 w 599339"/>
                <a:gd name="connsiteY41" fmla="*/ 86045 h 522817"/>
                <a:gd name="connsiteX42" fmla="*/ 180261 w 599339"/>
                <a:gd name="connsiteY42" fmla="*/ 0 h 522817"/>
                <a:gd name="connsiteX43" fmla="*/ 414234 w 599339"/>
                <a:gd name="connsiteY43" fmla="*/ 0 h 522817"/>
                <a:gd name="connsiteX44" fmla="*/ 445020 w 599339"/>
                <a:gd name="connsiteY44" fmla="*/ 30609 h 522817"/>
                <a:gd name="connsiteX45" fmla="*/ 445020 w 599339"/>
                <a:gd name="connsiteY45" fmla="*/ 36731 h 522817"/>
                <a:gd name="connsiteX46" fmla="*/ 414234 w 599339"/>
                <a:gd name="connsiteY46" fmla="*/ 67340 h 522817"/>
                <a:gd name="connsiteX47" fmla="*/ 180261 w 599339"/>
                <a:gd name="connsiteY47" fmla="*/ 67340 h 522817"/>
                <a:gd name="connsiteX48" fmla="*/ 149475 w 599339"/>
                <a:gd name="connsiteY48" fmla="*/ 36731 h 522817"/>
                <a:gd name="connsiteX49" fmla="*/ 149475 w 599339"/>
                <a:gd name="connsiteY49" fmla="*/ 30609 h 522817"/>
                <a:gd name="connsiteX50" fmla="*/ 180261 w 599339"/>
                <a:gd name="connsiteY50" fmla="*/ 0 h 52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99339" h="522817">
                  <a:moveTo>
                    <a:pt x="30795" y="201083"/>
                  </a:moveTo>
                  <a:cubicBezTo>
                    <a:pt x="38653" y="201083"/>
                    <a:pt x="46511" y="204054"/>
                    <a:pt x="52670" y="209997"/>
                  </a:cubicBezTo>
                  <a:lnTo>
                    <a:pt x="163108" y="320566"/>
                  </a:lnTo>
                  <a:lnTo>
                    <a:pt x="381648" y="320566"/>
                  </a:lnTo>
                  <a:lnTo>
                    <a:pt x="365295" y="304437"/>
                  </a:lnTo>
                  <a:lnTo>
                    <a:pt x="213230" y="304437"/>
                  </a:lnTo>
                  <a:cubicBezTo>
                    <a:pt x="196240" y="304437"/>
                    <a:pt x="182435" y="290642"/>
                    <a:pt x="182435" y="273664"/>
                  </a:cubicBezTo>
                  <a:cubicBezTo>
                    <a:pt x="182435" y="256474"/>
                    <a:pt x="196240" y="242679"/>
                    <a:pt x="213230" y="242679"/>
                  </a:cubicBezTo>
                  <a:lnTo>
                    <a:pt x="430284" y="242679"/>
                  </a:lnTo>
                  <a:cubicBezTo>
                    <a:pt x="439416" y="242679"/>
                    <a:pt x="447486" y="246924"/>
                    <a:pt x="453433" y="253078"/>
                  </a:cubicBezTo>
                  <a:lnTo>
                    <a:pt x="535412" y="334997"/>
                  </a:lnTo>
                  <a:lnTo>
                    <a:pt x="586384" y="388266"/>
                  </a:lnTo>
                  <a:cubicBezTo>
                    <a:pt x="593605" y="395482"/>
                    <a:pt x="599339" y="409701"/>
                    <a:pt x="599339" y="419888"/>
                  </a:cubicBezTo>
                  <a:lnTo>
                    <a:pt x="599339" y="503717"/>
                  </a:lnTo>
                  <a:cubicBezTo>
                    <a:pt x="599339" y="516238"/>
                    <a:pt x="595091" y="522817"/>
                    <a:pt x="588295" y="522817"/>
                  </a:cubicBezTo>
                  <a:cubicBezTo>
                    <a:pt x="584048" y="522817"/>
                    <a:pt x="578950" y="520058"/>
                    <a:pt x="573216" y="514540"/>
                  </a:cubicBezTo>
                  <a:lnTo>
                    <a:pt x="493148" y="432197"/>
                  </a:lnTo>
                  <a:cubicBezTo>
                    <a:pt x="485927" y="424981"/>
                    <a:pt x="471910" y="419039"/>
                    <a:pt x="461716" y="419039"/>
                  </a:cubicBezTo>
                  <a:lnTo>
                    <a:pt x="194965" y="419039"/>
                  </a:lnTo>
                  <a:cubicBezTo>
                    <a:pt x="180523" y="419039"/>
                    <a:pt x="167568" y="412884"/>
                    <a:pt x="158648" y="403122"/>
                  </a:cubicBezTo>
                  <a:lnTo>
                    <a:pt x="8919" y="253503"/>
                  </a:lnTo>
                  <a:cubicBezTo>
                    <a:pt x="-2974" y="241618"/>
                    <a:pt x="-2974" y="222093"/>
                    <a:pt x="8919" y="209997"/>
                  </a:cubicBezTo>
                  <a:cubicBezTo>
                    <a:pt x="15078" y="204054"/>
                    <a:pt x="22937" y="201083"/>
                    <a:pt x="30795" y="201083"/>
                  </a:cubicBezTo>
                  <a:close/>
                  <a:moveTo>
                    <a:pt x="180261" y="173025"/>
                  </a:moveTo>
                  <a:lnTo>
                    <a:pt x="414234" y="173025"/>
                  </a:lnTo>
                  <a:cubicBezTo>
                    <a:pt x="431219" y="173025"/>
                    <a:pt x="445020" y="186736"/>
                    <a:pt x="445020" y="203611"/>
                  </a:cubicBezTo>
                  <a:lnTo>
                    <a:pt x="445020" y="226602"/>
                  </a:lnTo>
                  <a:cubicBezTo>
                    <a:pt x="440349" y="224915"/>
                    <a:pt x="435253" y="224071"/>
                    <a:pt x="429945" y="224071"/>
                  </a:cubicBezTo>
                  <a:lnTo>
                    <a:pt x="212958" y="224071"/>
                  </a:lnTo>
                  <a:cubicBezTo>
                    <a:pt x="186206" y="224071"/>
                    <a:pt x="164337" y="245586"/>
                    <a:pt x="163913" y="272164"/>
                  </a:cubicBezTo>
                  <a:cubicBezTo>
                    <a:pt x="155208" y="266680"/>
                    <a:pt x="149475" y="257188"/>
                    <a:pt x="149475" y="246430"/>
                  </a:cubicBezTo>
                  <a:lnTo>
                    <a:pt x="149475" y="203611"/>
                  </a:lnTo>
                  <a:cubicBezTo>
                    <a:pt x="149475" y="186736"/>
                    <a:pt x="163276" y="173025"/>
                    <a:pt x="180261" y="173025"/>
                  </a:cubicBezTo>
                  <a:close/>
                  <a:moveTo>
                    <a:pt x="180261" y="86045"/>
                  </a:moveTo>
                  <a:lnTo>
                    <a:pt x="414234" y="86045"/>
                  </a:lnTo>
                  <a:cubicBezTo>
                    <a:pt x="431219" y="86045"/>
                    <a:pt x="445020" y="99957"/>
                    <a:pt x="445020" y="117079"/>
                  </a:cubicBezTo>
                  <a:lnTo>
                    <a:pt x="445020" y="123286"/>
                  </a:lnTo>
                  <a:cubicBezTo>
                    <a:pt x="445020" y="140408"/>
                    <a:pt x="431219" y="154320"/>
                    <a:pt x="414234" y="154320"/>
                  </a:cubicBezTo>
                  <a:lnTo>
                    <a:pt x="180261" y="154320"/>
                  </a:lnTo>
                  <a:cubicBezTo>
                    <a:pt x="163276" y="154320"/>
                    <a:pt x="149475" y="140408"/>
                    <a:pt x="149475" y="123286"/>
                  </a:cubicBezTo>
                  <a:lnTo>
                    <a:pt x="149475" y="117079"/>
                  </a:lnTo>
                  <a:cubicBezTo>
                    <a:pt x="149475" y="99957"/>
                    <a:pt x="163276" y="86045"/>
                    <a:pt x="180261" y="86045"/>
                  </a:cubicBezTo>
                  <a:close/>
                  <a:moveTo>
                    <a:pt x="180261" y="0"/>
                  </a:moveTo>
                  <a:lnTo>
                    <a:pt x="414234" y="0"/>
                  </a:lnTo>
                  <a:cubicBezTo>
                    <a:pt x="431219" y="0"/>
                    <a:pt x="445020" y="13721"/>
                    <a:pt x="445020" y="30609"/>
                  </a:cubicBezTo>
                  <a:lnTo>
                    <a:pt x="445020" y="36731"/>
                  </a:lnTo>
                  <a:cubicBezTo>
                    <a:pt x="445020" y="53619"/>
                    <a:pt x="431219" y="67340"/>
                    <a:pt x="414234" y="67340"/>
                  </a:cubicBezTo>
                  <a:lnTo>
                    <a:pt x="180261" y="67340"/>
                  </a:lnTo>
                  <a:cubicBezTo>
                    <a:pt x="163276" y="67340"/>
                    <a:pt x="149475" y="53619"/>
                    <a:pt x="149475" y="36731"/>
                  </a:cubicBezTo>
                  <a:lnTo>
                    <a:pt x="149475" y="30609"/>
                  </a:lnTo>
                  <a:cubicBezTo>
                    <a:pt x="149475" y="13721"/>
                    <a:pt x="163276" y="0"/>
                    <a:pt x="180261" y="0"/>
                  </a:cubicBezTo>
                  <a:close/>
                </a:path>
              </a:pathLst>
            </a:custGeom>
            <a:solidFill>
              <a:srgbClr val="159EB6"/>
            </a:solidFill>
            <a:ln w="0">
              <a:noFill/>
              <a:prstDash val="solid"/>
              <a:round/>
            </a:ln>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h-TH">
                <a:ea typeface="Calibri" panose="020F0502020204030204" charset="0"/>
              </a:endParaRPr>
            </a:p>
          </p:txBody>
        </p:sp>
        <p:sp>
          <p:nvSpPr>
            <p:cNvPr id="106" name="PA-koppt-图标"/>
            <p:cNvSpPr>
              <a:spLocks noEditPoints="1"/>
            </p:cNvSpPr>
            <p:nvPr>
              <p:custDataLst>
                <p:tags r:id="rId6"/>
              </p:custDataLst>
            </p:nvPr>
          </p:nvSpPr>
          <p:spPr bwMode="auto">
            <a:xfrm>
              <a:off x="6161554" y="3795324"/>
              <a:ext cx="553565" cy="434443"/>
            </a:xfrm>
            <a:custGeom>
              <a:avLst/>
              <a:gdLst/>
              <a:ahLst/>
              <a:cxnLst>
                <a:cxn ang="0">
                  <a:pos x="57" y="37"/>
                </a:cxn>
                <a:cxn ang="0">
                  <a:pos x="38" y="56"/>
                </a:cxn>
                <a:cxn ang="0">
                  <a:pos x="34" y="57"/>
                </a:cxn>
                <a:cxn ang="0">
                  <a:pos x="31" y="56"/>
                </a:cxn>
                <a:cxn ang="0">
                  <a:pos x="4" y="28"/>
                </a:cxn>
                <a:cxn ang="0">
                  <a:pos x="0" y="20"/>
                </a:cxn>
                <a:cxn ang="0">
                  <a:pos x="0" y="4"/>
                </a:cxn>
                <a:cxn ang="0">
                  <a:pos x="5" y="0"/>
                </a:cxn>
                <a:cxn ang="0">
                  <a:pos x="21" y="0"/>
                </a:cxn>
                <a:cxn ang="0">
                  <a:pos x="29" y="3"/>
                </a:cxn>
                <a:cxn ang="0">
                  <a:pos x="57" y="30"/>
                </a:cxn>
                <a:cxn ang="0">
                  <a:pos x="58" y="34"/>
                </a:cxn>
                <a:cxn ang="0">
                  <a:pos x="57" y="37"/>
                </a:cxn>
                <a:cxn ang="0">
                  <a:pos x="13" y="7"/>
                </a:cxn>
                <a:cxn ang="0">
                  <a:pos x="8" y="12"/>
                </a:cxn>
                <a:cxn ang="0">
                  <a:pos x="13" y="17"/>
                </a:cxn>
                <a:cxn ang="0">
                  <a:pos x="17" y="12"/>
                </a:cxn>
                <a:cxn ang="0">
                  <a:pos x="13" y="7"/>
                </a:cxn>
                <a:cxn ang="0">
                  <a:pos x="71" y="37"/>
                </a:cxn>
                <a:cxn ang="0">
                  <a:pos x="52" y="56"/>
                </a:cxn>
                <a:cxn ang="0">
                  <a:pos x="49" y="57"/>
                </a:cxn>
                <a:cxn ang="0">
                  <a:pos x="45" y="55"/>
                </a:cxn>
                <a:cxn ang="0">
                  <a:pos x="63" y="37"/>
                </a:cxn>
                <a:cxn ang="0">
                  <a:pos x="64" y="34"/>
                </a:cxn>
                <a:cxn ang="0">
                  <a:pos x="63" y="30"/>
                </a:cxn>
                <a:cxn ang="0">
                  <a:pos x="35" y="3"/>
                </a:cxn>
                <a:cxn ang="0">
                  <a:pos x="27" y="0"/>
                </a:cxn>
                <a:cxn ang="0">
                  <a:pos x="36" y="0"/>
                </a:cxn>
                <a:cxn ang="0">
                  <a:pos x="44" y="3"/>
                </a:cxn>
                <a:cxn ang="0">
                  <a:pos x="71" y="30"/>
                </a:cxn>
                <a:cxn ang="0">
                  <a:pos x="73" y="34"/>
                </a:cxn>
                <a:cxn ang="0">
                  <a:pos x="71" y="37"/>
                </a:cxn>
              </a:cxnLst>
              <a:rect l="0" t="0" r="r" b="b"/>
              <a:pathLst>
                <a:path w="73" h="57">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solidFill>
              <a:srgbClr val="0094BA"/>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ea typeface="Calibri" panose="020F0502020204030204" charset="0"/>
              </a:endParaRPr>
            </a:p>
          </p:txBody>
        </p:sp>
        <p:cxnSp>
          <p:nvCxnSpPr>
            <p:cNvPr id="107" name="PA-koppt-连接线"/>
            <p:cNvCxnSpPr/>
            <p:nvPr>
              <p:custDataLst>
                <p:tags r:id="rId7"/>
              </p:custDataLst>
            </p:nvPr>
          </p:nvCxnSpPr>
          <p:spPr>
            <a:xfrm>
              <a:off x="6094876" y="3107484"/>
              <a:ext cx="4608046" cy="0"/>
            </a:xfrm>
            <a:prstGeom prst="line">
              <a:avLst/>
            </a:prstGeom>
            <a:ln w="25400">
              <a:solidFill>
                <a:srgbClr val="0094BA"/>
              </a:solidFill>
            </a:ln>
          </p:spPr>
          <p:style>
            <a:lnRef idx="1">
              <a:schemeClr val="accent1"/>
            </a:lnRef>
            <a:fillRef idx="0">
              <a:schemeClr val="accent1"/>
            </a:fillRef>
            <a:effectRef idx="0">
              <a:schemeClr val="accent1"/>
            </a:effectRef>
            <a:fontRef idx="minor">
              <a:schemeClr val="tx1"/>
            </a:fontRef>
          </p:style>
        </p:cxnSp>
        <p:sp>
          <p:nvSpPr>
            <p:cNvPr id="102" name="PA-koppt-文本框"/>
            <p:cNvSpPr/>
            <p:nvPr>
              <p:custDataLst>
                <p:tags r:id="rId8"/>
              </p:custDataLst>
            </p:nvPr>
          </p:nvSpPr>
          <p:spPr>
            <a:xfrm>
              <a:off x="259844" y="1142268"/>
              <a:ext cx="10387330" cy="398780"/>
            </a:xfrm>
            <a:prstGeom prst="rect">
              <a:avLst/>
            </a:prstGeom>
          </p:spPr>
          <p:txBody>
            <a:bodyPr wrap="square">
              <a:spAutoFit/>
            </a:bodyPr>
            <a:lstStyle/>
            <a:p>
              <a:endParaRPr lang="en-US" altLang="zh-CN" sz="2000" dirty="0">
                <a:latin typeface="Calibri" panose="020F0502020204030204" charset="0"/>
                <a:ea typeface="Calibri" panose="020F0502020204030204" charset="0"/>
              </a:endParaRPr>
            </a:p>
          </p:txBody>
        </p:sp>
        <p:sp>
          <p:nvSpPr>
            <p:cNvPr id="5" name="PA-koppt-文本框"/>
            <p:cNvSpPr/>
            <p:nvPr>
              <p:custDataLst>
                <p:tags r:id="rId9"/>
              </p:custDataLst>
            </p:nvPr>
          </p:nvSpPr>
          <p:spPr>
            <a:xfrm>
              <a:off x="1094869" y="1019742"/>
              <a:ext cx="7303770" cy="858693"/>
            </a:xfrm>
            <a:prstGeom prst="rect">
              <a:avLst/>
            </a:prstGeom>
          </p:spPr>
          <p:txBody>
            <a:bodyPr wrap="square">
              <a:spAutoFit/>
            </a:bodyPr>
            <a:lstStyle/>
            <a:p>
              <a:pPr>
                <a:lnSpc>
                  <a:spcPct val="150000"/>
                </a:lnSpc>
              </a:pPr>
              <a:r>
                <a:rPr lang="en-IN" altLang="zh-CN" sz="2400" b="1" dirty="0">
                  <a:solidFill>
                    <a:srgbClr val="FFFFFF"/>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SEWAGE WASTE TREATEMENT</a:t>
              </a:r>
              <a:endParaRPr lang="zh-CN" altLang="en-US" sz="2400" b="1" dirty="0">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a:p>
              <a:pPr>
                <a:lnSpc>
                  <a:spcPct val="150000"/>
                </a:lnSpc>
              </a:pPr>
              <a:endParaRPr lang="en-US" altLang="zh-CN" sz="2400" dirty="0">
                <a:solidFill>
                  <a:schemeClr val="tx2"/>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p:txBody>
        </p:sp>
        <p:sp>
          <p:nvSpPr>
            <p:cNvPr id="29" name="PA-koppt-文本框"/>
            <p:cNvSpPr/>
            <p:nvPr>
              <p:custDataLst>
                <p:tags r:id="rId10"/>
              </p:custDataLst>
            </p:nvPr>
          </p:nvSpPr>
          <p:spPr>
            <a:xfrm>
              <a:off x="419864" y="3107593"/>
              <a:ext cx="10750550" cy="263794"/>
            </a:xfrm>
            <a:prstGeom prst="rect">
              <a:avLst/>
            </a:prstGeom>
          </p:spPr>
          <p:txBody>
            <a:bodyPr wrap="square">
              <a:spAutoFit/>
            </a:bodyPr>
            <a:lstStyle/>
            <a:p>
              <a:pPr>
                <a:lnSpc>
                  <a:spcPct val="150000"/>
                </a:lnSpc>
              </a:pPr>
              <a:endParaRPr lang="zh-CN" altLang="en-US" sz="1200" dirty="0">
                <a:solidFill>
                  <a:schemeClr val="bg1"/>
                </a:solidFill>
                <a:latin typeface="Times New Roman" panose="02020603050405020304" charset="0"/>
                <a:ea typeface="Calibri" panose="020F0502020204030204" charset="0"/>
                <a:cs typeface="Times New Roman" panose="02020603050405020304" charset="0"/>
              </a:endParaRPr>
            </a:p>
          </p:txBody>
        </p:sp>
      </p:grpSp>
      <p:pic>
        <p:nvPicPr>
          <p:cNvPr id="8" name="Content Placeholder 7" descr="WhatsApp Image 2020-03-28 at 4.15.41 PM"/>
          <p:cNvPicPr>
            <a:picLocks noChangeAspect="1"/>
          </p:cNvPicPr>
          <p:nvPr>
            <p:ph sz="half" idx="1"/>
          </p:nvPr>
        </p:nvPicPr>
        <p:blipFill>
          <a:blip r:embed="rId11"/>
          <a:stretch>
            <a:fillRect/>
          </a:stretch>
        </p:blipFill>
        <p:spPr>
          <a:xfrm>
            <a:off x="838200" y="2191385"/>
            <a:ext cx="5181600" cy="4090670"/>
          </a:xfrm>
          <a:prstGeom prst="rect">
            <a:avLst/>
          </a:prstGeom>
        </p:spPr>
      </p:pic>
      <p:pic>
        <p:nvPicPr>
          <p:cNvPr id="10" name="Content Placeholder 9" descr="drainage-water-mgmt-illustration-Frankenburger-300x205"/>
          <p:cNvPicPr>
            <a:picLocks noChangeAspect="1"/>
          </p:cNvPicPr>
          <p:nvPr>
            <p:ph sz="half" idx="2"/>
          </p:nvPr>
        </p:nvPicPr>
        <p:blipFill>
          <a:blip r:embed="rId12"/>
          <a:stretch>
            <a:fillRect/>
          </a:stretch>
        </p:blipFill>
        <p:spPr>
          <a:xfrm>
            <a:off x="6297295" y="2191385"/>
            <a:ext cx="5478145" cy="4090670"/>
          </a:xfrm>
          <a:prstGeom prst="rect">
            <a:avLst/>
          </a:prstGeom>
        </p:spPr>
      </p:pic>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AACD"/>
        </a:soli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r>
              <a:rPr lang="en-IN" altLang="zh-CN" dirty="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SOLID WASTE SEGREGATION</a:t>
            </a:r>
            <a:endParaRPr lang="zh-CN" altLang="en-US"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a:p>
            <a:endParaRPr lang="en-US">
              <a:effectLst>
                <a:outerShdw blurRad="38100" dist="38100" dir="2700000" algn="tl">
                  <a:srgbClr val="000000">
                    <a:alpha val="43137"/>
                  </a:srgbClr>
                </a:outerShdw>
              </a:effectLst>
            </a:endParaRPr>
          </a:p>
        </p:txBody>
      </p:sp>
      <p:pic>
        <p:nvPicPr>
          <p:cNvPr id="8" name="Content Placeholder 7" descr="waste-mgtfindings"/>
          <p:cNvPicPr>
            <a:picLocks noChangeAspect="1"/>
          </p:cNvPicPr>
          <p:nvPr>
            <p:ph sz="half" idx="2"/>
          </p:nvPr>
        </p:nvPicPr>
        <p:blipFill>
          <a:blip r:embed="rId1"/>
          <a:stretch>
            <a:fillRect/>
          </a:stretch>
        </p:blipFill>
        <p:spPr>
          <a:xfrm>
            <a:off x="541020" y="2141855"/>
            <a:ext cx="5082540" cy="4236085"/>
          </a:xfrm>
          <a:prstGeom prst="rect">
            <a:avLst/>
          </a:prstGeom>
        </p:spPr>
      </p:pic>
      <p:sp>
        <p:nvSpPr>
          <p:cNvPr id="5" name="Text Placeholder 4"/>
          <p:cNvSpPr>
            <a:spLocks noGrp="1"/>
          </p:cNvSpPr>
          <p:nvPr>
            <p:ph type="body" sz="quarter" idx="3"/>
          </p:nvPr>
        </p:nvSpPr>
        <p:spPr>
          <a:xfrm>
            <a:off x="6172200" y="1478280"/>
            <a:ext cx="5183505" cy="663575"/>
          </a:xfrm>
        </p:spPr>
        <p:txBody>
          <a:bodyPr/>
          <a:p>
            <a:r>
              <a:rPr lang="en-IN" altLang="en-US">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SOLID WASTE MANAGEMENT</a:t>
            </a:r>
            <a:endParaRPr lang="en-IN" altLang="en-US">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9" name="Content Placeholder 8" descr="download1"/>
          <p:cNvPicPr>
            <a:picLocks noChangeAspect="1"/>
          </p:cNvPicPr>
          <p:nvPr>
            <p:ph sz="quarter" idx="4"/>
          </p:nvPr>
        </p:nvPicPr>
        <p:blipFill>
          <a:blip r:embed="rId2"/>
          <a:stretch>
            <a:fillRect/>
          </a:stretch>
        </p:blipFill>
        <p:spPr>
          <a:xfrm>
            <a:off x="6344285" y="2271395"/>
            <a:ext cx="5012055" cy="4004945"/>
          </a:xfrm>
          <a:prstGeom prst="rect">
            <a:avLst/>
          </a:prstGeom>
          <a:effectLst>
            <a:reflection stA="69000" endPos="0" dist="76200" dir="5400000" sy="-100000" algn="bl" rotWithShape="0"/>
            <a:softEdge rad="12700"/>
          </a:effectLst>
          <a:scene3d>
            <a:camera prst="orthographicFront"/>
            <a:lightRig rig="threePt" dir="t"/>
          </a:scene3d>
          <a:sp3d extrusionH="76200" prstMaterial="metal">
            <a:extrusionClr>
              <a:schemeClr val="bg1"/>
            </a:extrusionClr>
          </a:sp3d>
        </p:spPr>
      </p:pic>
      <p:sp>
        <p:nvSpPr>
          <p:cNvPr id="7" name="PA-圆角矩形 5"/>
          <p:cNvSpPr/>
          <p:nvPr>
            <p:custDataLst>
              <p:tags r:id="rId3"/>
            </p:custDataLst>
          </p:nvPr>
        </p:nvSpPr>
        <p:spPr>
          <a:xfrm>
            <a:off x="187960" y="364490"/>
            <a:ext cx="11490960" cy="963295"/>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300" b="1"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ea"/>
              </a:rPr>
              <a:t>Basic principle of </a:t>
            </a:r>
            <a:r>
              <a:rPr lang="zh-CN" altLang="en-US"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R</a:t>
            </a:r>
            <a:r>
              <a:rPr lang="en-IN" altLang="zh-CN"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EDISIGNED</a:t>
            </a:r>
            <a:r>
              <a:rPr lang="zh-CN" altLang="en-US"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 </a:t>
            </a:r>
            <a:r>
              <a:rPr lang="en-IN" altLang="zh-CN"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MODERN</a:t>
            </a:r>
            <a:r>
              <a:rPr lang="zh-CN" altLang="en-US"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 </a:t>
            </a:r>
            <a:r>
              <a:rPr lang="en-IN" altLang="zh-CN"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WASTE</a:t>
            </a:r>
            <a:r>
              <a:rPr lang="zh-CN" altLang="en-US"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 </a:t>
            </a:r>
            <a:r>
              <a:rPr lang="en-IN" altLang="zh-CN"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MANAGEMENT</a:t>
            </a:r>
            <a:r>
              <a:rPr lang="zh-CN" altLang="en-US"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 </a:t>
            </a:r>
            <a:r>
              <a:rPr lang="en-IN" altLang="zh-CN" sz="23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SYSTEM</a:t>
            </a:r>
            <a:endParaRPr lang="zh-CN" altLang="en-US" sz="2300" b="1">
              <a:ea typeface="Calibri" panose="020F0502020204030204" charset="0"/>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PA-矩形 3"/>
          <p:cNvSpPr/>
          <p:nvPr>
            <p:custDataLst>
              <p:tags r:id="rId1"/>
            </p:custDataLst>
          </p:nvPr>
        </p:nvSpPr>
        <p:spPr>
          <a:xfrm>
            <a:off x="0" y="0"/>
            <a:ext cx="12192000" cy="649605"/>
          </a:xfrm>
          <a:prstGeom prst="rect">
            <a:avLst/>
          </a:prstGeom>
          <a:solidFill>
            <a:srgbClr val="8BC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6" name="PA-圆角矩形 5"/>
          <p:cNvSpPr/>
          <p:nvPr>
            <p:custDataLst>
              <p:tags r:id="rId2"/>
            </p:custDataLst>
          </p:nvPr>
        </p:nvSpPr>
        <p:spPr>
          <a:xfrm>
            <a:off x="347345" y="324485"/>
            <a:ext cx="11523345" cy="607060"/>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7" name="PA-文本框 6"/>
          <p:cNvSpPr txBox="1"/>
          <p:nvPr>
            <p:custDataLst>
              <p:tags r:id="rId3"/>
            </p:custDataLst>
          </p:nvPr>
        </p:nvSpPr>
        <p:spPr>
          <a:xfrm>
            <a:off x="109220" y="396240"/>
            <a:ext cx="1171321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2400"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UNIQUENESS OF </a:t>
            </a:r>
            <a:r>
              <a:rPr lang="zh-CN" altLang="en-US"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R</a:t>
            </a:r>
            <a:r>
              <a:rPr lang="en-IN" altLang="zh-CN"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EDISIGNED</a:t>
            </a:r>
            <a:r>
              <a:rPr lang="zh-CN" altLang="en-US"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 </a:t>
            </a:r>
            <a:r>
              <a:rPr lang="en-IN" altLang="zh-CN"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MODERN</a:t>
            </a:r>
            <a:r>
              <a:rPr lang="zh-CN" altLang="en-US"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 </a:t>
            </a:r>
            <a:r>
              <a:rPr lang="en-IN" altLang="zh-CN"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WASTE</a:t>
            </a:r>
            <a:r>
              <a:rPr lang="zh-CN" altLang="en-US"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 </a:t>
            </a:r>
            <a:r>
              <a:rPr lang="en-IN" altLang="zh-CN"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MANAGEMENT</a:t>
            </a:r>
            <a:r>
              <a:rPr lang="zh-CN" altLang="en-US"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 </a:t>
            </a:r>
            <a:r>
              <a:rPr lang="en-IN" altLang="zh-CN" sz="2400" b="1" noProof="0" smtClean="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lt"/>
              </a:rPr>
              <a:t>SYSTEM</a:t>
            </a:r>
            <a:r>
              <a:rPr kumimoji="0" lang="en-IN" altLang="en-US" sz="2400"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 </a:t>
            </a:r>
            <a:endParaRPr kumimoji="0" lang="en-IN" altLang="en-US" sz="2400"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endParaRPr>
          </a:p>
        </p:txBody>
      </p:sp>
      <p:pic>
        <p:nvPicPr>
          <p:cNvPr id="1063" name="PA-图片 1062" descr="C:\Users\KIIT\Desktop\WhatsApp Image 2020-03-28 at 6.05.44 PM.jpegWhatsApp Image 2020-03-28 at 6.05.44 PM"/>
          <p:cNvPicPr>
            <a:picLocks noChangeAspect="1"/>
          </p:cNvPicPr>
          <p:nvPr>
            <p:custDataLst>
              <p:tags r:id="rId4"/>
            </p:custDataLst>
          </p:nvPr>
        </p:nvPicPr>
        <p:blipFill rotWithShape="1">
          <a:blip r:embed="rId5"/>
          <a:srcRect l="1985" t="2066" r="41132" b="-2066"/>
          <a:stretch>
            <a:fillRect/>
          </a:stretch>
        </p:blipFill>
        <p:spPr>
          <a:xfrm>
            <a:off x="511175" y="1756410"/>
            <a:ext cx="3124200" cy="4119245"/>
          </a:xfrm>
          <a:custGeom>
            <a:avLst/>
            <a:gdLst>
              <a:gd name="connsiteX0" fmla="*/ 0 w 2794000"/>
              <a:gd name="connsiteY0" fmla="*/ 0 h 3975100"/>
              <a:gd name="connsiteX1" fmla="*/ 2794000 w 2794000"/>
              <a:gd name="connsiteY1" fmla="*/ 0 h 3975100"/>
              <a:gd name="connsiteX2" fmla="*/ 2794000 w 2794000"/>
              <a:gd name="connsiteY2" fmla="*/ 3975100 h 3975100"/>
              <a:gd name="connsiteX3" fmla="*/ 0 w 2794000"/>
              <a:gd name="connsiteY3" fmla="*/ 3975100 h 3975100"/>
            </a:gdLst>
            <a:ahLst/>
            <a:cxnLst>
              <a:cxn ang="0">
                <a:pos x="connsiteX0" y="connsiteY0"/>
              </a:cxn>
              <a:cxn ang="0">
                <a:pos x="connsiteX1" y="connsiteY1"/>
              </a:cxn>
              <a:cxn ang="0">
                <a:pos x="connsiteX2" y="connsiteY2"/>
              </a:cxn>
              <a:cxn ang="0">
                <a:pos x="connsiteX3" y="connsiteY3"/>
              </a:cxn>
            </a:cxnLst>
            <a:rect l="l" t="t" r="r" b="b"/>
            <a:pathLst>
              <a:path w="2794000" h="3975100">
                <a:moveTo>
                  <a:pt x="0" y="0"/>
                </a:moveTo>
                <a:lnTo>
                  <a:pt x="2794000" y="0"/>
                </a:lnTo>
                <a:lnTo>
                  <a:pt x="2794000" y="3975100"/>
                </a:lnTo>
                <a:lnTo>
                  <a:pt x="0" y="3975100"/>
                </a:lnTo>
                <a:close/>
              </a:path>
            </a:pathLst>
          </a:custGeom>
        </p:spPr>
      </p:pic>
      <p:grpSp>
        <p:nvGrpSpPr>
          <p:cNvPr id="8" name="PA-组合 7"/>
          <p:cNvGrpSpPr/>
          <p:nvPr>
            <p:custDataLst>
              <p:tags r:id="rId6"/>
            </p:custDataLst>
          </p:nvPr>
        </p:nvGrpSpPr>
        <p:grpSpPr>
          <a:xfrm>
            <a:off x="3312160" y="1756410"/>
            <a:ext cx="2871470" cy="4102100"/>
            <a:chOff x="5049" y="2766"/>
            <a:chExt cx="4522" cy="6460"/>
          </a:xfrm>
        </p:grpSpPr>
        <p:sp>
          <p:nvSpPr>
            <p:cNvPr id="1071" name="PA-koppt-矩形"/>
            <p:cNvSpPr/>
            <p:nvPr>
              <p:custDataLst>
                <p:tags r:id="rId7"/>
              </p:custDataLst>
            </p:nvPr>
          </p:nvSpPr>
          <p:spPr>
            <a:xfrm>
              <a:off x="5241" y="2766"/>
              <a:ext cx="4138" cy="6460"/>
            </a:xfrm>
            <a:prstGeom prst="rect">
              <a:avLst/>
            </a:prstGeom>
            <a:solidFill>
              <a:srgbClr val="0094BA"/>
            </a:solidFill>
            <a:ln w="3175" cap="flat">
              <a:noFill/>
              <a:miter lim="400000"/>
            </a:ln>
            <a:effectLst>
              <a:outerShdw blurRad="127000" dist="38100" dir="10800000" algn="r" rotWithShape="0">
                <a:prstClr val="black">
                  <a:alpha val="25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fromWordArt="0" anchor="t" anchorCtr="0" forceAA="0" compatLnSpc="1">
              <a:noAutofit/>
            </a:bodyPr>
            <a:p>
              <a:pPr marL="0" marR="0" indent="0" algn="ctr" defTabSz="410845"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FFFFFF"/>
                </a:solidFill>
                <a:effectLst/>
                <a:uFillTx/>
                <a:latin typeface="Lantinghei SC Extralight"/>
                <a:ea typeface="Lantinghei SC Extralight"/>
                <a:cs typeface="Lantinghei SC Extralight"/>
                <a:sym typeface="Lantinghei SC Extralight"/>
              </a:endParaRPr>
            </a:p>
          </p:txBody>
        </p:sp>
        <p:sp>
          <p:nvSpPr>
            <p:cNvPr id="1074" name="PA-koppt-数值"/>
            <p:cNvSpPr/>
            <p:nvPr>
              <p:custDataLst>
                <p:tags r:id="rId8"/>
              </p:custDataLst>
            </p:nvPr>
          </p:nvSpPr>
          <p:spPr>
            <a:xfrm flipH="1">
              <a:off x="5049" y="3453"/>
              <a:ext cx="4522" cy="1743"/>
            </a:xfrm>
            <a:prstGeom prst="rect">
              <a:avLst/>
            </a:prstGeom>
          </p:spPr>
          <p:txBody>
            <a:bodyPr wrap="square">
              <a:spAutoFit/>
            </a:bodyPr>
            <a:p>
              <a:pPr algn="ctr">
                <a:lnSpc>
                  <a:spcPct val="150000"/>
                </a:lnSpc>
              </a:pPr>
              <a:r>
                <a:rPr lang="en-IN" altLang="en-US" sz="2200" b="1" dirty="0">
                  <a:solidFill>
                    <a:srgbClr val="F2F2F2"/>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DEDICATED WEBPAGE </a:t>
              </a:r>
              <a:endParaRPr lang="en-IN" altLang="en-US" sz="2200" b="1" dirty="0">
                <a:solidFill>
                  <a:srgbClr val="F2F2F2"/>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p:txBody>
        </p:sp>
        <p:sp>
          <p:nvSpPr>
            <p:cNvPr id="15" name="PA-koppt-文本框"/>
            <p:cNvSpPr/>
            <p:nvPr>
              <p:custDataLst>
                <p:tags r:id="rId9"/>
              </p:custDataLst>
            </p:nvPr>
          </p:nvSpPr>
          <p:spPr>
            <a:xfrm>
              <a:off x="5319" y="5122"/>
              <a:ext cx="4061" cy="3633"/>
            </a:xfrm>
            <a:prstGeom prst="rect">
              <a:avLst/>
            </a:prstGeom>
          </p:spPr>
          <p:txBody>
            <a:bodyPr wrap="square">
              <a:spAutoFit/>
            </a:bodyPr>
            <a:p>
              <a:pPr indent="0" algn="ctr">
                <a:lnSpc>
                  <a:spcPct val="150000"/>
                </a:lnSpc>
                <a:buFont typeface="Arial" panose="020B0604020202020204" pitchFamily="34" charset="0"/>
                <a:buNone/>
              </a:pPr>
              <a:r>
                <a:rPr lang="en-IN" altLang="en-US" sz="1600" dirty="0">
                  <a:solidFill>
                    <a:srgbClr val="FFFFFF"/>
                  </a:solidFill>
                  <a:latin typeface="Times New Roman" panose="02020603050405020304" charset="0"/>
                  <a:ea typeface="Calibri" panose="020F0502020204030204" charset="0"/>
                  <a:cs typeface="Times New Roman" panose="02020603050405020304" charset="0"/>
                </a:rPr>
                <a:t>AIMS TO PROVIDE:</a:t>
              </a:r>
              <a:endParaRPr lang="en-IN" altLang="en-US" sz="1600" dirty="0">
                <a:solidFill>
                  <a:srgbClr val="FFFFFF"/>
                </a:solidFill>
                <a:latin typeface="Times New Roman" panose="02020603050405020304" charset="0"/>
                <a:ea typeface="Calibri" panose="020F0502020204030204" charset="0"/>
                <a:cs typeface="Times New Roman" panose="02020603050405020304" charset="0"/>
              </a:endParaRPr>
            </a:p>
            <a:p>
              <a:pPr marL="171450" indent="-171450" algn="ctr">
                <a:lnSpc>
                  <a:spcPct val="150000"/>
                </a:lnSpc>
                <a:buFont typeface="Arial" panose="020B0604020202020204" pitchFamily="34" charset="0"/>
                <a:buChar char="•"/>
              </a:pPr>
              <a:r>
                <a:rPr lang="en-IN" altLang="en-US" sz="1600" dirty="0">
                  <a:solidFill>
                    <a:srgbClr val="FFFFFF"/>
                  </a:solidFill>
                  <a:latin typeface="Times New Roman" panose="02020603050405020304" charset="0"/>
                  <a:ea typeface="Calibri" panose="020F0502020204030204" charset="0"/>
                  <a:cs typeface="Times New Roman" panose="02020603050405020304" charset="0"/>
                </a:rPr>
                <a:t>HELP AND SUPPORT</a:t>
              </a:r>
              <a:endParaRPr lang="en-IN" altLang="en-US" sz="1600" dirty="0">
                <a:solidFill>
                  <a:srgbClr val="FFFFFF"/>
                </a:solidFill>
                <a:latin typeface="Times New Roman" panose="02020603050405020304" charset="0"/>
                <a:ea typeface="Calibri" panose="020F0502020204030204" charset="0"/>
                <a:cs typeface="Times New Roman" panose="02020603050405020304" charset="0"/>
              </a:endParaRPr>
            </a:p>
            <a:p>
              <a:pPr marL="171450" indent="-171450" algn="ctr">
                <a:lnSpc>
                  <a:spcPct val="150000"/>
                </a:lnSpc>
                <a:buFont typeface="Arial" panose="020B0604020202020204" pitchFamily="34" charset="0"/>
                <a:buChar char="•"/>
              </a:pPr>
              <a:r>
                <a:rPr lang="en-IN" altLang="en-US" sz="1600" dirty="0">
                  <a:solidFill>
                    <a:srgbClr val="FFFFFF"/>
                  </a:solidFill>
                  <a:latin typeface="Times New Roman" panose="02020603050405020304" charset="0"/>
                  <a:ea typeface="Calibri" panose="020F0502020204030204" charset="0"/>
                  <a:cs typeface="Times New Roman" panose="02020603050405020304" charset="0"/>
                </a:rPr>
                <a:t>REGISTER COMPLAINS (HELPDESK)</a:t>
              </a:r>
              <a:endParaRPr lang="en-IN" altLang="en-US" sz="1600" dirty="0">
                <a:solidFill>
                  <a:srgbClr val="FFFFFF"/>
                </a:solidFill>
                <a:latin typeface="Times New Roman" panose="02020603050405020304" charset="0"/>
                <a:ea typeface="Calibri" panose="020F0502020204030204" charset="0"/>
                <a:cs typeface="Times New Roman" panose="02020603050405020304" charset="0"/>
              </a:endParaRPr>
            </a:p>
            <a:p>
              <a:pPr marL="171450" indent="-171450" algn="ctr">
                <a:lnSpc>
                  <a:spcPct val="150000"/>
                </a:lnSpc>
                <a:buFont typeface="Arial" panose="020B0604020202020204" pitchFamily="34" charset="0"/>
                <a:buChar char="•"/>
              </a:pPr>
              <a:r>
                <a:rPr lang="en-IN" altLang="en-US" sz="1600" dirty="0">
                  <a:solidFill>
                    <a:srgbClr val="FFFFFF"/>
                  </a:solidFill>
                  <a:latin typeface="Times New Roman" panose="02020603050405020304" charset="0"/>
                  <a:ea typeface="Calibri" panose="020F0502020204030204" charset="0"/>
                  <a:cs typeface="Times New Roman" panose="02020603050405020304" charset="0"/>
                </a:rPr>
                <a:t>INFORMATION ABOUT TRASH COLLECTION</a:t>
              </a:r>
              <a:endParaRPr lang="en-IN" altLang="en-US" sz="1600" dirty="0">
                <a:solidFill>
                  <a:srgbClr val="FFFFFF"/>
                </a:solidFill>
                <a:latin typeface="Times New Roman" panose="02020603050405020304" charset="0"/>
                <a:ea typeface="Calibri" panose="020F0502020204030204" charset="0"/>
                <a:cs typeface="Times New Roman" panose="02020603050405020304" charset="0"/>
              </a:endParaRPr>
            </a:p>
          </p:txBody>
        </p:sp>
      </p:grpSp>
      <p:grpSp>
        <p:nvGrpSpPr>
          <p:cNvPr id="5" name="PA-组合 4"/>
          <p:cNvGrpSpPr/>
          <p:nvPr>
            <p:custDataLst>
              <p:tags r:id="rId10"/>
            </p:custDataLst>
          </p:nvPr>
        </p:nvGrpSpPr>
        <p:grpSpPr>
          <a:xfrm>
            <a:off x="9060180" y="1756410"/>
            <a:ext cx="3131185" cy="4102100"/>
            <a:chOff x="14372" y="2766"/>
            <a:chExt cx="4931" cy="6460"/>
          </a:xfrm>
        </p:grpSpPr>
        <p:sp>
          <p:nvSpPr>
            <p:cNvPr id="1067" name="PA-koppt-矩形"/>
            <p:cNvSpPr/>
            <p:nvPr>
              <p:custDataLst>
                <p:tags r:id="rId11"/>
              </p:custDataLst>
            </p:nvPr>
          </p:nvSpPr>
          <p:spPr>
            <a:xfrm>
              <a:off x="14544" y="2766"/>
              <a:ext cx="4254" cy="6460"/>
            </a:xfrm>
            <a:prstGeom prst="rect">
              <a:avLst/>
            </a:prstGeom>
            <a:solidFill>
              <a:srgbClr val="0093BA"/>
            </a:solidFill>
            <a:ln w="3175" cap="flat">
              <a:noFill/>
              <a:miter lim="400000"/>
            </a:ln>
            <a:effectLst>
              <a:outerShdw blurRad="127000" dist="38100" dir="10800000" algn="r" rotWithShape="0">
                <a:prstClr val="black">
                  <a:alpha val="25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fromWordArt="0" anchor="t" anchorCtr="0" forceAA="0" compatLnSpc="1">
              <a:noAutofit/>
            </a:bodyPr>
            <a:p>
              <a:pPr marL="0" marR="0" indent="0" algn="ctr" defTabSz="410845"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FFFFFF"/>
                </a:solidFill>
                <a:effectLst/>
                <a:uFillTx/>
                <a:latin typeface="Lantinghei SC Extralight"/>
                <a:ea typeface="Lantinghei SC Extralight"/>
                <a:cs typeface="Lantinghei SC Extralight"/>
                <a:sym typeface="Lantinghei SC Extralight"/>
              </a:endParaRPr>
            </a:p>
          </p:txBody>
        </p:sp>
        <p:sp>
          <p:nvSpPr>
            <p:cNvPr id="1070" name="PA-koppt-数值"/>
            <p:cNvSpPr/>
            <p:nvPr>
              <p:custDataLst>
                <p:tags r:id="rId12"/>
              </p:custDataLst>
            </p:nvPr>
          </p:nvSpPr>
          <p:spPr>
            <a:xfrm flipH="1">
              <a:off x="14372" y="3440"/>
              <a:ext cx="4931" cy="1816"/>
            </a:xfrm>
            <a:prstGeom prst="rect">
              <a:avLst/>
            </a:prstGeom>
          </p:spPr>
          <p:txBody>
            <a:bodyPr wrap="square">
              <a:spAutoFit/>
            </a:bodyPr>
            <a:p>
              <a:pPr algn="ctr">
                <a:lnSpc>
                  <a:spcPct val="150000"/>
                </a:lnSpc>
              </a:pPr>
              <a:r>
                <a:rPr lang="en-IN" altLang="en-US" sz="2300" b="1" dirty="0">
                  <a:solidFill>
                    <a:srgbClr val="F2F2F2"/>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rPr>
                <a:t>USE OF EMBEDDED SYSTEMS</a:t>
              </a:r>
              <a:endParaRPr lang="en-IN" altLang="en-US" sz="2300" b="1" dirty="0">
                <a:solidFill>
                  <a:srgbClr val="F2F2F2"/>
                </a:solidFill>
                <a:effectLst>
                  <a:outerShdw blurRad="38100" dist="38100" dir="2700000" algn="tl">
                    <a:srgbClr val="000000">
                      <a:alpha val="43137"/>
                    </a:srgbClr>
                  </a:outerShdw>
                </a:effectLst>
                <a:latin typeface="Times New Roman" panose="02020603050405020304" charset="0"/>
                <a:ea typeface="Calibri" panose="020F0502020204030204" charset="0"/>
                <a:cs typeface="Times New Roman" panose="02020603050405020304" charset="0"/>
              </a:endParaRPr>
            </a:p>
          </p:txBody>
        </p:sp>
        <p:sp>
          <p:nvSpPr>
            <p:cNvPr id="16" name="PA-koppt-文本框"/>
            <p:cNvSpPr/>
            <p:nvPr>
              <p:custDataLst>
                <p:tags r:id="rId13"/>
              </p:custDataLst>
            </p:nvPr>
          </p:nvSpPr>
          <p:spPr>
            <a:xfrm>
              <a:off x="14868" y="5135"/>
              <a:ext cx="3723" cy="1016"/>
            </a:xfrm>
            <a:prstGeom prst="rect">
              <a:avLst/>
            </a:prstGeom>
          </p:spPr>
          <p:txBody>
            <a:bodyPr wrap="square">
              <a:spAutoFit/>
            </a:bodyPr>
            <a:p>
              <a:pPr algn="ctr">
                <a:lnSpc>
                  <a:spcPct val="150000"/>
                </a:lnSpc>
              </a:pPr>
              <a:endParaRPr lang="en-US" altLang="zh-CN" sz="1200" dirty="0">
                <a:solidFill>
                  <a:srgbClr val="FFFFFF"/>
                </a:solidFill>
                <a:latin typeface="Calibri" panose="020F0502020204030204" charset="0"/>
                <a:ea typeface="Calibri" panose="020F0502020204030204" charset="0"/>
              </a:endParaRPr>
            </a:p>
            <a:p>
              <a:pPr algn="ctr">
                <a:lnSpc>
                  <a:spcPct val="150000"/>
                </a:lnSpc>
              </a:pPr>
              <a:endParaRPr lang="en-US" altLang="zh-CN" sz="1200" dirty="0">
                <a:solidFill>
                  <a:srgbClr val="FFFFFF"/>
                </a:solidFill>
                <a:latin typeface="Calibri" panose="020F0502020204030204" charset="0"/>
                <a:ea typeface="Calibri" panose="020F0502020204030204" charset="0"/>
              </a:endParaRPr>
            </a:p>
          </p:txBody>
        </p:sp>
      </p:grpSp>
      <p:pic>
        <p:nvPicPr>
          <p:cNvPr id="3" name="PA-图片 2" descr="C:\Users\KIIT\Desktop\images (1).PNGimages (1)"/>
          <p:cNvPicPr>
            <a:picLocks noChangeAspect="1"/>
          </p:cNvPicPr>
          <p:nvPr>
            <p:custDataLst>
              <p:tags r:id="rId14"/>
            </p:custDataLst>
          </p:nvPr>
        </p:nvPicPr>
        <p:blipFill rotWithShape="1">
          <a:blip r:embed="rId15"/>
          <a:srcRect l="12111" t="-1310" r="48032" b="1310"/>
          <a:stretch>
            <a:fillRect/>
          </a:stretch>
        </p:blipFill>
        <p:spPr>
          <a:xfrm>
            <a:off x="6052820" y="1756410"/>
            <a:ext cx="2931795" cy="4119245"/>
          </a:xfrm>
          <a:custGeom>
            <a:avLst/>
            <a:gdLst>
              <a:gd name="connsiteX0" fmla="*/ 0 w 2794000"/>
              <a:gd name="connsiteY0" fmla="*/ 0 h 3975100"/>
              <a:gd name="connsiteX1" fmla="*/ 2794000 w 2794000"/>
              <a:gd name="connsiteY1" fmla="*/ 0 h 3975100"/>
              <a:gd name="connsiteX2" fmla="*/ 2794000 w 2794000"/>
              <a:gd name="connsiteY2" fmla="*/ 3975100 h 3975100"/>
              <a:gd name="connsiteX3" fmla="*/ 0 w 2794000"/>
              <a:gd name="connsiteY3" fmla="*/ 3975100 h 3975100"/>
            </a:gdLst>
            <a:ahLst/>
            <a:cxnLst>
              <a:cxn ang="0">
                <a:pos x="connsiteX0" y="connsiteY0"/>
              </a:cxn>
              <a:cxn ang="0">
                <a:pos x="connsiteX1" y="connsiteY1"/>
              </a:cxn>
              <a:cxn ang="0">
                <a:pos x="connsiteX2" y="connsiteY2"/>
              </a:cxn>
              <a:cxn ang="0">
                <a:pos x="connsiteX3" y="connsiteY3"/>
              </a:cxn>
            </a:cxnLst>
            <a:rect l="l" t="t" r="r" b="b"/>
            <a:pathLst>
              <a:path w="2794000" h="3975100">
                <a:moveTo>
                  <a:pt x="0" y="0"/>
                </a:moveTo>
                <a:lnTo>
                  <a:pt x="2794000" y="0"/>
                </a:lnTo>
                <a:lnTo>
                  <a:pt x="2794000" y="3975100"/>
                </a:lnTo>
                <a:lnTo>
                  <a:pt x="0" y="3975100"/>
                </a:lnTo>
                <a:close/>
              </a:path>
            </a:pathLst>
          </a:custGeom>
        </p:spPr>
      </p:pic>
      <p:sp>
        <p:nvSpPr>
          <p:cNvPr id="9" name="PA-koppt-文本框"/>
          <p:cNvSpPr/>
          <p:nvPr>
            <p:custDataLst>
              <p:tags r:id="rId16"/>
            </p:custDataLst>
          </p:nvPr>
        </p:nvSpPr>
        <p:spPr>
          <a:xfrm>
            <a:off x="9236075" y="3337560"/>
            <a:ext cx="2717800" cy="1568450"/>
          </a:xfrm>
          <a:prstGeom prst="rect">
            <a:avLst/>
          </a:prstGeom>
        </p:spPr>
        <p:txBody>
          <a:bodyPr wrap="square">
            <a:spAutoFit/>
          </a:bodyPr>
          <a:p>
            <a:pPr indent="0" algn="ctr">
              <a:lnSpc>
                <a:spcPct val="150000"/>
              </a:lnSpc>
              <a:buFont typeface="Arial" panose="020B0604020202020204" pitchFamily="34" charset="0"/>
              <a:buNone/>
            </a:pPr>
            <a:r>
              <a:rPr lang="en-IN" altLang="en-US" sz="1600" dirty="0">
                <a:solidFill>
                  <a:srgbClr val="FFFFFF"/>
                </a:solidFill>
                <a:latin typeface="Times New Roman" panose="02020603050405020304" charset="0"/>
                <a:ea typeface="Calibri" panose="020F0502020204030204" charset="0"/>
                <a:cs typeface="Times New Roman" panose="02020603050405020304" charset="0"/>
              </a:rPr>
              <a:t>AIMS TO PROVIDE:</a:t>
            </a:r>
            <a:endParaRPr lang="en-IN" altLang="en-US" sz="1600" dirty="0">
              <a:solidFill>
                <a:srgbClr val="FFFFFF"/>
              </a:solidFill>
              <a:latin typeface="Times New Roman" panose="02020603050405020304" charset="0"/>
              <a:ea typeface="Calibri" panose="020F0502020204030204" charset="0"/>
              <a:cs typeface="Times New Roman" panose="02020603050405020304" charset="0"/>
            </a:endParaRPr>
          </a:p>
          <a:p>
            <a:pPr marL="171450" indent="-171450" algn="ctr">
              <a:lnSpc>
                <a:spcPct val="150000"/>
              </a:lnSpc>
              <a:buFont typeface="Arial" panose="020B0604020202020204" pitchFamily="34" charset="0"/>
              <a:buChar char="•"/>
            </a:pPr>
            <a:r>
              <a:rPr lang="en-IN" altLang="en-US" sz="1600" dirty="0">
                <a:solidFill>
                  <a:srgbClr val="FFFFFF"/>
                </a:solidFill>
                <a:latin typeface="Times New Roman" panose="02020603050405020304" charset="0"/>
                <a:ea typeface="Calibri" panose="020F0502020204030204" charset="0"/>
                <a:cs typeface="Times New Roman" panose="02020603050405020304" charset="0"/>
              </a:rPr>
              <a:t>HELPS IN SEGREGATION OF SOLID, LIQUID AND RADIOACTIVE WASTE</a:t>
            </a:r>
            <a:endParaRPr lang="en-IN" altLang="en-US" sz="1600" dirty="0">
              <a:solidFill>
                <a:srgbClr val="FFFFFF"/>
              </a:solidFill>
              <a:latin typeface="Times New Roman" panose="02020603050405020304" charset="0"/>
              <a:ea typeface="Calibri" panose="020F0502020204030204" charset="0"/>
              <a:cs typeface="Times New Roman" panose="02020603050405020304" charset="0"/>
            </a:endParaRPr>
          </a:p>
        </p:txBody>
      </p:sp>
    </p:spTree>
    <p:custDataLst>
      <p:tags r:id="rId1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PA-矩形 3"/>
          <p:cNvSpPr/>
          <p:nvPr>
            <p:custDataLst>
              <p:tags r:id="rId1"/>
            </p:custDataLst>
          </p:nvPr>
        </p:nvSpPr>
        <p:spPr>
          <a:xfrm>
            <a:off x="20320" y="0"/>
            <a:ext cx="12192000" cy="649605"/>
          </a:xfrm>
          <a:prstGeom prst="rect">
            <a:avLst/>
          </a:prstGeom>
          <a:solidFill>
            <a:srgbClr val="8BC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6" name="PA-圆角矩形 5"/>
          <p:cNvSpPr/>
          <p:nvPr>
            <p:custDataLst>
              <p:tags r:id="rId2"/>
            </p:custDataLst>
          </p:nvPr>
        </p:nvSpPr>
        <p:spPr>
          <a:xfrm>
            <a:off x="347345" y="292100"/>
            <a:ext cx="6541135" cy="607060"/>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7" name="PA-文本框 6"/>
          <p:cNvSpPr txBox="1"/>
          <p:nvPr>
            <p:custDataLst>
              <p:tags r:id="rId3"/>
            </p:custDataLst>
          </p:nvPr>
        </p:nvSpPr>
        <p:spPr>
          <a:xfrm>
            <a:off x="108585" y="396240"/>
            <a:ext cx="6999605"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Explain</a:t>
            </a:r>
            <a:r>
              <a:rPr kumimoji="0" lang="en-IN" altLang="en-US"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ATION OF</a:t>
            </a:r>
            <a:r>
              <a:rPr kumimoji="0" lang="en-US" altLang="zh-CN"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 the planning and procedures</a:t>
            </a:r>
            <a:endParaRPr kumimoji="0" lang="en-US" altLang="zh-CN"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endParaRPr>
          </a:p>
        </p:txBody>
      </p:sp>
      <p:grpSp>
        <p:nvGrpSpPr>
          <p:cNvPr id="2" name="PA-组合 1"/>
          <p:cNvGrpSpPr/>
          <p:nvPr>
            <p:custDataLst>
              <p:tags r:id="rId4"/>
            </p:custDataLst>
          </p:nvPr>
        </p:nvGrpSpPr>
        <p:grpSpPr>
          <a:xfrm>
            <a:off x="1432038" y="4733924"/>
            <a:ext cx="9328150" cy="1609725"/>
            <a:chOff x="1432038" y="5105399"/>
            <a:chExt cx="9328150" cy="1609725"/>
          </a:xfrm>
        </p:grpSpPr>
        <p:sp>
          <p:nvSpPr>
            <p:cNvPr id="5" name="PA-koppt-任意多边形"/>
            <p:cNvSpPr/>
            <p:nvPr>
              <p:custDataLst>
                <p:tags r:id="rId5"/>
              </p:custDataLst>
            </p:nvPr>
          </p:nvSpPr>
          <p:spPr>
            <a:xfrm flipV="1">
              <a:off x="1432038" y="5105399"/>
              <a:ext cx="2844862" cy="1356654"/>
            </a:xfrm>
            <a:prstGeom prst="wedgeRectCallout">
              <a:avLst/>
            </a:prstGeom>
            <a:solidFill>
              <a:srgbClr val="009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rgbClr val="FFFFFF"/>
                </a:solidFill>
                <a:effectLst/>
                <a:uLnTx/>
                <a:uFillTx/>
                <a:latin typeface="Arial" panose="020B0604020202020204"/>
                <a:ea typeface="Calibri" panose="020F0502020204030204" charset="0"/>
                <a:cs typeface="Calibri" panose="020F0502020204030204"/>
              </a:endParaRPr>
            </a:p>
          </p:txBody>
        </p:sp>
        <p:sp>
          <p:nvSpPr>
            <p:cNvPr id="23" name="PA-koppt-任意多边形"/>
            <p:cNvSpPr/>
            <p:nvPr>
              <p:custDataLst>
                <p:tags r:id="rId6"/>
              </p:custDataLst>
            </p:nvPr>
          </p:nvSpPr>
          <p:spPr>
            <a:xfrm flipV="1">
              <a:off x="4673713" y="5105399"/>
              <a:ext cx="2844800" cy="1485265"/>
            </a:xfrm>
            <a:prstGeom prst="wedgeRectCallout">
              <a:avLst/>
            </a:prstGeom>
            <a:solidFill>
              <a:srgbClr val="159E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rgbClr val="FFFFFF"/>
                </a:solidFill>
                <a:effectLst/>
                <a:uLnTx/>
                <a:uFillTx/>
                <a:latin typeface="Arial" panose="020B0604020202020204"/>
                <a:ea typeface="Calibri" panose="020F0502020204030204" charset="0"/>
                <a:cs typeface="Calibri" panose="020F0502020204030204"/>
              </a:endParaRPr>
            </a:p>
          </p:txBody>
        </p:sp>
        <p:sp>
          <p:nvSpPr>
            <p:cNvPr id="28" name="PA-koppt-任意多边形"/>
            <p:cNvSpPr/>
            <p:nvPr>
              <p:custDataLst>
                <p:tags r:id="rId7"/>
              </p:custDataLst>
            </p:nvPr>
          </p:nvSpPr>
          <p:spPr>
            <a:xfrm flipV="1">
              <a:off x="7915388" y="5105399"/>
              <a:ext cx="2844800" cy="1609725"/>
            </a:xfrm>
            <a:prstGeom prst="wedgeRect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rgbClr val="FFFFFF"/>
                </a:solidFill>
                <a:effectLst/>
                <a:uLnTx/>
                <a:uFillTx/>
                <a:latin typeface="Arial" panose="020B0604020202020204"/>
                <a:ea typeface="Calibri" panose="020F0502020204030204" charset="0"/>
                <a:cs typeface="Calibri" panose="020F0502020204030204"/>
              </a:endParaRPr>
            </a:p>
          </p:txBody>
        </p:sp>
        <p:sp>
          <p:nvSpPr>
            <p:cNvPr id="20" name="PA-koppt-文本框"/>
            <p:cNvSpPr/>
            <p:nvPr>
              <p:custDataLst>
                <p:tags r:id="rId8"/>
              </p:custDataLst>
            </p:nvPr>
          </p:nvSpPr>
          <p:spPr>
            <a:xfrm>
              <a:off x="1672287" y="5114312"/>
              <a:ext cx="2364365" cy="1476375"/>
            </a:xfrm>
            <a:prstGeom prst="rect">
              <a:avLst/>
            </a:prstGeom>
          </p:spPr>
          <p:txBody>
            <a:bodyPr wrap="square">
              <a:spAutoFit/>
            </a:bodyPr>
            <a:p>
              <a:pPr>
                <a:lnSpc>
                  <a:spcPct val="150000"/>
                </a:lnSpc>
              </a:pPr>
              <a:endParaRPr lang="en-US" altLang="zh-CN" sz="1200" b="1" dirty="0">
                <a:solidFill>
                  <a:srgbClr val="FFFFFF"/>
                </a:solidFill>
                <a:latin typeface="Times New Roman" panose="02020603050405020304" charset="0"/>
                <a:ea typeface="Calibri" panose="020F0502020204030204" charset="0"/>
                <a:cs typeface="Times New Roman" panose="02020603050405020304" charset="0"/>
              </a:endParaRPr>
            </a:p>
            <a:p>
              <a:pPr>
                <a:lnSpc>
                  <a:spcPct val="150000"/>
                </a:lnSpc>
              </a:pPr>
              <a:r>
                <a:rPr lang="en-IN" altLang="en-US" sz="1200" b="1" dirty="0">
                  <a:solidFill>
                    <a:srgbClr val="FFFFFF"/>
                  </a:solidFill>
                  <a:latin typeface="Times New Roman" panose="02020603050405020304" charset="0"/>
                  <a:ea typeface="Calibri" panose="020F0502020204030204" charset="0"/>
                  <a:cs typeface="Times New Roman" panose="02020603050405020304" charset="0"/>
                </a:rPr>
                <a:t>WASTE WATER FROM SEWAGE CAN BE TREATED USING INERT  WASTE AND CHARCOAL</a:t>
              </a:r>
              <a:endParaRPr lang="en-IN" altLang="en-US" sz="1200" b="1" dirty="0">
                <a:solidFill>
                  <a:srgbClr val="FFFFFF"/>
                </a:solidFill>
                <a:latin typeface="Times New Roman" panose="02020603050405020304" charset="0"/>
                <a:ea typeface="Calibri" panose="020F0502020204030204" charset="0"/>
                <a:cs typeface="Times New Roman" panose="02020603050405020304" charset="0"/>
              </a:endParaRPr>
            </a:p>
          </p:txBody>
        </p:sp>
        <p:sp>
          <p:nvSpPr>
            <p:cNvPr id="33" name="PA-koppt-文本框"/>
            <p:cNvSpPr/>
            <p:nvPr>
              <p:custDataLst>
                <p:tags r:id="rId9"/>
              </p:custDataLst>
            </p:nvPr>
          </p:nvSpPr>
          <p:spPr>
            <a:xfrm>
              <a:off x="4913818" y="5114312"/>
              <a:ext cx="2364365" cy="1476375"/>
            </a:xfrm>
            <a:prstGeom prst="rect">
              <a:avLst/>
            </a:prstGeom>
          </p:spPr>
          <p:txBody>
            <a:bodyPr wrap="square">
              <a:spAutoFit/>
            </a:bodyPr>
            <a:p>
              <a:pPr>
                <a:lnSpc>
                  <a:spcPct val="150000"/>
                </a:lnSpc>
              </a:pPr>
              <a:endParaRPr lang="en-US" altLang="zh-CN" sz="1200" b="1" dirty="0">
                <a:solidFill>
                  <a:srgbClr val="FFFFFF"/>
                </a:solidFill>
                <a:latin typeface="Times New Roman" panose="02020603050405020304" charset="0"/>
                <a:ea typeface="Calibri" panose="020F0502020204030204" charset="0"/>
                <a:cs typeface="Times New Roman" panose="02020603050405020304" charset="0"/>
              </a:endParaRPr>
            </a:p>
            <a:p>
              <a:pPr>
                <a:lnSpc>
                  <a:spcPct val="150000"/>
                </a:lnSpc>
              </a:pPr>
              <a:r>
                <a:rPr lang="en-IN" altLang="en-US" sz="1200" b="1" dirty="0">
                  <a:solidFill>
                    <a:srgbClr val="FFFFFF"/>
                  </a:solidFill>
                  <a:latin typeface="Times New Roman" panose="02020603050405020304" charset="0"/>
                  <a:ea typeface="Calibri" panose="020F0502020204030204" charset="0"/>
                  <a:cs typeface="Times New Roman" panose="02020603050405020304" charset="0"/>
                </a:rPr>
                <a:t>SOLID WASTE TO BE SEGREGATTED USING EMBEDDED BASED SENSORS (USING ARDIUNO MEGA)</a:t>
              </a:r>
              <a:endParaRPr lang="en-IN" altLang="en-US" sz="1200" b="1" dirty="0">
                <a:solidFill>
                  <a:srgbClr val="FFFFFF"/>
                </a:solidFill>
                <a:latin typeface="Times New Roman" panose="02020603050405020304" charset="0"/>
                <a:ea typeface="Calibri" panose="020F0502020204030204" charset="0"/>
                <a:cs typeface="Times New Roman" panose="02020603050405020304" charset="0"/>
              </a:endParaRPr>
            </a:p>
          </p:txBody>
        </p:sp>
        <p:sp>
          <p:nvSpPr>
            <p:cNvPr id="34" name="PA-koppt-文本框"/>
            <p:cNvSpPr/>
            <p:nvPr>
              <p:custDataLst>
                <p:tags r:id="rId10"/>
              </p:custDataLst>
            </p:nvPr>
          </p:nvSpPr>
          <p:spPr>
            <a:xfrm>
              <a:off x="8155349" y="5114312"/>
              <a:ext cx="2364365" cy="1476375"/>
            </a:xfrm>
            <a:prstGeom prst="rect">
              <a:avLst/>
            </a:prstGeom>
          </p:spPr>
          <p:txBody>
            <a:bodyPr wrap="square">
              <a:spAutoFit/>
            </a:bodyPr>
            <a:p>
              <a:pPr>
                <a:lnSpc>
                  <a:spcPct val="150000"/>
                </a:lnSpc>
              </a:pPr>
              <a:endParaRPr lang="en-US" altLang="zh-CN" sz="1200" b="1" dirty="0">
                <a:solidFill>
                  <a:srgbClr val="FFFFFF"/>
                </a:solidFill>
                <a:latin typeface="Times New Roman" panose="02020603050405020304" charset="0"/>
                <a:ea typeface="Calibri" panose="020F0502020204030204" charset="0"/>
                <a:cs typeface="Times New Roman" panose="02020603050405020304" charset="0"/>
              </a:endParaRPr>
            </a:p>
            <a:p>
              <a:pPr>
                <a:lnSpc>
                  <a:spcPct val="150000"/>
                </a:lnSpc>
              </a:pPr>
              <a:r>
                <a:rPr lang="en-IN" altLang="en-US" sz="1200" b="1" dirty="0">
                  <a:solidFill>
                    <a:srgbClr val="FFFFFF"/>
                  </a:solidFill>
                  <a:latin typeface="Times New Roman" panose="02020603050405020304" charset="0"/>
                  <a:ea typeface="Calibri" panose="020F0502020204030204" charset="0"/>
                  <a:cs typeface="Times New Roman" panose="02020603050405020304" charset="0"/>
                </a:rPr>
                <a:t>WASTE WATER WHEN COMES IN CONTACT WITH SOIL HELPS IMPROVE GROUND WATER LEVELS</a:t>
              </a:r>
              <a:endParaRPr lang="en-IN" altLang="en-US" sz="1200" b="1" dirty="0">
                <a:solidFill>
                  <a:srgbClr val="FFFFFF"/>
                </a:solidFill>
                <a:latin typeface="Times New Roman" panose="02020603050405020304" charset="0"/>
                <a:ea typeface="Calibri" panose="020F0502020204030204" charset="0"/>
                <a:cs typeface="Times New Roman" panose="02020603050405020304" charset="0"/>
              </a:endParaRPr>
            </a:p>
          </p:txBody>
        </p:sp>
      </p:grpSp>
      <p:pic>
        <p:nvPicPr>
          <p:cNvPr id="8" name="Content Placeholder 7" descr="waste-segregatopm"/>
          <p:cNvPicPr>
            <a:picLocks noChangeAspect="1"/>
          </p:cNvPicPr>
          <p:nvPr>
            <p:ph sz="quarter" idx="13"/>
          </p:nvPr>
        </p:nvPicPr>
        <p:blipFill>
          <a:blip r:embed="rId11"/>
          <a:stretch>
            <a:fillRect/>
          </a:stretch>
        </p:blipFill>
        <p:spPr>
          <a:xfrm>
            <a:off x="1101725" y="1339850"/>
            <a:ext cx="10149205" cy="3607435"/>
          </a:xfrm>
          <a:prstGeom prst="rect">
            <a:avLst/>
          </a:prstGeom>
        </p:spPr>
      </p:pic>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Title 28"/>
          <p:cNvSpPr>
            <a:spLocks noGrp="1"/>
          </p:cNvSpPr>
          <p:nvPr>
            <p:ph type="title"/>
          </p:nvPr>
        </p:nvSpPr>
        <p:spPr/>
        <p:txBody>
          <a:bodyPr>
            <a:normAutofit fontScale="90000"/>
          </a:bodyPr>
          <a:p>
            <a:r>
              <a:rPr lang="en-IN" altLang="en-US"/>
              <a:t> </a:t>
            </a:r>
            <a:br>
              <a:rPr lang="en-IN" altLang="en-US"/>
            </a:br>
            <a:endParaRPr lang="en-IN" altLang="en-US"/>
          </a:p>
        </p:txBody>
      </p:sp>
      <p:sp>
        <p:nvSpPr>
          <p:cNvPr id="4" name="PA-矩形 3"/>
          <p:cNvSpPr/>
          <p:nvPr>
            <p:custDataLst>
              <p:tags r:id="rId1"/>
            </p:custDataLst>
          </p:nvPr>
        </p:nvSpPr>
        <p:spPr>
          <a:xfrm>
            <a:off x="0" y="0"/>
            <a:ext cx="12192000" cy="649605"/>
          </a:xfrm>
          <a:prstGeom prst="rect">
            <a:avLst/>
          </a:prstGeom>
          <a:solidFill>
            <a:srgbClr val="8BC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6" name="PA-圆角矩形 5"/>
          <p:cNvSpPr/>
          <p:nvPr>
            <p:custDataLst>
              <p:tags r:id="rId2"/>
            </p:custDataLst>
          </p:nvPr>
        </p:nvSpPr>
        <p:spPr>
          <a:xfrm>
            <a:off x="347345" y="292100"/>
            <a:ext cx="6316980" cy="607060"/>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endParaRPr>
          </a:p>
        </p:txBody>
      </p:sp>
      <p:sp>
        <p:nvSpPr>
          <p:cNvPr id="7" name="PA-文本框 6"/>
          <p:cNvSpPr txBox="1"/>
          <p:nvPr>
            <p:custDataLst>
              <p:tags r:id="rId3"/>
            </p:custDataLst>
          </p:nvPr>
        </p:nvSpPr>
        <p:spPr>
          <a:xfrm>
            <a:off x="600710" y="396240"/>
            <a:ext cx="6062980"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Explain</a:t>
            </a:r>
            <a:r>
              <a:rPr kumimoji="0" lang="en-IN" altLang="en-US"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ATION</a:t>
            </a:r>
            <a:r>
              <a:rPr kumimoji="0" lang="en-US" altLang="zh-CN"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 </a:t>
            </a:r>
            <a:r>
              <a:rPr kumimoji="0" lang="en-IN" altLang="en-US"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OF</a:t>
            </a:r>
            <a:r>
              <a:rPr kumimoji="0" lang="en-US" altLang="zh-CN"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rPr>
              <a:t> planning and procedures</a:t>
            </a:r>
            <a:endParaRPr kumimoji="0" lang="en-US" altLang="zh-CN" b="1" i="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endParaRPr>
          </a:p>
        </p:txBody>
      </p:sp>
      <p:grpSp>
        <p:nvGrpSpPr>
          <p:cNvPr id="3" name="PA-组合 1"/>
          <p:cNvGrpSpPr/>
          <p:nvPr>
            <p:custDataLst>
              <p:tags r:id="rId4"/>
            </p:custDataLst>
          </p:nvPr>
        </p:nvGrpSpPr>
        <p:grpSpPr>
          <a:xfrm>
            <a:off x="1356155" y="1726521"/>
            <a:ext cx="9477112" cy="4285218"/>
            <a:chOff x="1356155" y="1859871"/>
            <a:chExt cx="9477112" cy="4285218"/>
          </a:xfrm>
        </p:grpSpPr>
        <p:sp>
          <p:nvSpPr>
            <p:cNvPr id="2" name="PA-koppt-圆角矩形"/>
            <p:cNvSpPr/>
            <p:nvPr>
              <p:custDataLst>
                <p:tags r:id="rId5"/>
              </p:custDataLst>
            </p:nvPr>
          </p:nvSpPr>
          <p:spPr>
            <a:xfrm>
              <a:off x="3692399" y="2210204"/>
              <a:ext cx="1188000" cy="452096"/>
            </a:xfrm>
            <a:prstGeom prst="roundRect">
              <a:avLst/>
            </a:prstGeom>
            <a:solidFill>
              <a:srgbClr val="0094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1479" tIns="40740" rIns="81479" bIns="40740" rtlCol="0" anchor="ctr"/>
            <a:p>
              <a:pPr algn="ctr"/>
              <a:endParaRPr lang="zh-CN" altLang="en-US" sz="2400">
                <a:ea typeface="Calibri" panose="020F0502020204030204" charset="0"/>
              </a:endParaRPr>
            </a:p>
          </p:txBody>
        </p:sp>
        <p:cxnSp>
          <p:nvCxnSpPr>
            <p:cNvPr id="8" name="PA-koppt-线条"/>
            <p:cNvCxnSpPr/>
            <p:nvPr>
              <p:custDataLst>
                <p:tags r:id="rId6"/>
              </p:custDataLst>
            </p:nvPr>
          </p:nvCxnSpPr>
          <p:spPr bwMode="auto">
            <a:xfrm>
              <a:off x="6117898" y="1859871"/>
              <a:ext cx="0" cy="1620000"/>
            </a:xfrm>
            <a:prstGeom prst="line">
              <a:avLst/>
            </a:prstGeom>
            <a:solidFill>
              <a:srgbClr val="0094BA"/>
            </a:solidFill>
            <a:ln w="38100" cap="flat" cmpd="sng" algn="ctr">
              <a:solidFill>
                <a:srgbClr val="D9D9D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PA-koppt-线条"/>
            <p:cNvCxnSpPr/>
            <p:nvPr>
              <p:custDataLst>
                <p:tags r:id="rId7"/>
              </p:custDataLst>
            </p:nvPr>
          </p:nvCxnSpPr>
          <p:spPr bwMode="auto">
            <a:xfrm>
              <a:off x="6117898" y="4525089"/>
              <a:ext cx="0" cy="1620000"/>
            </a:xfrm>
            <a:prstGeom prst="line">
              <a:avLst/>
            </a:prstGeom>
            <a:solidFill>
              <a:srgbClr val="0094BA"/>
            </a:solidFill>
            <a:ln w="38100" cap="flat" cmpd="sng" algn="ctr">
              <a:solidFill>
                <a:srgbClr val="D9D9D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PA-koppt-圆形"/>
            <p:cNvSpPr/>
            <p:nvPr>
              <p:custDataLst>
                <p:tags r:id="rId8"/>
              </p:custDataLst>
            </p:nvPr>
          </p:nvSpPr>
          <p:spPr bwMode="auto">
            <a:xfrm>
              <a:off x="5571822" y="3458021"/>
              <a:ext cx="1092152" cy="1092468"/>
            </a:xfrm>
            <a:prstGeom prst="ellipse">
              <a:avLst/>
            </a:prstGeom>
            <a:solidFill>
              <a:srgbClr val="F2F2F2"/>
            </a:solidFill>
            <a:ln w="34925">
              <a:solidFill>
                <a:schemeClr val="bg1"/>
              </a:solidFill>
            </a:ln>
            <a:effectLst/>
          </p:spPr>
          <p:style>
            <a:lnRef idx="1">
              <a:schemeClr val="accent5"/>
            </a:lnRef>
            <a:fillRef idx="3">
              <a:schemeClr val="accent5"/>
            </a:fillRef>
            <a:effectRef idx="2">
              <a:schemeClr val="accent5"/>
            </a:effectRef>
            <a:fontRef idx="minor">
              <a:schemeClr val="lt1"/>
            </a:fontRef>
          </p:style>
          <p:txBody>
            <a:bodyPr lIns="123139" tIns="61569" rIns="123139" bIns="61569" spcCol="0" rtlCol="0" anchor="ctr"/>
            <a:p>
              <a:endParaRPr lang="zh-CN" altLang="en-US" sz="1735">
                <a:solidFill>
                  <a:srgbClr val="A6A6A6"/>
                </a:solidFill>
                <a:ea typeface="Calibri" panose="020F0502020204030204" charset="0"/>
              </a:endParaRPr>
            </a:p>
          </p:txBody>
        </p:sp>
        <p:sp>
          <p:nvSpPr>
            <p:cNvPr id="11" name="PA-koppt-文本框"/>
            <p:cNvSpPr txBox="1"/>
            <p:nvPr>
              <p:custDataLst>
                <p:tags r:id="rId9"/>
              </p:custDataLst>
            </p:nvPr>
          </p:nvSpPr>
          <p:spPr>
            <a:xfrm>
              <a:off x="4513624" y="2210582"/>
              <a:ext cx="369570" cy="449580"/>
            </a:xfrm>
            <a:prstGeom prst="rect">
              <a:avLst/>
            </a:prstGeom>
            <a:noFill/>
            <a:ln>
              <a:noFill/>
            </a:ln>
            <a:effectLst/>
          </p:spPr>
          <p:txBody>
            <a:bodyPr wrap="none" lIns="121917" tIns="60959" rIns="121917" bIns="60959" rtlCol="0">
              <a:spAutoFit/>
            </a:bodyPr>
            <a:p>
              <a:pPr algn="r"/>
              <a:endParaRPr lang="zh-CN" altLang="en-US" sz="2135" b="1" dirty="0">
                <a:solidFill>
                  <a:schemeClr val="bg1"/>
                </a:solidFill>
                <a:latin typeface="Calibri" panose="020F0502020204030204" charset="0"/>
                <a:ea typeface="Calibri" panose="020F0502020204030204" charset="0"/>
              </a:endParaRPr>
            </a:p>
          </p:txBody>
        </p:sp>
        <p:sp>
          <p:nvSpPr>
            <p:cNvPr id="12" name="PA-koppt-文本框"/>
            <p:cNvSpPr txBox="1"/>
            <p:nvPr>
              <p:custDataLst>
                <p:tags r:id="rId10"/>
              </p:custDataLst>
            </p:nvPr>
          </p:nvSpPr>
          <p:spPr>
            <a:xfrm>
              <a:off x="7311591" y="2195610"/>
              <a:ext cx="369570" cy="449580"/>
            </a:xfrm>
            <a:prstGeom prst="rect">
              <a:avLst/>
            </a:prstGeom>
            <a:noFill/>
            <a:ln>
              <a:noFill/>
            </a:ln>
            <a:effectLst/>
          </p:spPr>
          <p:txBody>
            <a:bodyPr wrap="none" lIns="121917" tIns="60959" rIns="121917" bIns="60959" rtlCol="0">
              <a:spAutoFit/>
            </a:bodyPr>
            <a:p>
              <a:endParaRPr lang="zh-CN" altLang="en-US" sz="2135" b="1" dirty="0">
                <a:solidFill>
                  <a:schemeClr val="bg1"/>
                </a:solidFill>
                <a:latin typeface="Calibri" panose="020F0502020204030204" charset="0"/>
                <a:ea typeface="Calibri" panose="020F0502020204030204" charset="0"/>
              </a:endParaRPr>
            </a:p>
          </p:txBody>
        </p:sp>
        <p:sp>
          <p:nvSpPr>
            <p:cNvPr id="13" name="PA-koppt-文本框"/>
            <p:cNvSpPr txBox="1"/>
            <p:nvPr>
              <p:custDataLst>
                <p:tags r:id="rId11"/>
              </p:custDataLst>
            </p:nvPr>
          </p:nvSpPr>
          <p:spPr>
            <a:xfrm>
              <a:off x="1356155" y="2771471"/>
              <a:ext cx="3637945" cy="397510"/>
            </a:xfrm>
            <a:prstGeom prst="rect">
              <a:avLst/>
            </a:prstGeom>
            <a:noFill/>
          </p:spPr>
          <p:txBody>
            <a:bodyPr wrap="square" lIns="121917" tIns="60959" rIns="121917" bIns="60959" rtlCol="0">
              <a:spAutoFit/>
            </a:bodyPr>
            <a:p>
              <a:pPr algn="r">
                <a:lnSpc>
                  <a:spcPct val="150000"/>
                </a:lnSpc>
              </a:pPr>
              <a:endParaRPr lang="zh-CN" altLang="en-US" sz="1200">
                <a:solidFill>
                  <a:schemeClr val="tx2"/>
                </a:solidFill>
                <a:latin typeface="Calibri" panose="020F0502020204030204" charset="0"/>
                <a:ea typeface="Calibri" panose="020F0502020204030204" charset="0"/>
              </a:endParaRPr>
            </a:p>
          </p:txBody>
        </p:sp>
        <p:sp>
          <p:nvSpPr>
            <p:cNvPr id="14" name="PA-koppt-文本框"/>
            <p:cNvSpPr txBox="1"/>
            <p:nvPr>
              <p:custDataLst>
                <p:tags r:id="rId12"/>
              </p:custDataLst>
            </p:nvPr>
          </p:nvSpPr>
          <p:spPr>
            <a:xfrm>
              <a:off x="7195322" y="2771471"/>
              <a:ext cx="3637945" cy="397510"/>
            </a:xfrm>
            <a:prstGeom prst="rect">
              <a:avLst/>
            </a:prstGeom>
            <a:noFill/>
          </p:spPr>
          <p:txBody>
            <a:bodyPr wrap="square" lIns="121917" tIns="60959" rIns="121917" bIns="60959" rtlCol="0">
              <a:spAutoFit/>
            </a:bodyPr>
            <a:p>
              <a:pPr>
                <a:lnSpc>
                  <a:spcPct val="150000"/>
                </a:lnSpc>
              </a:pPr>
              <a:endParaRPr lang="zh-CN" altLang="en-US" sz="1200">
                <a:solidFill>
                  <a:schemeClr val="tx2"/>
                </a:solidFill>
                <a:latin typeface="Calibri" panose="020F0502020204030204" charset="0"/>
                <a:ea typeface="Calibri" panose="020F0502020204030204" charset="0"/>
              </a:endParaRPr>
            </a:p>
          </p:txBody>
        </p:sp>
        <p:sp>
          <p:nvSpPr>
            <p:cNvPr id="16" name="PA-koppt-矩形"/>
            <p:cNvSpPr/>
            <p:nvPr>
              <p:custDataLst>
                <p:tags r:id="rId13"/>
              </p:custDataLst>
            </p:nvPr>
          </p:nvSpPr>
          <p:spPr bwMode="auto">
            <a:xfrm>
              <a:off x="1825883" y="4448863"/>
              <a:ext cx="3019535" cy="352983"/>
            </a:xfrm>
            <a:prstGeom prst="rect">
              <a:avLst/>
            </a:prstGeom>
            <a:solidFill>
              <a:srgbClr val="0094BA"/>
            </a:solidFill>
            <a:ln w="34925">
              <a:noFill/>
            </a:ln>
            <a:effectLst/>
          </p:spPr>
          <p:style>
            <a:lnRef idx="1">
              <a:schemeClr val="accent5"/>
            </a:lnRef>
            <a:fillRef idx="3">
              <a:schemeClr val="accent5"/>
            </a:fillRef>
            <a:effectRef idx="2">
              <a:schemeClr val="accent5"/>
            </a:effectRef>
            <a:fontRef idx="minor">
              <a:schemeClr val="lt1"/>
            </a:fontRef>
          </p:style>
          <p:txBody>
            <a:bodyPr lIns="123139" tIns="61569" rIns="123139" bIns="61569" spcCol="0" rtlCol="0" anchor="ctr"/>
            <a:p>
              <a:pPr algn="r"/>
              <a:endParaRPr lang="zh-CN" altLang="en-US" sz="1735" dirty="0">
                <a:ea typeface="Calibri" panose="020F0502020204030204" charset="0"/>
              </a:endParaRPr>
            </a:p>
          </p:txBody>
        </p:sp>
        <p:sp>
          <p:nvSpPr>
            <p:cNvPr id="17" name="PA-koppt-矩形"/>
            <p:cNvSpPr/>
            <p:nvPr>
              <p:custDataLst>
                <p:tags r:id="rId14"/>
              </p:custDataLst>
            </p:nvPr>
          </p:nvSpPr>
          <p:spPr bwMode="auto">
            <a:xfrm>
              <a:off x="2257914" y="4944283"/>
              <a:ext cx="2587507" cy="352983"/>
            </a:xfrm>
            <a:prstGeom prst="rect">
              <a:avLst/>
            </a:prstGeom>
            <a:solidFill>
              <a:srgbClr val="0094BA"/>
            </a:solidFill>
            <a:ln w="34925">
              <a:noFill/>
            </a:ln>
            <a:effectLst/>
          </p:spPr>
          <p:style>
            <a:lnRef idx="1">
              <a:schemeClr val="accent5"/>
            </a:lnRef>
            <a:fillRef idx="3">
              <a:schemeClr val="accent5"/>
            </a:fillRef>
            <a:effectRef idx="2">
              <a:schemeClr val="accent5"/>
            </a:effectRef>
            <a:fontRef idx="minor">
              <a:schemeClr val="lt1"/>
            </a:fontRef>
          </p:style>
          <p:txBody>
            <a:bodyPr lIns="123139" tIns="61569" rIns="123139" bIns="61569" spcCol="0" rtlCol="0" anchor="ctr"/>
            <a:p>
              <a:pPr algn="r"/>
              <a:endParaRPr lang="zh-CN" altLang="en-US" sz="1735" dirty="0">
                <a:ea typeface="Calibri" panose="020F0502020204030204" charset="0"/>
              </a:endParaRPr>
            </a:p>
          </p:txBody>
        </p:sp>
        <p:sp>
          <p:nvSpPr>
            <p:cNvPr id="18" name="PA-koppt-矩形"/>
            <p:cNvSpPr/>
            <p:nvPr>
              <p:custDataLst>
                <p:tags r:id="rId15"/>
              </p:custDataLst>
            </p:nvPr>
          </p:nvSpPr>
          <p:spPr bwMode="auto">
            <a:xfrm>
              <a:off x="2761947" y="5437622"/>
              <a:ext cx="2083472" cy="352983"/>
            </a:xfrm>
            <a:prstGeom prst="rect">
              <a:avLst/>
            </a:prstGeom>
            <a:solidFill>
              <a:srgbClr val="0094BA"/>
            </a:solidFill>
            <a:ln w="34925">
              <a:noFill/>
            </a:ln>
            <a:effectLst/>
          </p:spPr>
          <p:style>
            <a:lnRef idx="1">
              <a:schemeClr val="accent5"/>
            </a:lnRef>
            <a:fillRef idx="3">
              <a:schemeClr val="accent5"/>
            </a:fillRef>
            <a:effectRef idx="2">
              <a:schemeClr val="accent5"/>
            </a:effectRef>
            <a:fontRef idx="minor">
              <a:schemeClr val="lt1"/>
            </a:fontRef>
          </p:style>
          <p:txBody>
            <a:bodyPr lIns="123139" tIns="61569" rIns="123139" bIns="61569" spcCol="0" rtlCol="0" anchor="ctr"/>
            <a:p>
              <a:pPr algn="r"/>
              <a:endParaRPr lang="zh-CN" altLang="en-US" sz="1735">
                <a:ea typeface="Calibri" panose="020F0502020204030204" charset="0"/>
              </a:endParaRPr>
            </a:p>
          </p:txBody>
        </p:sp>
        <p:sp>
          <p:nvSpPr>
            <p:cNvPr id="23" name="PA-VS "/>
            <p:cNvSpPr txBox="1"/>
            <p:nvPr>
              <p:custDataLst>
                <p:tags r:id="rId16"/>
              </p:custDataLst>
            </p:nvPr>
          </p:nvSpPr>
          <p:spPr>
            <a:xfrm>
              <a:off x="5572555" y="3696291"/>
              <a:ext cx="1337310" cy="612775"/>
            </a:xfrm>
            <a:prstGeom prst="rect">
              <a:avLst/>
            </a:prstGeom>
            <a:noFill/>
          </p:spPr>
          <p:txBody>
            <a:bodyPr wrap="square" lIns="121917" tIns="60959" rIns="121917" bIns="60959" rtlCol="0">
              <a:spAutoFit/>
            </a:bodyPr>
            <a:p>
              <a:r>
                <a:rPr lang="en-IN" altLang="zh-CN" sz="3200" b="1" dirty="0">
                  <a:solidFill>
                    <a:srgbClr val="159FB6"/>
                  </a:solidFill>
                  <a:latin typeface="Times New Roman" panose="02020603050405020304" charset="0"/>
                  <a:ea typeface="Calibri" panose="020F0502020204030204" charset="0"/>
                  <a:cs typeface="Times New Roman" panose="02020603050405020304" charset="0"/>
                </a:rPr>
                <a:t> TO</a:t>
              </a:r>
              <a:endParaRPr lang="en-IN" altLang="zh-CN" sz="3200" b="1" dirty="0">
                <a:solidFill>
                  <a:srgbClr val="159FB6"/>
                </a:solidFill>
                <a:latin typeface="Times New Roman" panose="02020603050405020304" charset="0"/>
                <a:ea typeface="Calibri" panose="020F0502020204030204" charset="0"/>
                <a:cs typeface="Times New Roman" panose="02020603050405020304" charset="0"/>
              </a:endParaRPr>
            </a:p>
          </p:txBody>
        </p:sp>
      </p:grpSp>
      <p:sp>
        <p:nvSpPr>
          <p:cNvPr id="25" name="PA-圆角矩形 5"/>
          <p:cNvSpPr/>
          <p:nvPr>
            <p:custDataLst>
              <p:tags r:id="rId17"/>
            </p:custDataLst>
          </p:nvPr>
        </p:nvSpPr>
        <p:spPr>
          <a:xfrm>
            <a:off x="600710" y="1119505"/>
            <a:ext cx="5120005" cy="607060"/>
          </a:xfrm>
          <a:prstGeom prst="roundRect">
            <a:avLst>
              <a:gd name="adj" fmla="val 50000"/>
            </a:avLst>
          </a:prstGeom>
          <a:solidFill>
            <a:srgbClr val="00AACD"/>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zh-CN">
                <a:latin typeface="Times New Roman" panose="02020603050405020304" charset="0"/>
                <a:ea typeface="Calibri" panose="020F0502020204030204" charset="0"/>
                <a:cs typeface="Times New Roman" panose="02020603050405020304" charset="0"/>
              </a:rPr>
              <a:t>USING NEW ARCHITECTURE OF DRAINS</a:t>
            </a:r>
            <a:endParaRPr lang="en-IN" altLang="zh-CN">
              <a:latin typeface="Times New Roman" panose="02020603050405020304" charset="0"/>
              <a:ea typeface="Calibri" panose="020F0502020204030204" charset="0"/>
              <a:cs typeface="Times New Roman" panose="02020603050405020304" charset="0"/>
            </a:endParaRPr>
          </a:p>
        </p:txBody>
      </p:sp>
      <p:pic>
        <p:nvPicPr>
          <p:cNvPr id="26" name="Content Placeholder 25" descr="WhatsApp Image 2020-03-28 at 4.59.44 PM"/>
          <p:cNvPicPr>
            <a:picLocks noChangeAspect="1"/>
          </p:cNvPicPr>
          <p:nvPr>
            <p:ph sz="half" idx="1"/>
          </p:nvPr>
        </p:nvPicPr>
        <p:blipFill>
          <a:blip r:embed="rId18"/>
          <a:stretch>
            <a:fillRect/>
          </a:stretch>
        </p:blipFill>
        <p:spPr>
          <a:xfrm>
            <a:off x="391160" y="2411730"/>
            <a:ext cx="5095875" cy="2892425"/>
          </a:xfrm>
          <a:prstGeom prst="rect">
            <a:avLst/>
          </a:prstGeom>
        </p:spPr>
      </p:pic>
      <p:pic>
        <p:nvPicPr>
          <p:cNvPr id="28" name="Content Placeholder 27" descr="unnamed"/>
          <p:cNvPicPr>
            <a:picLocks noChangeAspect="1"/>
          </p:cNvPicPr>
          <p:nvPr>
            <p:ph sz="half" idx="2"/>
          </p:nvPr>
        </p:nvPicPr>
        <p:blipFill>
          <a:blip r:embed="rId19"/>
          <a:stretch>
            <a:fillRect/>
          </a:stretch>
        </p:blipFill>
        <p:spPr>
          <a:xfrm>
            <a:off x="6798945" y="100330"/>
            <a:ext cx="5208270" cy="6623685"/>
          </a:xfrm>
          <a:prstGeom prst="rect">
            <a:avLst/>
          </a:prstGeom>
        </p:spPr>
      </p:pic>
      <p:sp>
        <p:nvSpPr>
          <p:cNvPr id="30" name="Text Box 29"/>
          <p:cNvSpPr txBox="1"/>
          <p:nvPr/>
        </p:nvSpPr>
        <p:spPr>
          <a:xfrm>
            <a:off x="391160" y="1828800"/>
            <a:ext cx="5415280" cy="583565"/>
          </a:xfrm>
          <a:prstGeom prst="rect">
            <a:avLst/>
          </a:prstGeom>
          <a:noFill/>
        </p:spPr>
        <p:txBody>
          <a:bodyPr wrap="square" rtlCol="0">
            <a:spAutoFit/>
          </a:bodyPr>
          <a:p>
            <a:pPr algn="ctr"/>
            <a:r>
              <a:rPr lang="en-IN" altLang="en-US" sz="1600">
                <a:solidFill>
                  <a:srgbClr val="FFFFFF"/>
                </a:solidFill>
                <a:latin typeface="Times New Roman" panose="02020603050405020304" charset="0"/>
                <a:cs typeface="Times New Roman" panose="02020603050405020304" charset="0"/>
              </a:rPr>
              <a:t>PRESENT STEPS THAT WILL LEAD TO THE CORRESPONDING FUTURE</a:t>
            </a:r>
            <a:endParaRPr lang="en-IN" altLang="en-US" sz="1600">
              <a:solidFill>
                <a:srgbClr val="FFFFFF"/>
              </a:solidFill>
              <a:latin typeface="Times New Roman" panose="02020603050405020304" charset="0"/>
              <a:cs typeface="Times New Roman" panose="02020603050405020304" charset="0"/>
            </a:endParaRPr>
          </a:p>
        </p:txBody>
      </p:sp>
      <p:sp>
        <p:nvSpPr>
          <p:cNvPr id="31" name="Text Box 30"/>
          <p:cNvSpPr txBox="1"/>
          <p:nvPr/>
        </p:nvSpPr>
        <p:spPr>
          <a:xfrm>
            <a:off x="0" y="5415280"/>
            <a:ext cx="6117590" cy="1129665"/>
          </a:xfrm>
          <a:prstGeom prst="rect">
            <a:avLst/>
          </a:prstGeom>
          <a:noFill/>
        </p:spPr>
        <p:txBody>
          <a:bodyPr wrap="square" rtlCol="0">
            <a:spAutoFit/>
          </a:bodyPr>
          <a:p>
            <a:pPr algn="ctr"/>
            <a:r>
              <a:rPr lang="en-US" sz="1350">
                <a:solidFill>
                  <a:srgbClr val="FFFFFF"/>
                </a:solidFill>
                <a:latin typeface="Times New Roman" panose="02020603050405020304" charset="0"/>
                <a:cs typeface="Times New Roman" panose="02020603050405020304" charset="0"/>
                <a:sym typeface="+mn-ea"/>
              </a:rPr>
              <a:t>The drains will originate from each house,and will merge into a centralized drain in each society or village, then this drain will go into the main sewage treartment plant of the city, or in case of village, there will be one treatment plant per “panchayat”.</a:t>
            </a:r>
            <a:br>
              <a:rPr lang="en-US" sz="1350">
                <a:solidFill>
                  <a:srgbClr val="FFFFFF"/>
                </a:solidFill>
                <a:latin typeface="Times New Roman" panose="02020603050405020304" charset="0"/>
                <a:cs typeface="Times New Roman" panose="02020603050405020304" charset="0"/>
                <a:sym typeface="+mn-ea"/>
              </a:rPr>
            </a:br>
            <a:r>
              <a:rPr lang="en-US" sz="1350">
                <a:solidFill>
                  <a:srgbClr val="FFFFFF"/>
                </a:solidFill>
                <a:latin typeface="Times New Roman" panose="02020603050405020304" charset="0"/>
                <a:cs typeface="Times New Roman" panose="02020603050405020304" charset="0"/>
                <a:sym typeface="+mn-ea"/>
              </a:rPr>
              <a:t>From there after treatment of sewage, clean water goes to the algae pond.</a:t>
            </a:r>
            <a:br>
              <a:rPr lang="en-US" sz="1350">
                <a:solidFill>
                  <a:srgbClr val="FFFFFF"/>
                </a:solidFill>
                <a:latin typeface="Times New Roman" panose="02020603050405020304" charset="0"/>
                <a:cs typeface="Times New Roman" panose="02020603050405020304" charset="0"/>
                <a:sym typeface="+mn-ea"/>
              </a:rPr>
            </a:br>
            <a:endParaRPr lang="en-US" sz="1350">
              <a:solidFill>
                <a:srgbClr val="FFFFFF"/>
              </a:solidFill>
              <a:latin typeface="Times New Roman" panose="02020603050405020304" charset="0"/>
              <a:cs typeface="Times New Roman" panose="02020603050405020304" charset="0"/>
              <a:sym typeface="+mn-ea"/>
            </a:endParaRPr>
          </a:p>
        </p:txBody>
      </p:sp>
    </p:spTree>
    <p:custDataLst>
      <p:tags r:id="rId2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2455" y="835660"/>
            <a:ext cx="11231245" cy="855345"/>
          </a:xfrm>
        </p:spPr>
        <p:txBody>
          <a:bodyPr>
            <a:normAutofit/>
          </a:bodyPr>
          <a:p>
            <a:r>
              <a:rPr lang="en-IN" altLang="en-US" sz="2400">
                <a:solidFill>
                  <a:srgbClr val="FFFFFF"/>
                </a:solidFill>
                <a:latin typeface="Times New Roman" panose="02020603050405020304" charset="0"/>
                <a:cs typeface="Times New Roman" panose="02020603050405020304" charset="0"/>
              </a:rPr>
              <a:t>3-D MODEL OF THE PROTOTYPE OF NEW ARCHITECTURE SEWAGE PIPELINE</a:t>
            </a:r>
            <a:endParaRPr lang="en-IN" altLang="en-US" sz="2400">
              <a:solidFill>
                <a:srgbClr val="FFFFFF"/>
              </a:solidFill>
              <a:latin typeface="Times New Roman" panose="02020603050405020304" charset="0"/>
              <a:cs typeface="Times New Roman" panose="02020603050405020304" charset="0"/>
            </a:endParaRPr>
          </a:p>
        </p:txBody>
      </p:sp>
      <p:pic>
        <p:nvPicPr>
          <p:cNvPr id="4" name="Content Placeholder 3" descr="C:\Users\KIIT\Desktop\WhatsApp Image 2020-03-28 at 6.30.12 PM.jpegWhatsApp Image 2020-03-28 at 6.30.12 PM"/>
          <p:cNvPicPr>
            <a:picLocks noChangeAspect="1"/>
          </p:cNvPicPr>
          <p:nvPr>
            <p:ph idx="1"/>
          </p:nvPr>
        </p:nvPicPr>
        <p:blipFill>
          <a:blip r:embed="rId1"/>
          <a:srcRect l="12453" r="7"/>
          <a:stretch>
            <a:fillRect/>
          </a:stretch>
        </p:blipFill>
        <p:spPr>
          <a:xfrm>
            <a:off x="6930390" y="1778000"/>
            <a:ext cx="5123815" cy="4662805"/>
          </a:xfrm>
          <a:prstGeom prst="rect">
            <a:avLst/>
          </a:prstGeom>
          <a:effectLst>
            <a:glow rad="1193800">
              <a:srgbClr val="0094BA">
                <a:alpha val="0"/>
              </a:srgbClr>
            </a:glow>
          </a:effectLst>
          <a:scene3d>
            <a:camera prst="orthographicFront"/>
            <a:lightRig rig="glow" dir="t">
              <a:rot lat="0" lon="0" rev="0"/>
            </a:lightRig>
          </a:scene3d>
        </p:spPr>
      </p:pic>
      <p:sp>
        <p:nvSpPr>
          <p:cNvPr id="6" name="PA-圆角矩形 5"/>
          <p:cNvSpPr/>
          <p:nvPr>
            <p:custDataLst>
              <p:tags r:id="rId2"/>
            </p:custDataLst>
          </p:nvPr>
        </p:nvSpPr>
        <p:spPr>
          <a:xfrm>
            <a:off x="764540" y="292100"/>
            <a:ext cx="6775450" cy="544195"/>
          </a:xfrm>
          <a:prstGeom prst="roundRect">
            <a:avLst>
              <a:gd name="adj" fmla="val 50000"/>
            </a:avLst>
          </a:prstGeom>
          <a:gradFill>
            <a:gsLst>
              <a:gs pos="0">
                <a:srgbClr val="159EB6">
                  <a:alpha val="100000"/>
                </a:srgbClr>
              </a:gs>
              <a:gs pos="100000">
                <a:srgbClr val="0093BA"/>
              </a:gs>
            </a:gsLst>
            <a:lin ang="0" scaled="0"/>
          </a:gradFill>
          <a:ln w="57150">
            <a:solidFill>
              <a:schemeClr val="bg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40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ea"/>
              </a:rPr>
              <a:t>PROTOTYPE</a:t>
            </a:r>
            <a:endParaRPr lang="en-IN" altLang="en-US" sz="2400" cap="all" noProof="0">
              <a:ln>
                <a:noFill/>
              </a:ln>
              <a:solidFill>
                <a:schemeClr val="bg1"/>
              </a:solidFill>
              <a:effectLst/>
              <a:uLnTx/>
              <a:uFillTx/>
              <a:latin typeface="Times New Roman" panose="02020603050405020304" charset="0"/>
              <a:ea typeface="Calibri" panose="020F0502020204030204" charset="0"/>
              <a:cs typeface="Times New Roman" panose="02020603050405020304" charset="0"/>
              <a:sym typeface="+mn-ea"/>
            </a:endParaRPr>
          </a:p>
        </p:txBody>
      </p:sp>
      <p:sp>
        <p:nvSpPr>
          <p:cNvPr id="9" name="Text Box 8"/>
          <p:cNvSpPr txBox="1"/>
          <p:nvPr/>
        </p:nvSpPr>
        <p:spPr>
          <a:xfrm>
            <a:off x="320675" y="1684655"/>
            <a:ext cx="6209665" cy="5262245"/>
          </a:xfrm>
          <a:prstGeom prst="rect">
            <a:avLst/>
          </a:prstGeom>
          <a:noFill/>
        </p:spPr>
        <p:txBody>
          <a:bodyPr wrap="square" rtlCol="0">
            <a:spAutoFit/>
          </a:bodyPr>
          <a:p>
            <a:pPr marL="285750" indent="-285750" algn="ctr">
              <a:buFont typeface="Arial" panose="020B0604020202020204" pitchFamily="34" charset="0"/>
              <a:buChar char="•"/>
            </a:pPr>
            <a:r>
              <a:rPr lang="en-IN" altLang="en-US" sz="1600">
                <a:solidFill>
                  <a:srgbClr val="FFFFFF"/>
                </a:solidFill>
                <a:latin typeface="Times New Roman" panose="02020603050405020304" charset="0"/>
                <a:cs typeface="Times New Roman" panose="02020603050405020304" charset="0"/>
                <a:sym typeface="+mn-ea"/>
              </a:rPr>
              <a:t> A</a:t>
            </a:r>
            <a:r>
              <a:rPr lang="en-US" sz="1600">
                <a:solidFill>
                  <a:srgbClr val="FFFFFF"/>
                </a:solidFill>
                <a:latin typeface="Times New Roman" panose="02020603050405020304" charset="0"/>
                <a:cs typeface="Times New Roman" panose="02020603050405020304" charset="0"/>
                <a:sym typeface="+mn-ea"/>
              </a:rPr>
              <a:t>t each house, </a:t>
            </a:r>
            <a:r>
              <a:rPr lang="en-IN" altLang="en-US" sz="1600">
                <a:solidFill>
                  <a:srgbClr val="FFFFFF"/>
                </a:solidFill>
                <a:latin typeface="Times New Roman" panose="02020603050405020304" charset="0"/>
                <a:cs typeface="Times New Roman" panose="02020603050405020304" charset="0"/>
                <a:sym typeface="+mn-ea"/>
              </a:rPr>
              <a:t>a</a:t>
            </a:r>
            <a:r>
              <a:rPr lang="en-US" sz="1600">
                <a:solidFill>
                  <a:srgbClr val="FFFFFF"/>
                </a:solidFill>
                <a:latin typeface="Times New Roman" panose="02020603050405020304" charset="0"/>
                <a:cs typeface="Times New Roman" panose="02020603050405020304" charset="0"/>
                <a:sym typeface="+mn-ea"/>
              </a:rPr>
              <a:t> net </a:t>
            </a:r>
            <a:r>
              <a:rPr lang="en-IN" altLang="en-US" sz="1600">
                <a:solidFill>
                  <a:srgbClr val="FFFFFF"/>
                </a:solidFill>
                <a:latin typeface="Times New Roman" panose="02020603050405020304" charset="0"/>
                <a:cs typeface="Times New Roman" panose="02020603050405020304" charset="0"/>
                <a:sym typeface="+mn-ea"/>
              </a:rPr>
              <a:t>is </a:t>
            </a:r>
            <a:r>
              <a:rPr lang="en-US" sz="1600">
                <a:solidFill>
                  <a:srgbClr val="FFFFFF"/>
                </a:solidFill>
                <a:latin typeface="Times New Roman" panose="02020603050405020304" charset="0"/>
                <a:cs typeface="Times New Roman" panose="02020603050405020304" charset="0"/>
                <a:sym typeface="+mn-ea"/>
              </a:rPr>
              <a:t>placed between the interface of house drain and the sewer drain, which separates coarse impurities.</a:t>
            </a:r>
            <a:endParaRPr lang="en-US" sz="1600">
              <a:solidFill>
                <a:srgbClr val="FFFFFF"/>
              </a:solidFill>
              <a:latin typeface="Times New Roman" panose="02020603050405020304" charset="0"/>
              <a:cs typeface="Times New Roman" panose="02020603050405020304" charset="0"/>
              <a:sym typeface="+mn-ea"/>
            </a:endParaRPr>
          </a:p>
          <a:p>
            <a:pPr marL="285750" indent="-285750" algn="ctr">
              <a:buFont typeface="Arial" panose="020B0604020202020204" pitchFamily="34" charset="0"/>
              <a:buChar char="•"/>
            </a:pPr>
            <a:r>
              <a:rPr lang="en-US" sz="1600">
                <a:solidFill>
                  <a:srgbClr val="FFFFFF"/>
                </a:solidFill>
                <a:latin typeface="Times New Roman" panose="02020603050405020304" charset="0"/>
                <a:cs typeface="Times New Roman" panose="02020603050405020304" charset="0"/>
                <a:sym typeface="+mn-ea"/>
              </a:rPr>
              <a:t> some water seeps through the charcoal bed and the sand bed directly to the ground(as there’s no concrete layer between sand and soil bed) (A very important side benefit). </a:t>
            </a:r>
            <a:endParaRPr lang="en-US" sz="1600">
              <a:solidFill>
                <a:srgbClr val="FFFFFF"/>
              </a:solidFill>
              <a:latin typeface="Times New Roman" panose="02020603050405020304" charset="0"/>
              <a:cs typeface="Times New Roman" panose="02020603050405020304" charset="0"/>
              <a:sym typeface="+mn-ea"/>
            </a:endParaRPr>
          </a:p>
          <a:p>
            <a:pPr marL="285750" indent="-285750" algn="ctr">
              <a:buFont typeface="Arial" panose="020B0604020202020204" pitchFamily="34" charset="0"/>
              <a:buChar char="•"/>
            </a:pPr>
            <a:r>
              <a:rPr lang="en-US" sz="1600">
                <a:solidFill>
                  <a:srgbClr val="FFFFFF"/>
                </a:solidFill>
                <a:latin typeface="Times New Roman" panose="02020603050405020304" charset="0"/>
                <a:cs typeface="Times New Roman" panose="02020603050405020304" charset="0"/>
                <a:sym typeface="+mn-ea"/>
              </a:rPr>
              <a:t>The charcoal also absorbs foul smell from the drains.and if any person feels that the drains in his/ her locality needs to be cleaned , he/she can go to the website, developed by us, and make a request.</a:t>
            </a:r>
            <a:endParaRPr lang="en-US" sz="1600">
              <a:solidFill>
                <a:srgbClr val="FFFFFF"/>
              </a:solidFill>
              <a:latin typeface="Times New Roman" panose="02020603050405020304" charset="0"/>
              <a:cs typeface="Times New Roman" panose="02020603050405020304" charset="0"/>
              <a:sym typeface="+mn-ea"/>
            </a:endParaRPr>
          </a:p>
          <a:p>
            <a:pPr indent="0" algn="ctr">
              <a:buFont typeface="Arial" panose="020B0604020202020204" pitchFamily="34" charset="0"/>
              <a:buNone/>
            </a:pPr>
            <a:endParaRPr lang="en-US" sz="1600">
              <a:solidFill>
                <a:srgbClr val="FFFFFF"/>
              </a:solidFill>
              <a:latin typeface="Times New Roman" panose="02020603050405020304" charset="0"/>
              <a:cs typeface="Times New Roman" panose="02020603050405020304" charset="0"/>
            </a:endParaRPr>
          </a:p>
          <a:p>
            <a:pPr algn="ctr"/>
            <a:r>
              <a:rPr lang="en-IN" altLang="en-US" sz="1600">
                <a:solidFill>
                  <a:srgbClr val="FFFFFF"/>
                </a:solidFill>
                <a:latin typeface="Times New Roman" panose="02020603050405020304" charset="0"/>
                <a:cs typeface="Times New Roman" panose="02020603050405020304" charset="0"/>
                <a:sym typeface="+mn-ea"/>
              </a:rPr>
              <a:t>The direct benefits of this new drain architecture will be the following:</a:t>
            </a:r>
            <a:endParaRPr lang="en-IN" altLang="en-US" sz="1600">
              <a:solidFill>
                <a:srgbClr val="FFFFFF"/>
              </a:solidFill>
              <a:latin typeface="Times New Roman" panose="02020603050405020304" charset="0"/>
              <a:cs typeface="Times New Roman" panose="02020603050405020304" charset="0"/>
            </a:endParaRPr>
          </a:p>
          <a:p>
            <a:pPr algn="ctr"/>
            <a:endParaRPr lang="en-IN" altLang="en-US" sz="1600">
              <a:solidFill>
                <a:srgbClr val="FFFFFF"/>
              </a:solidFill>
              <a:latin typeface="Times New Roman" panose="02020603050405020304" charset="0"/>
              <a:cs typeface="Times New Roman" panose="02020603050405020304" charset="0"/>
            </a:endParaRPr>
          </a:p>
          <a:p>
            <a:pPr marL="285750" indent="-285750" algn="ctr">
              <a:buFont typeface="Arial" panose="020B0604020202020204" pitchFamily="34" charset="0"/>
              <a:buChar char="•"/>
            </a:pPr>
            <a:r>
              <a:rPr lang="en-IN" altLang="en-US" sz="1600">
                <a:solidFill>
                  <a:srgbClr val="FFFFFF"/>
                </a:solidFill>
                <a:latin typeface="Times New Roman" panose="02020603050405020304" charset="0"/>
                <a:cs typeface="Times New Roman" panose="02020603050405020304" charset="0"/>
                <a:sym typeface="+mn-ea"/>
              </a:rPr>
              <a:t>There will be a much needed proper structure for waste management in the authorities and this will result into a better and clean environment.</a:t>
            </a:r>
            <a:endParaRPr lang="en-IN" altLang="en-US" sz="1600">
              <a:solidFill>
                <a:srgbClr val="FFFFFF"/>
              </a:solidFill>
              <a:latin typeface="Times New Roman" panose="02020603050405020304" charset="0"/>
              <a:cs typeface="Times New Roman" panose="02020603050405020304" charset="0"/>
            </a:endParaRPr>
          </a:p>
          <a:p>
            <a:pPr marL="285750" indent="-285750" algn="ctr">
              <a:buFont typeface="Arial" panose="020B0604020202020204" pitchFamily="34" charset="0"/>
              <a:buChar char="•"/>
            </a:pPr>
            <a:r>
              <a:rPr lang="en-IN" altLang="en-US" sz="1600">
                <a:solidFill>
                  <a:srgbClr val="FFFFFF"/>
                </a:solidFill>
                <a:latin typeface="Times New Roman" panose="02020603050405020304" charset="0"/>
                <a:cs typeface="Times New Roman" panose="02020603050405020304" charset="0"/>
                <a:sym typeface="+mn-ea"/>
              </a:rPr>
              <a:t>There will be rise in the groundwater level due to the continuous seepage of water int the soil, and this will help in dealing with another very dangerous problem,the continuous decline of the ground water levels.</a:t>
            </a:r>
            <a:endParaRPr lang="en-IN" altLang="en-US" sz="1600">
              <a:solidFill>
                <a:srgbClr val="FFFFFF"/>
              </a:solidFill>
              <a:latin typeface="Times New Roman" panose="02020603050405020304" charset="0"/>
              <a:cs typeface="Times New Roman" panose="02020603050405020304" charset="0"/>
            </a:endParaRPr>
          </a:p>
          <a:p>
            <a:pPr marL="285750" indent="-285750" algn="ctr">
              <a:buFont typeface="Arial" panose="020B0604020202020204" pitchFamily="34" charset="0"/>
              <a:buChar char="•"/>
            </a:pPr>
            <a:r>
              <a:rPr lang="en-IN" altLang="en-US" sz="1600">
                <a:solidFill>
                  <a:srgbClr val="FFFFFF"/>
                </a:solidFill>
                <a:latin typeface="Times New Roman" panose="02020603050405020304" charset="0"/>
                <a:cs typeface="Times New Roman" panose="02020603050405020304" charset="0"/>
                <a:sym typeface="+mn-ea"/>
              </a:rPr>
              <a:t>Also in the area in affinity of the drains, the fertility of the soil will increase which will result into more greenery on the planet.</a:t>
            </a:r>
            <a:endParaRPr lang="en-IN" altLang="en-US" sz="1600">
              <a:solidFill>
                <a:srgbClr val="FFFFFF"/>
              </a:solidFill>
              <a:latin typeface="Times New Roman" panose="02020603050405020304" charset="0"/>
              <a:cs typeface="Times New Roman" panose="02020603050405020304" charset="0"/>
            </a:endParaRPr>
          </a:p>
          <a:p>
            <a:pPr algn="ctr"/>
            <a:endParaRPr lang="en-US" sz="1600">
              <a:solidFill>
                <a:srgbClr val="FFFFFF"/>
              </a:solidFill>
              <a:latin typeface="Times New Roman" panose="02020603050405020304" charset="0"/>
              <a:cs typeface="Times New Roman" panose="02020603050405020304" charset="0"/>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5.2.5"/>
</p:tagLst>
</file>

<file path=ppt/tags/tag11.xml><?xml version="1.0" encoding="utf-8"?>
<p:tagLst xmlns:p="http://schemas.openxmlformats.org/presentationml/2006/main">
  <p:tag name="PA" val="v5.2.5"/>
</p:tagLst>
</file>

<file path=ppt/tags/tag12.xml><?xml version="1.0" encoding="utf-8"?>
<p:tagLst xmlns:p="http://schemas.openxmlformats.org/presentationml/2006/main">
  <p:tag name="PA" val="v5.2.5"/>
</p:tagLst>
</file>

<file path=ppt/tags/tag13.xml><?xml version="1.0" encoding="utf-8"?>
<p:tagLst xmlns:p="http://schemas.openxmlformats.org/presentationml/2006/main">
  <p:tag name="PA" val="v5.2.5"/>
</p:tagLst>
</file>

<file path=ppt/tags/tag14.xml><?xml version="1.0" encoding="utf-8"?>
<p:tagLst xmlns:p="http://schemas.openxmlformats.org/presentationml/2006/main">
  <p:tag name="PA" val="v5.2.5"/>
</p:tagLst>
</file>

<file path=ppt/tags/tag15.xml><?xml version="1.0" encoding="utf-8"?>
<p:tagLst xmlns:p="http://schemas.openxmlformats.org/presentationml/2006/main">
  <p:tag name="PA" val="v5.2.5"/>
</p:tagLst>
</file>

<file path=ppt/tags/tag16.xml><?xml version="1.0" encoding="utf-8"?>
<p:tagLst xmlns:p="http://schemas.openxmlformats.org/presentationml/2006/main">
  <p:tag name="PA" val="v5.2.5"/>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PA" val="v5.2.5"/>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PA" val="v5.2.5"/>
</p:tagLst>
</file>

<file path=ppt/tags/tag21.xml><?xml version="1.0" encoding="utf-8"?>
<p:tagLst xmlns:p="http://schemas.openxmlformats.org/presentationml/2006/main">
  <p:tag name="PA" val="v5.2.5"/>
</p:tagLst>
</file>

<file path=ppt/tags/tag22.xml><?xml version="1.0" encoding="utf-8"?>
<p:tagLst xmlns:p="http://schemas.openxmlformats.org/presentationml/2006/main">
  <p:tag name="PA" val="v5.2.5"/>
</p:tagLst>
</file>

<file path=ppt/tags/tag23.xml><?xml version="1.0" encoding="utf-8"?>
<p:tagLst xmlns:p="http://schemas.openxmlformats.org/presentationml/2006/main">
  <p:tag name="PA" val="v5.2.5"/>
</p:tagLst>
</file>

<file path=ppt/tags/tag24.xml><?xml version="1.0" encoding="utf-8"?>
<p:tagLst xmlns:p="http://schemas.openxmlformats.org/presentationml/2006/main">
  <p:tag name="PA" val="v5.2.5"/>
</p:tagLst>
</file>

<file path=ppt/tags/tag25.xml><?xml version="1.0" encoding="utf-8"?>
<p:tagLst xmlns:p="http://schemas.openxmlformats.org/presentationml/2006/main">
  <p:tag name="PA" val="v5.2.5"/>
</p:tagLst>
</file>

<file path=ppt/tags/tag26.xml><?xml version="1.0" encoding="utf-8"?>
<p:tagLst xmlns:p="http://schemas.openxmlformats.org/presentationml/2006/main">
  <p:tag name="PA" val="v5.2.5"/>
</p:tagLst>
</file>

<file path=ppt/tags/tag27.xml><?xml version="1.0" encoding="utf-8"?>
<p:tagLst xmlns:p="http://schemas.openxmlformats.org/presentationml/2006/main">
  <p:tag name="PA" val="v5.2.5"/>
</p:tagLst>
</file>

<file path=ppt/tags/tag28.xml><?xml version="1.0" encoding="utf-8"?>
<p:tagLst xmlns:p="http://schemas.openxmlformats.org/presentationml/2006/main">
  <p:tag name="PA" val="v5.2.5"/>
</p:tagLst>
</file>

<file path=ppt/tags/tag29.xml><?xml version="1.0" encoding="utf-8"?>
<p:tagLst xmlns:p="http://schemas.openxmlformats.org/presentationml/2006/main">
  <p:tag name="PA" val="v5.2.5"/>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0.xml><?xml version="1.0" encoding="utf-8"?>
<p:tagLst xmlns:p="http://schemas.openxmlformats.org/presentationml/2006/main">
  <p:tag name="PA" val="v5.2.5"/>
</p:tagLst>
</file>

<file path=ppt/tags/tag31.xml><?xml version="1.0" encoding="utf-8"?>
<p:tagLst xmlns:p="http://schemas.openxmlformats.org/presentationml/2006/main">
  <p:tag name="PA" val="v5.2.5"/>
</p:tagLst>
</file>

<file path=ppt/tags/tag32.xml><?xml version="1.0" encoding="utf-8"?>
<p:tagLst xmlns:p="http://schemas.openxmlformats.org/presentationml/2006/main">
  <p:tag name="PA" val="v5.2.5"/>
</p:tagLst>
</file>

<file path=ppt/tags/tag33.xml><?xml version="1.0" encoding="utf-8"?>
<p:tagLst xmlns:p="http://schemas.openxmlformats.org/presentationml/2006/main">
  <p:tag name="PA" val="v5.2.5"/>
</p:tagLst>
</file>

<file path=ppt/tags/tag34.xml><?xml version="1.0" encoding="utf-8"?>
<p:tagLst xmlns:p="http://schemas.openxmlformats.org/presentationml/2006/main">
  <p:tag name="KSO_WM_BEAUTIFY_FLAG" val="#wm#"/>
  <p:tag name="KSO_WM_TEMPLATE_CATEGORY" val="custom"/>
  <p:tag name="KSO_WM_TEMPLATE_INDEX" val="20184553"/>
</p:tagLst>
</file>

<file path=ppt/tags/tag35.xml><?xml version="1.0" encoding="utf-8"?>
<p:tagLst xmlns:p="http://schemas.openxmlformats.org/presentationml/2006/main">
  <p:tag name="PA" val="v5.2.5"/>
</p:tagLst>
</file>

<file path=ppt/tags/tag36.xml><?xml version="1.0" encoding="utf-8"?>
<p:tagLst xmlns:p="http://schemas.openxmlformats.org/presentationml/2006/main">
  <p:tag name="PA" val="v5.2.5"/>
</p:tagLst>
</file>

<file path=ppt/tags/tag37.xml><?xml version="1.0" encoding="utf-8"?>
<p:tagLst xmlns:p="http://schemas.openxmlformats.org/presentationml/2006/main">
  <p:tag name="PA" val="v5.2.5"/>
</p:tagLst>
</file>

<file path=ppt/tags/tag38.xml><?xml version="1.0" encoding="utf-8"?>
<p:tagLst xmlns:p="http://schemas.openxmlformats.org/presentationml/2006/main">
  <p:tag name="PA" val="v5.2.5"/>
</p:tagLst>
</file>

<file path=ppt/tags/tag39.xml><?xml version="1.0" encoding="utf-8"?>
<p:tagLst xmlns:p="http://schemas.openxmlformats.org/presentationml/2006/main">
  <p:tag name="PA" val="v5.2.5"/>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40.xml><?xml version="1.0" encoding="utf-8"?>
<p:tagLst xmlns:p="http://schemas.openxmlformats.org/presentationml/2006/main">
  <p:tag name="PA" val="v5.2.5"/>
</p:tagLst>
</file>

<file path=ppt/tags/tag41.xml><?xml version="1.0" encoding="utf-8"?>
<p:tagLst xmlns:p="http://schemas.openxmlformats.org/presentationml/2006/main">
  <p:tag name="PA" val="v5.2.5"/>
</p:tagLst>
</file>

<file path=ppt/tags/tag42.xml><?xml version="1.0" encoding="utf-8"?>
<p:tagLst xmlns:p="http://schemas.openxmlformats.org/presentationml/2006/main">
  <p:tag name="PA" val="v5.2.5"/>
</p:tagLst>
</file>

<file path=ppt/tags/tag43.xml><?xml version="1.0" encoding="utf-8"?>
<p:tagLst xmlns:p="http://schemas.openxmlformats.org/presentationml/2006/main">
  <p:tag name="PA" val="v5.2.5"/>
</p:tagLst>
</file>

<file path=ppt/tags/tag44.xml><?xml version="1.0" encoding="utf-8"?>
<p:tagLst xmlns:p="http://schemas.openxmlformats.org/presentationml/2006/main">
  <p:tag name="PA" val="v5.2.5"/>
</p:tagLst>
</file>

<file path=ppt/tags/tag45.xml><?xml version="1.0" encoding="utf-8"?>
<p:tagLst xmlns:p="http://schemas.openxmlformats.org/presentationml/2006/main">
  <p:tag name="KSO_WM_BEAUTIFY_FLAG" val="#wm#"/>
  <p:tag name="KSO_WM_TEMPLATE_CATEGORY" val="custom"/>
  <p:tag name="KSO_WM_TEMPLATE_INDEX" val="20184553"/>
</p:tagLst>
</file>

<file path=ppt/tags/tag46.xml><?xml version="1.0" encoding="utf-8"?>
<p:tagLst xmlns:p="http://schemas.openxmlformats.org/presentationml/2006/main">
  <p:tag name="PA" val="v5.2.5"/>
</p:tagLst>
</file>

<file path=ppt/tags/tag47.xml><?xml version="1.0" encoding="utf-8"?>
<p:tagLst xmlns:p="http://schemas.openxmlformats.org/presentationml/2006/main">
  <p:tag name="PA" val="v5.2.5"/>
</p:tagLst>
</file>

<file path=ppt/tags/tag48.xml><?xml version="1.0" encoding="utf-8"?>
<p:tagLst xmlns:p="http://schemas.openxmlformats.org/presentationml/2006/main">
  <p:tag name="PA" val="v5.2.5"/>
</p:tagLst>
</file>

<file path=ppt/tags/tag49.xml><?xml version="1.0" encoding="utf-8"?>
<p:tagLst xmlns:p="http://schemas.openxmlformats.org/presentationml/2006/main">
  <p:tag name="PA" val="v5.2.5"/>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50.xml><?xml version="1.0" encoding="utf-8"?>
<p:tagLst xmlns:p="http://schemas.openxmlformats.org/presentationml/2006/main">
  <p:tag name="PA" val="v5.2.5"/>
</p:tagLst>
</file>

<file path=ppt/tags/tag51.xml><?xml version="1.0" encoding="utf-8"?>
<p:tagLst xmlns:p="http://schemas.openxmlformats.org/presentationml/2006/main">
  <p:tag name="PA" val="v5.2.5"/>
</p:tagLst>
</file>

<file path=ppt/tags/tag52.xml><?xml version="1.0" encoding="utf-8"?>
<p:tagLst xmlns:p="http://schemas.openxmlformats.org/presentationml/2006/main">
  <p:tag name="PA" val="v5.2.5"/>
</p:tagLst>
</file>

<file path=ppt/tags/tag53.xml><?xml version="1.0" encoding="utf-8"?>
<p:tagLst xmlns:p="http://schemas.openxmlformats.org/presentationml/2006/main">
  <p:tag name="PA" val="v5.2.5"/>
</p:tagLst>
</file>

<file path=ppt/tags/tag54.xml><?xml version="1.0" encoding="utf-8"?>
<p:tagLst xmlns:p="http://schemas.openxmlformats.org/presentationml/2006/main">
  <p:tag name="PA" val="v5.2.5"/>
</p:tagLst>
</file>

<file path=ppt/tags/tag55.xml><?xml version="1.0" encoding="utf-8"?>
<p:tagLst xmlns:p="http://schemas.openxmlformats.org/presentationml/2006/main">
  <p:tag name="PA" val="v5.2.5"/>
</p:tagLst>
</file>

<file path=ppt/tags/tag56.xml><?xml version="1.0" encoding="utf-8"?>
<p:tagLst xmlns:p="http://schemas.openxmlformats.org/presentationml/2006/main">
  <p:tag name="PA" val="v5.2.5"/>
</p:tagLst>
</file>

<file path=ppt/tags/tag57.xml><?xml version="1.0" encoding="utf-8"?>
<p:tagLst xmlns:p="http://schemas.openxmlformats.org/presentationml/2006/main">
  <p:tag name="PA" val="v5.2.5"/>
</p:tagLst>
</file>

<file path=ppt/tags/tag58.xml><?xml version="1.0" encoding="utf-8"?>
<p:tagLst xmlns:p="http://schemas.openxmlformats.org/presentationml/2006/main">
  <p:tag name="PA" val="v5.2.5"/>
</p:tagLst>
</file>

<file path=ppt/tags/tag59.xml><?xml version="1.0" encoding="utf-8"?>
<p:tagLst xmlns:p="http://schemas.openxmlformats.org/presentationml/2006/main">
  <p:tag name="PA" val="v5.2.5"/>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60.xml><?xml version="1.0" encoding="utf-8"?>
<p:tagLst xmlns:p="http://schemas.openxmlformats.org/presentationml/2006/main">
  <p:tag name="PA" val="v5.2.5"/>
</p:tagLst>
</file>

<file path=ppt/tags/tag61.xml><?xml version="1.0" encoding="utf-8"?>
<p:tagLst xmlns:p="http://schemas.openxmlformats.org/presentationml/2006/main">
  <p:tag name="PA" val="v5.2.5"/>
</p:tagLst>
</file>

<file path=ppt/tags/tag62.xml><?xml version="1.0" encoding="utf-8"?>
<p:tagLst xmlns:p="http://schemas.openxmlformats.org/presentationml/2006/main">
  <p:tag name="PA" val="v5.2.5"/>
</p:tagLst>
</file>

<file path=ppt/tags/tag63.xml><?xml version="1.0" encoding="utf-8"?>
<p:tagLst xmlns:p="http://schemas.openxmlformats.org/presentationml/2006/main">
  <p:tag name="KSO_WM_BEAUTIFY_FLAG" val="#wm#"/>
  <p:tag name="KSO_WM_TEMPLATE_CATEGORY" val="custom"/>
  <p:tag name="KSO_WM_TEMPLATE_INDEX" val="20184553"/>
</p:tagLst>
</file>

<file path=ppt/tags/tag64.xml><?xml version="1.0" encoding="utf-8"?>
<p:tagLst xmlns:p="http://schemas.openxmlformats.org/presentationml/2006/main">
  <p:tag name="PA" val="v5.2.5"/>
</p:tagLst>
</file>

<file path=ppt/tags/tag65.xml><?xml version="1.0" encoding="utf-8"?>
<p:tagLst xmlns:p="http://schemas.openxmlformats.org/presentationml/2006/main">
  <p:tag name="KSO_WM_BEAUTIFY_FLAG" val="#wm#"/>
  <p:tag name="KSO_WM_TEMPLATE_CATEGORY" val="custom"/>
  <p:tag name="KSO_WM_TEMPLATE_INDEX" val="20184553"/>
</p:tagLst>
</file>

<file path=ppt/tags/tag66.xml><?xml version="1.0" encoding="utf-8"?>
<p:tagLst xmlns:p="http://schemas.openxmlformats.org/presentationml/2006/main">
  <p:tag name="PA" val="v5.2.5"/>
</p:tagLst>
</file>

<file path=ppt/tags/tag67.xml><?xml version="1.0" encoding="utf-8"?>
<p:tagLst xmlns:p="http://schemas.openxmlformats.org/presentationml/2006/main">
  <p:tag name="KSO_WM_BEAUTIFY_FLAG" val="#wm#"/>
  <p:tag name="KSO_WM_TEMPLATE_CATEGORY" val="custom"/>
  <p:tag name="KSO_WM_TEMPLATE_INDEX" val="20184553"/>
</p:tagLst>
</file>

<file path=ppt/tags/tag68.xml><?xml version="1.0" encoding="utf-8"?>
<p:tagLst xmlns:p="http://schemas.openxmlformats.org/presentationml/2006/main">
  <p:tag name="PA" val="v5.2.5"/>
</p:tagLst>
</file>

<file path=ppt/tags/tag69.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PA" val="v5.2.5"/>
</p:tagLst>
</file>

<file path=ppt/tags/tag70.xml><?xml version="1.0" encoding="utf-8"?>
<p:tagLst xmlns:p="http://schemas.openxmlformats.org/presentationml/2006/main">
  <p:tag name="PA" val="v5.2.5"/>
</p:tagLst>
</file>

<file path=ppt/tags/tag71.xml><?xml version="1.0" encoding="utf-8"?>
<p:tagLst xmlns:p="http://schemas.openxmlformats.org/presentationml/2006/main">
  <p:tag name="KSO_WM_BEAUTIFY_FLAG" val="#wm#"/>
  <p:tag name="KSO_WM_TEMPLATE_CATEGORY" val="custom"/>
  <p:tag name="KSO_WM_TEMPLATE_INDEX" val="20184553"/>
</p:tagLst>
</file>

<file path=ppt/tags/tag72.xml><?xml version="1.0" encoding="utf-8"?>
<p:tagLst xmlns:p="http://schemas.openxmlformats.org/presentationml/2006/main">
  <p:tag name="PA" val="v5.2.5"/>
</p:tagLst>
</file>

<file path=ppt/tags/tag73.xml><?xml version="1.0" encoding="utf-8"?>
<p:tagLst xmlns:p="http://schemas.openxmlformats.org/presentationml/2006/main">
  <p:tag name="PA" val="v5.2.5"/>
</p:tagLst>
</file>

<file path=ppt/tags/tag74.xml><?xml version="1.0" encoding="utf-8"?>
<p:tagLst xmlns:p="http://schemas.openxmlformats.org/presentationml/2006/main">
  <p:tag name="PA" val="v5.2.5"/>
</p:tagLst>
</file>

<file path=ppt/tags/tag75.xml><?xml version="1.0" encoding="utf-8"?>
<p:tagLst xmlns:p="http://schemas.openxmlformats.org/presentationml/2006/main">
  <p:tag name="PA" val="v5.2.5"/>
</p:tagLst>
</file>

<file path=ppt/tags/tag76.xml><?xml version="1.0" encoding="utf-8"?>
<p:tagLst xmlns:p="http://schemas.openxmlformats.org/presentationml/2006/main">
  <p:tag name="PA" val="v5.2.5"/>
</p:tagLst>
</file>

<file path=ppt/tags/tag77.xml><?xml version="1.0" encoding="utf-8"?>
<p:tagLst xmlns:p="http://schemas.openxmlformats.org/presentationml/2006/main">
  <p:tag name="PA" val="v5.2.5"/>
</p:tagLst>
</file>

<file path=ppt/tags/tag78.xml><?xml version="1.0" encoding="utf-8"?>
<p:tagLst xmlns:p="http://schemas.openxmlformats.org/presentationml/2006/main">
  <p:tag name="PA" val="v5.2.5"/>
</p:tagLst>
</file>

<file path=ppt/tags/tag79.xml><?xml version="1.0" encoding="utf-8"?>
<p:tagLst xmlns:p="http://schemas.openxmlformats.org/presentationml/2006/main">
  <p:tag name="PA" val="v5.2.5"/>
</p:tagLst>
</file>

<file path=ppt/tags/tag8.xml><?xml version="1.0" encoding="utf-8"?>
<p:tagLst xmlns:p="http://schemas.openxmlformats.org/presentationml/2006/main">
  <p:tag name="PA" val="v5.2.5"/>
</p:tagLst>
</file>

<file path=ppt/tags/tag80.xml><?xml version="1.0" encoding="utf-8"?>
<p:tagLst xmlns:p="http://schemas.openxmlformats.org/presentationml/2006/main">
  <p:tag name="PA" val="v5.2.5"/>
</p:tagLst>
</file>

<file path=ppt/tags/tag81.xml><?xml version="1.0" encoding="utf-8"?>
<p:tagLst xmlns:p="http://schemas.openxmlformats.org/presentationml/2006/main">
  <p:tag name="PA" val="v5.2.5"/>
</p:tagLst>
</file>

<file path=ppt/tags/tag82.xml><?xml version="1.0" encoding="utf-8"?>
<p:tagLst xmlns:p="http://schemas.openxmlformats.org/presentationml/2006/main">
  <p:tag name="PA" val="v5.2.5"/>
</p:tagLst>
</file>

<file path=ppt/tags/tag83.xml><?xml version="1.0" encoding="utf-8"?>
<p:tagLst xmlns:p="http://schemas.openxmlformats.org/presentationml/2006/main">
  <p:tag name="PA" val="v5.2.5"/>
</p:tagLst>
</file>

<file path=ppt/tags/tag84.xml><?xml version="1.0" encoding="utf-8"?>
<p:tagLst xmlns:p="http://schemas.openxmlformats.org/presentationml/2006/main">
  <p:tag name="PA" val="v5.2.5"/>
</p:tagLst>
</file>

<file path=ppt/tags/tag85.xml><?xml version="1.0" encoding="utf-8"?>
<p:tagLst xmlns:p="http://schemas.openxmlformats.org/presentationml/2006/main">
  <p:tag name="PA" val="v5.2.5"/>
</p:tagLst>
</file>

<file path=ppt/tags/tag86.xml><?xml version="1.0" encoding="utf-8"?>
<p:tagLst xmlns:p="http://schemas.openxmlformats.org/presentationml/2006/main">
  <p:tag name="PA" val="v5.2.5"/>
</p:tagLst>
</file>

<file path=ppt/tags/tag87.xml><?xml version="1.0" encoding="utf-8"?>
<p:tagLst xmlns:p="http://schemas.openxmlformats.org/presentationml/2006/main">
  <p:tag name="PA" val="v5.2.5"/>
</p:tagLst>
</file>

<file path=ppt/tags/tag88.xml><?xml version="1.0" encoding="utf-8"?>
<p:tagLst xmlns:p="http://schemas.openxmlformats.org/presentationml/2006/main">
  <p:tag name="PA" val="v5.2.5"/>
</p:tagLst>
</file>

<file path=ppt/tags/tag89.xml><?xml version="1.0" encoding="utf-8"?>
<p:tagLst xmlns:p="http://schemas.openxmlformats.org/presentationml/2006/main">
  <p:tag name="PA" val="v5.2.5"/>
</p:tagLst>
</file>

<file path=ppt/tags/tag9.xml><?xml version="1.0" encoding="utf-8"?>
<p:tagLst xmlns:p="http://schemas.openxmlformats.org/presentationml/2006/main">
  <p:tag name="PA" val="v5.2.5"/>
</p:tagLst>
</file>

<file path=ppt/tags/tag90.xml><?xml version="1.0" encoding="utf-8"?>
<p:tagLst xmlns:p="http://schemas.openxmlformats.org/presentationml/2006/main">
  <p:tag name="PA" val="v5.2.5"/>
</p:tagLst>
</file>

<file path=ppt/tags/tag91.xml><?xml version="1.0" encoding="utf-8"?>
<p:tagLst xmlns:p="http://schemas.openxmlformats.org/presentationml/2006/main">
  <p:tag name="PA" val="v5.2.5"/>
</p:tagLst>
</file>

<file path=ppt/tags/tag92.xml><?xml version="1.0" encoding="utf-8"?>
<p:tagLst xmlns:p="http://schemas.openxmlformats.org/presentationml/2006/main">
  <p:tag name="PA" val="v5.2.5"/>
</p:tagLst>
</file>

<file path=ppt/tags/tag93.xml><?xml version="1.0" encoding="utf-8"?>
<p:tagLst xmlns:p="http://schemas.openxmlformats.org/presentationml/2006/main">
  <p:tag name="PA" val="v5.2.5"/>
</p:tagLst>
</file>

<file path=ppt/tags/tag94.xml><?xml version="1.0" encoding="utf-8"?>
<p:tagLst xmlns:p="http://schemas.openxmlformats.org/presentationml/2006/main">
  <p:tag name="PA" val="v5.2.5"/>
</p:tagLst>
</file>

<file path=ppt/tags/tag95.xml><?xml version="1.0" encoding="utf-8"?>
<p:tagLst xmlns:p="http://schemas.openxmlformats.org/presentationml/2006/main">
  <p:tag name="PA" val="v5.2.5"/>
</p:tagLst>
</file>

<file path=ppt/tags/tag96.xml><?xml version="1.0" encoding="utf-8"?>
<p:tagLst xmlns:p="http://schemas.openxmlformats.org/presentationml/2006/main">
  <p:tag name="PA" val="v5.2.5"/>
</p:tagLst>
</file>

<file path=ppt/tags/tag97.xml><?xml version="1.0" encoding="utf-8"?>
<p:tagLst xmlns:p="http://schemas.openxmlformats.org/presentationml/2006/main">
  <p:tag name="KSO_WM_BEAUTIFY_FLAG" val="#wm#"/>
  <p:tag name="KSO_WM_TEMPLATE_CATEGORY" val="custom"/>
  <p:tag name="KSO_WM_TEMPLATE_INDEX" val="20184553"/>
</p:tagLst>
</file>

<file path=ppt/tags/tag98.xml><?xml version="1.0" encoding="utf-8"?>
<p:tagLst xmlns:p="http://schemas.openxmlformats.org/presentationml/2006/main">
  <p:tag name="KSO_WM_BEAUTIFY_FLAG" val="#wm#"/>
  <p:tag name="KSO_WM_TEMPLATE_CATEGORY" val="custom"/>
  <p:tag name="KSO_WM_TEMPLATE_INDEX" val="20184553"/>
</p:tagLst>
</file>

<file path=ppt/tags/tag99.xml><?xml version="1.0" encoding="utf-8"?>
<p:tagLst xmlns:p="http://schemas.openxmlformats.org/presentationml/2006/main">
  <p:tag name="KSO_WM_DOC_GUID" val="{7d311b73-f9d3-4b91-b6f8-c98d9cfd796f}"/>
</p:tagLst>
</file>

<file path=ppt/theme/theme1.xml><?xml version="1.0" encoding="utf-8"?>
<a:theme xmlns:a="http://schemas.openxmlformats.org/drawingml/2006/main" name="Office 主题">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4481</Words>
  <Application>WPS Presentation</Application>
  <PresentationFormat>宽屏</PresentationFormat>
  <Paragraphs>154</Paragraphs>
  <Slides>14</Slides>
  <Notes>31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SimHei</vt:lpstr>
      <vt:lpstr>Calibri</vt:lpstr>
      <vt:lpstr>Arial</vt:lpstr>
      <vt:lpstr>Lantinghei SC Extralight</vt:lpstr>
      <vt:lpstr>Open Sans Light</vt:lpstr>
      <vt:lpstr>Yu Gothic UI Light</vt:lpstr>
      <vt:lpstr>Calibri</vt:lpstr>
      <vt:lpstr>Microsoft YaHei</vt:lpstr>
      <vt:lpstr>Arial Unicode MS</vt:lpstr>
      <vt:lpstr>AMGDT</vt:lpstr>
      <vt:lpstr>Times New Roman</vt:lpstr>
      <vt:lpstr>Malgun Gothic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google1582300098</cp:lastModifiedBy>
  <cp:revision>1077</cp:revision>
  <dcterms:created xsi:type="dcterms:W3CDTF">2018-03-01T02:03:00Z</dcterms:created>
  <dcterms:modified xsi:type="dcterms:W3CDTF">2020-03-28T15:21:42Z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y fmtid="{D5CDD505-2E9C-101B-9397-08002B2CF9AE}" pid="3" name="KSORubyTemplateID">
    <vt:lpwstr>2</vt:lpwstr>
  </property>
</Properties>
</file>