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A604-6416-4593-B50F-513D548D4D4E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AC9A6-0890-48E6-9225-B4B4B33F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1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9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6200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1"/>
            <a:ext cx="10972800" cy="4144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691-4DCD-4EFD-8A9E-1AFDC1F8C9DD}" type="datetime1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12192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737600" y="304800"/>
            <a:ext cx="36576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2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2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B897-38FE-4A22-9BDD-D376AB3FC8F7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30D-ADB6-40A1-B996-43886E991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Project Name: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85057" y="77288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Names: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64705" y="1729657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Deliverables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89927" y="1729657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Nov Planned Deliverables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09643" y="1717207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5057" y="3603758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 Developed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5057" y="5170714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Skills Added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5057" y="1142218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 Names: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85057" y="146996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Cost of the Project: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84451" y="144662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fill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2143" y="5861859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 Link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5057" y="6553004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Demo Date: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4451" y="6323427"/>
            <a:ext cx="745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check-in in every artifact including Documents, </a:t>
            </a:r>
            <a:r>
              <a:rPr lang="en-US" dirty="0" err="1" smtClean="0"/>
              <a:t>config</a:t>
            </a:r>
            <a:r>
              <a:rPr lang="en-US" dirty="0" smtClean="0"/>
              <a:t>, test scripts, code and executables to show 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Anand Gudimanchi</cp:lastModifiedBy>
  <cp:revision>663</cp:revision>
  <dcterms:created xsi:type="dcterms:W3CDTF">2016-11-21T08:39:08Z</dcterms:created>
  <dcterms:modified xsi:type="dcterms:W3CDTF">2017-10-24T08:45:54Z</dcterms:modified>
</cp:coreProperties>
</file>