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7D683A-EF05-40A9-9A7A-0777FA8FDB4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457200" y="3242520"/>
            <a:ext cx="11274840" cy="369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12189240" cy="5767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12189240" cy="5767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60480" y="3875400"/>
            <a:ext cx="817236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VotaryTech – Multimedia Image Processing using OpenCV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22920" y="346320"/>
            <a:ext cx="3781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296360" y="1648080"/>
            <a:ext cx="914292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088000" y="1584000"/>
            <a:ext cx="6767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develop and Integrate Image processing technology (Face detection, in this phase) to the real world applications, like capturing the place &amp; subject face information metadata when, user takes the picture.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rcRect l="10144" t="18544" r="41948" b="23823"/>
          <a:stretch/>
        </p:blipFill>
        <p:spPr>
          <a:xfrm>
            <a:off x="1434960" y="809280"/>
            <a:ext cx="7853040" cy="590436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7632000" y="360000"/>
            <a:ext cx="41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and TBD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522920" y="346320"/>
            <a:ext cx="3781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96360" y="1648080"/>
            <a:ext cx="914292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rcRect l="54932" t="37198" r="0" b="0"/>
          <a:stretch/>
        </p:blipFill>
        <p:spPr>
          <a:xfrm>
            <a:off x="360000" y="1944000"/>
            <a:ext cx="3140640" cy="27352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360000" y="1453680"/>
            <a:ext cx="43192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a Person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rcRect l="52948" t="40218" r="0" b="0"/>
          <a:stretch/>
        </p:blipFill>
        <p:spPr>
          <a:xfrm>
            <a:off x="3744000" y="1831680"/>
            <a:ext cx="3527280" cy="280116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3888000" y="1270080"/>
            <a:ext cx="467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Recognising a trained Person by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 the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rcRect l="54832" t="41003" r="0" b="0"/>
          <a:stretch/>
        </p:blipFill>
        <p:spPr>
          <a:xfrm>
            <a:off x="8064000" y="2042280"/>
            <a:ext cx="3383280" cy="276192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7992000" y="1341720"/>
            <a:ext cx="395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Recognising known &amp; Unknown persons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569880" y="3206520"/>
            <a:ext cx="2889360" cy="5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</TotalTime>
  <Application>LibreOffice/5.1.6.2$Linux_X86_64 LibreOffice_project/10m0$Build-2</Application>
  <Words>388</Words>
  <Paragraphs>69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2016-11-21T08:39:08Z</dcterms:created>
  <dc:creator>Anand</dc:creator>
  <dc:description/>
  <dc:language>en-IN</dc:language>
  <cp:lastModifiedBy/>
  <dcterms:modified xsi:type="dcterms:W3CDTF">2017-11-29T18:40:11Z</dcterms:modified>
  <cp:revision>657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