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7"/>
            <a:ext cx="9144000" cy="51421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8913" y="1554204"/>
            <a:ext cx="7869917" cy="12435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40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学生心理健康测评方案</a:t>
            </a:r>
            <a:endParaRPr lang="en-US" sz="1500" dirty="0"/>
          </a:p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4030898" y="2899937"/>
            <a:ext cx="1653427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50" dirty="0">
                <a:solidFill>
                  <a:srgbClr val="FFFFFF"/>
                </a:solidFill>
                <a:latin typeface="FangSong" pitchFamily="34" charset="0"/>
                <a:ea typeface="FangSong" pitchFamily="34" charset="-122"/>
                <a:cs typeface="FangSong" pitchFamily="34" charset="-120"/>
              </a:rPr>
              <a:t>演讲人：我的名字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4053118" y="3009371"/>
            <a:ext cx="1320756" cy="253228"/>
          </a:xfrm>
          <a:custGeom>
            <a:avLst/>
            <a:gdLst/>
            <a:ahLst/>
            <a:cxnLst/>
            <a:rect l="l" t="t" r="r" b="b"/>
            <a:pathLst>
              <a:path w="1320756" h="253228">
                <a:moveTo>
                  <a:pt x="31653" y="0"/>
                </a:moveTo>
                <a:lnTo>
                  <a:pt x="1289102" y="0"/>
                </a:lnTo>
                <a:quadBezTo>
                  <a:pt x="1320756" y="0"/>
                  <a:pt x="1320756" y="31653"/>
                </a:quadBezTo>
                <a:lnTo>
                  <a:pt x="1320756" y="221574"/>
                </a:lnTo>
                <a:quadBezTo>
                  <a:pt x="1320756" y="253228"/>
                  <a:pt x="1289102" y="253228"/>
                </a:quadBezTo>
                <a:lnTo>
                  <a:pt x="31653" y="253228"/>
                </a:lnTo>
                <a:quadBezTo>
                  <a:pt x="0" y="253228"/>
                  <a:pt x="0" y="221574"/>
                </a:quadBezTo>
                <a:lnTo>
                  <a:pt x="0" y="31653"/>
                </a:lnTo>
                <a:quadBezTo>
                  <a:pt x="0" y="0"/>
                  <a:pt x="31653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9525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337" y="490649"/>
            <a:ext cx="1729198" cy="9235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40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1819157" y="888365"/>
            <a:ext cx="172919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339146" y="1869166"/>
            <a:ext cx="1729198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789289" y="1918552"/>
            <a:ext cx="458238" cy="458238"/>
          </a:xfrm>
          <a:custGeom>
            <a:avLst/>
            <a:gdLst/>
            <a:ahLst/>
            <a:cxnLst/>
            <a:rect l="l" t="t" r="r" b="b"/>
            <a:pathLst>
              <a:path w="458238" h="458238">
                <a:moveTo>
                  <a:pt x="229119" y="0"/>
                </a:moveTo>
                <a:cubicBezTo>
                  <a:pt x="355573" y="0"/>
                  <a:pt x="458238" y="102665"/>
                  <a:pt x="458238" y="229119"/>
                </a:cubicBezTo>
                <a:cubicBezTo>
                  <a:pt x="458238" y="355573"/>
                  <a:pt x="355573" y="458238"/>
                  <a:pt x="229119" y="458238"/>
                </a:cubicBezTo>
                <a:cubicBezTo>
                  <a:pt x="102665" y="458238"/>
                  <a:pt x="0" y="355573"/>
                  <a:pt x="0" y="229119"/>
                </a:cubicBezTo>
                <a:cubicBezTo>
                  <a:pt x="0" y="102665"/>
                  <a:pt x="102665" y="0"/>
                  <a:pt x="229119" y="0"/>
                </a:cubicBezTo>
                <a:close/>
              </a:path>
            </a:pathLst>
          </a:custGeom>
          <a:solidFill>
            <a:srgbClr val="C00002"/>
          </a:solidFill>
          <a:ln/>
        </p:spPr>
      </p:sp>
      <p:sp>
        <p:nvSpPr>
          <p:cNvPr id="6" name="Text 4"/>
          <p:cNvSpPr/>
          <p:nvPr/>
        </p:nvSpPr>
        <p:spPr>
          <a:xfrm>
            <a:off x="814231" y="1900942"/>
            <a:ext cx="475530" cy="78638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1330002" y="2774422"/>
            <a:ext cx="2662965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心理健康测评的重要性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80145" y="2814664"/>
            <a:ext cx="458238" cy="458238"/>
          </a:xfrm>
          <a:custGeom>
            <a:avLst/>
            <a:gdLst/>
            <a:ahLst/>
            <a:cxnLst/>
            <a:rect l="l" t="t" r="r" b="b"/>
            <a:pathLst>
              <a:path w="458238" h="458238">
                <a:moveTo>
                  <a:pt x="229119" y="0"/>
                </a:moveTo>
                <a:cubicBezTo>
                  <a:pt x="355573" y="0"/>
                  <a:pt x="458238" y="102665"/>
                  <a:pt x="458238" y="229119"/>
                </a:cubicBezTo>
                <a:cubicBezTo>
                  <a:pt x="458238" y="355573"/>
                  <a:pt x="355573" y="458238"/>
                  <a:pt x="229119" y="458238"/>
                </a:cubicBezTo>
                <a:cubicBezTo>
                  <a:pt x="102665" y="458238"/>
                  <a:pt x="0" y="355573"/>
                  <a:pt x="0" y="229119"/>
                </a:cubicBezTo>
                <a:cubicBezTo>
                  <a:pt x="0" y="102665"/>
                  <a:pt x="102665" y="0"/>
                  <a:pt x="229119" y="0"/>
                </a:cubicBezTo>
                <a:close/>
              </a:path>
            </a:pathLst>
          </a:custGeom>
          <a:solidFill>
            <a:srgbClr val="C00002"/>
          </a:solidFill>
          <a:ln/>
        </p:spPr>
      </p:sp>
      <p:sp>
        <p:nvSpPr>
          <p:cNvPr id="9" name="Text 7"/>
          <p:cNvSpPr/>
          <p:nvPr/>
        </p:nvSpPr>
        <p:spPr>
          <a:xfrm>
            <a:off x="805087" y="2797054"/>
            <a:ext cx="475530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330002" y="3688822"/>
            <a:ext cx="2218354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测评工具与方法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780145" y="3719920"/>
            <a:ext cx="458238" cy="458238"/>
          </a:xfrm>
          <a:custGeom>
            <a:avLst/>
            <a:gdLst/>
            <a:ahLst/>
            <a:cxnLst/>
            <a:rect l="l" t="t" r="r" b="b"/>
            <a:pathLst>
              <a:path w="458238" h="458238">
                <a:moveTo>
                  <a:pt x="229119" y="0"/>
                </a:moveTo>
                <a:cubicBezTo>
                  <a:pt x="355573" y="0"/>
                  <a:pt x="458238" y="102665"/>
                  <a:pt x="458238" y="229119"/>
                </a:cubicBezTo>
                <a:cubicBezTo>
                  <a:pt x="458238" y="355573"/>
                  <a:pt x="355573" y="458238"/>
                  <a:pt x="229119" y="458238"/>
                </a:cubicBezTo>
                <a:cubicBezTo>
                  <a:pt x="102665" y="458238"/>
                  <a:pt x="0" y="355573"/>
                  <a:pt x="0" y="229119"/>
                </a:cubicBezTo>
                <a:cubicBezTo>
                  <a:pt x="0" y="102665"/>
                  <a:pt x="102665" y="0"/>
                  <a:pt x="229119" y="0"/>
                </a:cubicBezTo>
                <a:close/>
              </a:path>
            </a:pathLst>
          </a:custGeom>
          <a:solidFill>
            <a:srgbClr val="C00002"/>
          </a:solidFill>
          <a:ln/>
        </p:spPr>
      </p:sp>
      <p:sp>
        <p:nvSpPr>
          <p:cNvPr id="12" name="Text 10"/>
          <p:cNvSpPr/>
          <p:nvPr/>
        </p:nvSpPr>
        <p:spPr>
          <a:xfrm>
            <a:off x="805087" y="3702310"/>
            <a:ext cx="475530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481378" y="1869166"/>
            <a:ext cx="2653821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测评流程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4931521" y="1918552"/>
            <a:ext cx="458238" cy="458238"/>
          </a:xfrm>
          <a:custGeom>
            <a:avLst/>
            <a:gdLst/>
            <a:ahLst/>
            <a:cxnLst/>
            <a:rect l="l" t="t" r="r" b="b"/>
            <a:pathLst>
              <a:path w="458238" h="458238">
                <a:moveTo>
                  <a:pt x="229119" y="0"/>
                </a:moveTo>
                <a:cubicBezTo>
                  <a:pt x="355573" y="0"/>
                  <a:pt x="458238" y="102665"/>
                  <a:pt x="458238" y="229119"/>
                </a:cubicBezTo>
                <a:cubicBezTo>
                  <a:pt x="458238" y="355573"/>
                  <a:pt x="355573" y="458238"/>
                  <a:pt x="229119" y="458238"/>
                </a:cubicBezTo>
                <a:cubicBezTo>
                  <a:pt x="102665" y="458238"/>
                  <a:pt x="0" y="355573"/>
                  <a:pt x="0" y="229119"/>
                </a:cubicBezTo>
                <a:cubicBezTo>
                  <a:pt x="0" y="102665"/>
                  <a:pt x="102665" y="0"/>
                  <a:pt x="229119" y="0"/>
                </a:cubicBezTo>
                <a:close/>
              </a:path>
            </a:pathLst>
          </a:custGeom>
          <a:solidFill>
            <a:srgbClr val="C00002"/>
          </a:solidFill>
          <a:ln/>
        </p:spPr>
      </p:sp>
      <p:sp>
        <p:nvSpPr>
          <p:cNvPr id="15" name="Text 13"/>
          <p:cNvSpPr/>
          <p:nvPr/>
        </p:nvSpPr>
        <p:spPr>
          <a:xfrm>
            <a:off x="4956463" y="1900942"/>
            <a:ext cx="475530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5472234" y="2774422"/>
            <a:ext cx="2662965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数据分析与应用</a:t>
            </a:r>
            <a:endParaRPr lang="en-US" sz="1500" dirty="0"/>
          </a:p>
        </p:txBody>
      </p:sp>
      <p:sp>
        <p:nvSpPr>
          <p:cNvPr id="17" name="Shape 15"/>
          <p:cNvSpPr/>
          <p:nvPr/>
        </p:nvSpPr>
        <p:spPr>
          <a:xfrm>
            <a:off x="4922377" y="2814664"/>
            <a:ext cx="458238" cy="458238"/>
          </a:xfrm>
          <a:custGeom>
            <a:avLst/>
            <a:gdLst/>
            <a:ahLst/>
            <a:cxnLst/>
            <a:rect l="l" t="t" r="r" b="b"/>
            <a:pathLst>
              <a:path w="458238" h="458238">
                <a:moveTo>
                  <a:pt x="229119" y="0"/>
                </a:moveTo>
                <a:cubicBezTo>
                  <a:pt x="355573" y="0"/>
                  <a:pt x="458238" y="102665"/>
                  <a:pt x="458238" y="229119"/>
                </a:cubicBezTo>
                <a:cubicBezTo>
                  <a:pt x="458238" y="355573"/>
                  <a:pt x="355573" y="458238"/>
                  <a:pt x="229119" y="458238"/>
                </a:cubicBezTo>
                <a:cubicBezTo>
                  <a:pt x="102665" y="458238"/>
                  <a:pt x="0" y="355573"/>
                  <a:pt x="0" y="229119"/>
                </a:cubicBezTo>
                <a:cubicBezTo>
                  <a:pt x="0" y="102665"/>
                  <a:pt x="102665" y="0"/>
                  <a:pt x="229119" y="0"/>
                </a:cubicBezTo>
                <a:close/>
              </a:path>
            </a:pathLst>
          </a:custGeom>
          <a:solidFill>
            <a:srgbClr val="C00002"/>
          </a:solidFill>
          <a:ln/>
        </p:spPr>
      </p:sp>
      <p:sp>
        <p:nvSpPr>
          <p:cNvPr id="18" name="Text 16"/>
          <p:cNvSpPr/>
          <p:nvPr/>
        </p:nvSpPr>
        <p:spPr>
          <a:xfrm>
            <a:off x="4947319" y="2797054"/>
            <a:ext cx="475530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5472234" y="3688822"/>
            <a:ext cx="2218354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案例分析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4922377" y="3719920"/>
            <a:ext cx="458238" cy="458238"/>
          </a:xfrm>
          <a:custGeom>
            <a:avLst/>
            <a:gdLst/>
            <a:ahLst/>
            <a:cxnLst/>
            <a:rect l="l" t="t" r="r" b="b"/>
            <a:pathLst>
              <a:path w="458238" h="458238">
                <a:moveTo>
                  <a:pt x="229119" y="0"/>
                </a:moveTo>
                <a:cubicBezTo>
                  <a:pt x="355573" y="0"/>
                  <a:pt x="458238" y="102665"/>
                  <a:pt x="458238" y="229119"/>
                </a:cubicBezTo>
                <a:cubicBezTo>
                  <a:pt x="458238" y="355573"/>
                  <a:pt x="355573" y="458238"/>
                  <a:pt x="229119" y="458238"/>
                </a:cubicBezTo>
                <a:cubicBezTo>
                  <a:pt x="102665" y="458238"/>
                  <a:pt x="0" y="355573"/>
                  <a:pt x="0" y="229119"/>
                </a:cubicBezTo>
                <a:cubicBezTo>
                  <a:pt x="0" y="102665"/>
                  <a:pt x="102665" y="0"/>
                  <a:pt x="229119" y="0"/>
                </a:cubicBezTo>
                <a:close/>
              </a:path>
            </a:pathLst>
          </a:custGeom>
          <a:solidFill>
            <a:srgbClr val="C00002"/>
          </a:solidFill>
          <a:ln/>
        </p:spPr>
      </p:sp>
      <p:sp>
        <p:nvSpPr>
          <p:cNvPr id="21" name="Text 19"/>
          <p:cNvSpPr/>
          <p:nvPr/>
        </p:nvSpPr>
        <p:spPr>
          <a:xfrm>
            <a:off x="4947319" y="3702310"/>
            <a:ext cx="475530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6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7"/>
            <a:ext cx="9144000" cy="51421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08606" y="1938555"/>
            <a:ext cx="1729198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6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2665967" y="2262261"/>
            <a:ext cx="2386293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2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远程教育概述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1791" y="155627"/>
            <a:ext cx="172919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教育环境转变</a:t>
            </a:r>
            <a:endParaRPr lang="en-US" sz="15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1" y="1462926"/>
            <a:ext cx="2208366" cy="25495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56085" y="1772746"/>
            <a:ext cx="2109622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背景介绍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2961742" y="2122431"/>
            <a:ext cx="2559213" cy="1600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随着社会压力的增加，学生心理健康问题日益突出。</a:t>
            </a:r>
            <a:endParaRPr lang="en-US" sz="1500" dirty="0"/>
          </a:p>
          <a:p>
            <a:pPr indent="0" marL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5964350" y="1772746"/>
            <a:ext cx="2109622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背景介绍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5967379" y="2122431"/>
            <a:ext cx="2559213" cy="18288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80000"/>
              </a:lnSpc>
              <a:spcBef>
                <a:spcPts val="375"/>
              </a:spcBef>
              <a:buNone/>
            </a:pPr>
            <a:r>
              <a:rPr lang="en-US" sz="105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随着社会压力的增加，学生心理健康问题日益突出。</a:t>
            </a:r>
            <a:endParaRPr lang="en-US" sz="1500" dirty="0"/>
          </a:p>
          <a:p>
            <a:pPr indent="0" marL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  <a:p>
            <a:pPr indent="0" marL="0">
              <a:lnSpc>
                <a:spcPct val="80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2024-06-07T07:42:17Z</dcterms:created>
  <dcterms:modified xsi:type="dcterms:W3CDTF">2024-06-07T07:42:17Z</dcterms:modified>
</cp:coreProperties>
</file>