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TPPT_MASTER">
    <p:bg>
      <p:bgPr>
        <a:solidFill>
          <a:srgbClr val="E6E6E6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828800"/>
            <a:ext cx="4992624" cy="3314700"/>
          </a:xfrm>
          <a:custGeom>
            <a:avLst/>
            <a:gdLst/>
            <a:ahLst/>
            <a:cxnLst/>
            <a:rect l="l" t="t" r="r" b="b"/>
            <a:pathLst>
              <a:path w="4992624" h="3314700">
                <a:moveTo>
                  <a:pt x="0" y="0"/>
                </a:moveTo>
                <a:lnTo>
                  <a:pt x="0" y="3314700"/>
                </a:lnTo>
                <a:lnTo>
                  <a:pt x="4992624" y="3314700"/>
                </a:lnTo>
                <a:close/>
              </a:path>
            </a:pathLst>
          </a:custGeom>
          <a:solidFill>
            <a:srgbClr val="000000">
              <a:alpha val="7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 flipV="1">
            <a:off x="0" y="0"/>
            <a:ext cx="2743200" cy="2926080"/>
          </a:xfrm>
          <a:custGeom>
            <a:avLst/>
            <a:gdLst/>
            <a:ahLst/>
            <a:cxnLst/>
            <a:rect l="l" t="t" r="r" b="b"/>
            <a:pathLst>
              <a:path w="2743200" h="2926080">
                <a:moveTo>
                  <a:pt x="0" y="0"/>
                </a:moveTo>
                <a:lnTo>
                  <a:pt x="0" y="2926080"/>
                </a:lnTo>
                <a:lnTo>
                  <a:pt x="2743200" y="2926080"/>
                </a:ln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4" name="Text 2"/>
          <p:cNvSpPr/>
          <p:nvPr/>
        </p:nvSpPr>
        <p:spPr>
          <a:xfrm>
            <a:off x="3246120" y="869696"/>
            <a:ext cx="5349240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6000" b="1" spc="450" kern="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输入标题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246120" y="2315718"/>
            <a:ext cx="534924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请在此处输入副标题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3300984" y="2176272"/>
            <a:ext cx="5020056" cy="0"/>
          </a:xfrm>
          <a:custGeom>
            <a:avLst/>
            <a:gdLst/>
            <a:ahLst/>
            <a:cxnLst/>
            <a:rect l="l" t="t" r="r" b="b"/>
            <a:pathLst>
              <a:path w="5020056" h="0">
                <a:moveTo>
                  <a:pt x="0" y="0"/>
                </a:moveTo>
                <a:lnTo>
                  <a:pt x="5020056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5640" y="587163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75640" y="587163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359747" y="587163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4824307" y="587163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6" name="Text 4"/>
          <p:cNvSpPr/>
          <p:nvPr/>
        </p:nvSpPr>
        <p:spPr>
          <a:xfrm>
            <a:off x="4824307" y="587163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508413" y="587163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675640" y="2023110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9" name="Text 7"/>
          <p:cNvSpPr/>
          <p:nvPr/>
        </p:nvSpPr>
        <p:spPr>
          <a:xfrm>
            <a:off x="675640" y="2023110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3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359747" y="2023110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4824307" y="2023110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12" name="Text 10"/>
          <p:cNvSpPr/>
          <p:nvPr/>
        </p:nvSpPr>
        <p:spPr>
          <a:xfrm>
            <a:off x="4824307" y="2023110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4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508413" y="2023110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75640" y="3459057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15" name="Text 13"/>
          <p:cNvSpPr/>
          <p:nvPr/>
        </p:nvSpPr>
        <p:spPr>
          <a:xfrm>
            <a:off x="675640" y="3459057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5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1359747" y="3459057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7" name="Shape 15"/>
          <p:cNvSpPr/>
          <p:nvPr/>
        </p:nvSpPr>
        <p:spPr>
          <a:xfrm>
            <a:off x="4824307" y="3459057"/>
            <a:ext cx="453813" cy="453813"/>
          </a:xfrm>
          <a:custGeom>
            <a:avLst/>
            <a:gdLst/>
            <a:ahLst/>
            <a:cxnLst/>
            <a:rect l="l" t="t" r="r" b="b"/>
            <a:pathLst>
              <a:path w="453813" h="453813">
                <a:moveTo>
                  <a:pt x="226907" y="0"/>
                </a:moveTo>
                <a:cubicBezTo>
                  <a:pt x="352140" y="0"/>
                  <a:pt x="453813" y="101673"/>
                  <a:pt x="453813" y="226907"/>
                </a:cubicBezTo>
                <a:cubicBezTo>
                  <a:pt x="453813" y="352140"/>
                  <a:pt x="352140" y="453813"/>
                  <a:pt x="226907" y="453813"/>
                </a:cubicBezTo>
                <a:cubicBezTo>
                  <a:pt x="101673" y="453813"/>
                  <a:pt x="0" y="352140"/>
                  <a:pt x="0" y="226907"/>
                </a:cubicBezTo>
                <a:cubicBezTo>
                  <a:pt x="0" y="101673"/>
                  <a:pt x="101673" y="0"/>
                  <a:pt x="226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18" name="Text 16"/>
          <p:cNvSpPr/>
          <p:nvPr/>
        </p:nvSpPr>
        <p:spPr>
          <a:xfrm>
            <a:off x="4824307" y="3459057"/>
            <a:ext cx="453813" cy="453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6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5508413" y="3459057"/>
            <a:ext cx="2959947" cy="109728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5880" y="1353312"/>
            <a:ext cx="6501384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3600" b="1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在此处添加标题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1897380" y="2284561"/>
            <a:ext cx="534924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在此处添加副标题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2954359" y="2179320"/>
            <a:ext cx="3244427" cy="0"/>
          </a:xfrm>
          <a:custGeom>
            <a:avLst/>
            <a:gdLst/>
            <a:ahLst/>
            <a:cxnLst/>
            <a:rect l="l" t="t" r="r" b="b"/>
            <a:pathLst>
              <a:path w="3244427" h="0">
                <a:moveTo>
                  <a:pt x="0" y="0"/>
                </a:moveTo>
                <a:lnTo>
                  <a:pt x="3244427" y="0"/>
                </a:lnTo>
              </a:path>
            </a:pathLst>
          </a:custGeom>
          <a:noFill/>
          <a:ln w="38100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-252815" y="3956897"/>
            <a:ext cx="9658773" cy="1490133"/>
          </a:xfrm>
          <a:custGeom>
            <a:avLst/>
            <a:gdLst/>
            <a:ahLst/>
            <a:cxnLst/>
            <a:rect l="l" t="t" r="r" b="b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000000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78093" y="1604857"/>
            <a:ext cx="5533813" cy="1693333"/>
          </a:xfrm>
          <a:custGeom>
            <a:avLst/>
            <a:gdLst/>
            <a:ahLst/>
            <a:cxnLst/>
            <a:rect l="l" t="t" r="r" b="b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1932093" y="1845310"/>
            <a:ext cx="5533813" cy="1693333"/>
          </a:xfrm>
          <a:custGeom>
            <a:avLst/>
            <a:gdLst/>
            <a:ahLst/>
            <a:cxnLst/>
            <a:rect l="l" t="t" r="r" b="b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000000">
              <a:alpha val="7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788073" y="1811443"/>
            <a:ext cx="382185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6000" b="1" spc="375" kern="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感谢观看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24107" cy="5143500"/>
          </a:xfrm>
          <a:custGeom>
            <a:avLst/>
            <a:gdLst/>
            <a:ahLst/>
            <a:cxnLst/>
            <a:rect l="l" t="t" r="r" b="b"/>
            <a:pathLst>
              <a:path w="3224107" h="5143500">
                <a:moveTo>
                  <a:pt x="0" y="0"/>
                </a:moveTo>
                <a:lnTo>
                  <a:pt x="3224107" y="0"/>
                </a:lnTo>
                <a:lnTo>
                  <a:pt x="322410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1568027" y="91567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6080" y="0"/>
                </a:moveTo>
                <a:cubicBezTo>
                  <a:pt x="2570095" y="0"/>
                  <a:pt x="3312160" y="742065"/>
                  <a:pt x="3312160" y="1656080"/>
                </a:cubicBezTo>
                <a:cubicBezTo>
                  <a:pt x="3312160" y="2570095"/>
                  <a:pt x="2570095" y="3312160"/>
                  <a:pt x="1656080" y="3312160"/>
                </a:cubicBezTo>
                <a:cubicBezTo>
                  <a:pt x="742065" y="3312160"/>
                  <a:pt x="0" y="2570095"/>
                  <a:pt x="0" y="1656080"/>
                </a:cubicBezTo>
                <a:cubicBezTo>
                  <a:pt x="0" y="742065"/>
                  <a:pt x="742065" y="0"/>
                  <a:pt x="165608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9525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981200" y="1328843"/>
            <a:ext cx="2485813" cy="2485813"/>
          </a:xfrm>
          <a:custGeom>
            <a:avLst/>
            <a:gdLst/>
            <a:ahLst/>
            <a:cxnLst/>
            <a:rect l="l" t="t" r="r" b="b"/>
            <a:pathLst>
              <a:path w="2485813" h="2485813">
                <a:moveTo>
                  <a:pt x="1242907" y="0"/>
                </a:moveTo>
                <a:cubicBezTo>
                  <a:pt x="1928886" y="0"/>
                  <a:pt x="2485813" y="556928"/>
                  <a:pt x="2485813" y="1242907"/>
                </a:cubicBezTo>
                <a:cubicBezTo>
                  <a:pt x="2485813" y="1928886"/>
                  <a:pt x="1928886" y="2485813"/>
                  <a:pt x="1242907" y="2485813"/>
                </a:cubicBezTo>
                <a:cubicBezTo>
                  <a:pt x="556928" y="2485813"/>
                  <a:pt x="0" y="1928886"/>
                  <a:pt x="0" y="1242907"/>
                </a:cubicBezTo>
                <a:cubicBezTo>
                  <a:pt x="0" y="556928"/>
                  <a:pt x="556928" y="0"/>
                  <a:pt x="124290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5" name="Text 3"/>
          <p:cNvSpPr/>
          <p:nvPr/>
        </p:nvSpPr>
        <p:spPr>
          <a:xfrm>
            <a:off x="1981200" y="1328843"/>
            <a:ext cx="2485813" cy="2485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60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01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134187" y="915670"/>
            <a:ext cx="328506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在此处输入标题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235787" y="1850390"/>
            <a:ext cx="2357120" cy="237744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marL="317500" indent="-317500">
              <a:lnSpc>
                <a:spcPct val="160000"/>
              </a:lnSpc>
              <a:spcBef>
                <a:spcPts val="10"/>
              </a:spcBef>
              <a:buSzPct val="100000"/>
              <a:buFont typeface="+mj-lt"/>
              <a:buAutoNum type="arabicPeriod" startAt="1"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97323" y="1297073"/>
            <a:ext cx="2549354" cy="2549354"/>
          </a:xfrm>
          <a:custGeom>
            <a:avLst/>
            <a:gdLst/>
            <a:ahLst/>
            <a:cxnLst/>
            <a:rect l="l" t="t" r="r" b="b"/>
            <a:pathLst>
              <a:path w="2549354" h="2549354">
                <a:moveTo>
                  <a:pt x="1274677" y="0"/>
                </a:moveTo>
                <a:cubicBezTo>
                  <a:pt x="1978190" y="0"/>
                  <a:pt x="2549354" y="571164"/>
                  <a:pt x="2549354" y="1274677"/>
                </a:cubicBezTo>
                <a:cubicBezTo>
                  <a:pt x="2549354" y="1978190"/>
                  <a:pt x="1978190" y="2549354"/>
                  <a:pt x="1274677" y="2549354"/>
                </a:cubicBezTo>
                <a:cubicBezTo>
                  <a:pt x="571164" y="2549354"/>
                  <a:pt x="0" y="1978190"/>
                  <a:pt x="0" y="1274677"/>
                </a:cubicBezTo>
                <a:cubicBezTo>
                  <a:pt x="0" y="571164"/>
                  <a:pt x="571164" y="0"/>
                  <a:pt x="127467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4173663" y="898737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173663" y="898737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2898987" y="2173413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898987" y="2173413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4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173663" y="3448090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173663" y="3448090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3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5448340" y="2173413"/>
            <a:ext cx="796673" cy="796673"/>
          </a:xfrm>
          <a:custGeom>
            <a:avLst/>
            <a:gdLst/>
            <a:ahLst/>
            <a:cxnLst/>
            <a:rect l="l" t="t" r="r" b="b"/>
            <a:pathLst>
              <a:path w="796673" h="796673">
                <a:moveTo>
                  <a:pt x="398337" y="0"/>
                </a:moveTo>
                <a:cubicBezTo>
                  <a:pt x="618184" y="0"/>
                  <a:pt x="796673" y="178489"/>
                  <a:pt x="796673" y="398337"/>
                </a:cubicBezTo>
                <a:cubicBezTo>
                  <a:pt x="796673" y="618184"/>
                  <a:pt x="618184" y="796673"/>
                  <a:pt x="398337" y="796673"/>
                </a:cubicBezTo>
                <a:cubicBezTo>
                  <a:pt x="178489" y="796673"/>
                  <a:pt x="0" y="618184"/>
                  <a:pt x="0" y="398337"/>
                </a:cubicBezTo>
                <a:cubicBezTo>
                  <a:pt x="0" y="178489"/>
                  <a:pt x="178489" y="0"/>
                  <a:pt x="398337" y="0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48340" y="2173413"/>
            <a:ext cx="796673" cy="796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684693" y="360257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684693" y="4326043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019387" y="2343150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319520" y="2343150"/>
            <a:ext cx="177461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在此输入内容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3796453" y="1796203"/>
            <a:ext cx="1551093" cy="1551093"/>
          </a:xfrm>
          <a:custGeom>
            <a:avLst/>
            <a:gdLst/>
            <a:ahLst/>
            <a:cxnLst/>
            <a:rect l="l" t="t" r="r" b="b"/>
            <a:pathLst>
              <a:path w="1551093" h="1551093">
                <a:moveTo>
                  <a:pt x="775547" y="0"/>
                </a:moveTo>
                <a:cubicBezTo>
                  <a:pt x="1203583" y="0"/>
                  <a:pt x="1551093" y="347511"/>
                  <a:pt x="1551093" y="775547"/>
                </a:cubicBezTo>
                <a:cubicBezTo>
                  <a:pt x="1551093" y="1203583"/>
                  <a:pt x="1203583" y="1551093"/>
                  <a:pt x="775547" y="1551093"/>
                </a:cubicBezTo>
                <a:cubicBezTo>
                  <a:pt x="347511" y="1551093"/>
                  <a:pt x="0" y="1203583"/>
                  <a:pt x="0" y="775547"/>
                </a:cubicBezTo>
                <a:cubicBezTo>
                  <a:pt x="0" y="347511"/>
                  <a:pt x="347511" y="0"/>
                  <a:pt x="775547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32560" y="1362710"/>
            <a:ext cx="2418080" cy="2418080"/>
          </a:xfrm>
          <a:custGeom>
            <a:avLst/>
            <a:gdLst/>
            <a:ahLst/>
            <a:cxnLst/>
            <a:rect l="l" t="t" r="r" b="b"/>
            <a:pathLst>
              <a:path w="2418080" h="2418080">
                <a:moveTo>
                  <a:pt x="1209040" y="0"/>
                </a:moveTo>
                <a:cubicBezTo>
                  <a:pt x="1876327" y="0"/>
                  <a:pt x="2418080" y="541753"/>
                  <a:pt x="2418080" y="1209040"/>
                </a:cubicBezTo>
                <a:cubicBezTo>
                  <a:pt x="2418080" y="1876327"/>
                  <a:pt x="1876327" y="2418080"/>
                  <a:pt x="1209040" y="2418080"/>
                </a:cubicBezTo>
                <a:cubicBezTo>
                  <a:pt x="541753" y="2418080"/>
                  <a:pt x="0" y="1876327"/>
                  <a:pt x="0" y="1209040"/>
                </a:cubicBezTo>
                <a:cubicBezTo>
                  <a:pt x="0" y="541753"/>
                  <a:pt x="541753" y="0"/>
                  <a:pt x="1209040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1432560" y="1362710"/>
            <a:ext cx="2418080" cy="2418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spcBef>
                <a:spcPts val="375"/>
              </a:spcBef>
              <a:buNone/>
            </a:pPr>
            <a:r>
              <a:rPr lang="en-US" sz="450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01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3129280" y="1985857"/>
            <a:ext cx="1171787" cy="1171787"/>
          </a:xfrm>
          <a:custGeom>
            <a:avLst/>
            <a:gdLst/>
            <a:ahLst/>
            <a:cxnLst/>
            <a:rect l="l" t="t" r="r" b="b"/>
            <a:pathLst>
              <a:path w="1171787" h="1171787">
                <a:moveTo>
                  <a:pt x="585893" y="0"/>
                </a:moveTo>
                <a:cubicBezTo>
                  <a:pt x="909257" y="0"/>
                  <a:pt x="1171787" y="262530"/>
                  <a:pt x="1171787" y="585893"/>
                </a:cubicBezTo>
                <a:cubicBezTo>
                  <a:pt x="1171787" y="909257"/>
                  <a:pt x="909257" y="1171787"/>
                  <a:pt x="585893" y="1171787"/>
                </a:cubicBezTo>
                <a:cubicBezTo>
                  <a:pt x="262530" y="1171787"/>
                  <a:pt x="0" y="909257"/>
                  <a:pt x="0" y="585893"/>
                </a:cubicBezTo>
                <a:cubicBezTo>
                  <a:pt x="0" y="262530"/>
                  <a:pt x="262530" y="0"/>
                  <a:pt x="585893" y="0"/>
                </a:cubicBezTo>
                <a:close/>
              </a:path>
            </a:pathLst>
          </a:custGeom>
          <a:solidFill>
            <a:srgbClr val="000000"/>
          </a:solidFill>
          <a:ln/>
        </p:spPr>
      </p:sp>
      <p:sp>
        <p:nvSpPr>
          <p:cNvPr id="5" name="Text 3"/>
          <p:cNvSpPr/>
          <p:nvPr/>
        </p:nvSpPr>
        <p:spPr>
          <a:xfrm>
            <a:off x="3464560" y="2151126"/>
            <a:ext cx="4246880" cy="8412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3600" b="1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在此处添加标题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153" y="450046"/>
            <a:ext cx="3840480" cy="57607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1.请输入标题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634153" y="1182158"/>
            <a:ext cx="3840480" cy="351129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669367" y="450046"/>
            <a:ext cx="3840480" cy="57607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2.请输入标题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669367" y="1182158"/>
            <a:ext cx="3840480" cy="351129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153" y="472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1.请输入标题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634153" y="1205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669367" y="472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2.请输入标题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669367" y="1205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34153" y="2758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3.请输入标题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34153" y="3491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669367" y="2758906"/>
            <a:ext cx="3840480" cy="530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6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4.请输入标题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669367" y="3491018"/>
            <a:ext cx="3840480" cy="1179576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  <a:p>
            <a:pPr algn="ctr"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在此处输入内容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0207" y="1163574"/>
            <a:ext cx="1397000" cy="2816352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44000"/>
              </a:lnSpc>
              <a:spcBef>
                <a:spcPts val="375"/>
              </a:spcBef>
              <a:buNone/>
            </a:pPr>
            <a:r>
              <a:rPr lang="en-US" sz="3000" b="1" spc="600" kern="0" dirty="0">
                <a:solidFill>
                  <a:srgbClr val="FFFFFF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请在此处输入标题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3043767" y="1163574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请在此处输入内容1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3043767" y="1939121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请在此处输入内容2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043767" y="2714667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请在此处输入内容3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043767" y="3490214"/>
            <a:ext cx="4870027" cy="45720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{{fontName}}" pitchFamily="34" charset="0"/>
                <a:ea typeface="{{fontName}}" pitchFamily="34" charset="-122"/>
                <a:cs typeface="{{fontName}}" pitchFamily="34" charset="-120"/>
              </a:rPr>
              <a:t>请在此处输入内容4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2024-06-03T13:11:16Z</dcterms:created>
  <dcterms:modified xsi:type="dcterms:W3CDTF">2024-06-03T13:11:16Z</dcterms:modified>
</cp:coreProperties>
</file>