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60" r:id="rId5"/>
    <p:sldId id="264" r:id="rId6"/>
    <p:sldId id="259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-1 = Python Based Calculator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Presented by :  Ashvini Satish Jagtap.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b="1"/>
              <a:t>Contents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Project Objective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Introdution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>
                <a:sym typeface="+mn-ea"/>
              </a:rPr>
              <a:t>Flow Chart Of Calculator Working Model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What I learn?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Software Requirements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Future Enhancement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Reference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Project Objective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346700"/>
          </a:xfrm>
        </p:spPr>
        <p:txBody>
          <a:bodyPr/>
          <a:p>
            <a:pPr marL="0" indent="0">
              <a:buNone/>
            </a:pPr>
            <a:r>
              <a:rPr lang="en-US"/>
              <a:t>To develop an simple calculator using Python</a:t>
            </a:r>
            <a:endParaRPr lang="en-US"/>
          </a:p>
          <a:p>
            <a:pPr marL="0" indent="0">
              <a:buNone/>
            </a:pPr>
            <a:r>
              <a:rPr lang="en-US"/>
              <a:t> which provides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Simple arithmetic operation.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The operation performed are </a:t>
            </a:r>
            <a:endParaRPr lang="en-US" sz="2800"/>
          </a:p>
          <a:p>
            <a:pPr marL="0" indent="0">
              <a:buFont typeface="Arial" panose="020B0604020202020204" pitchFamily="34" charset="0"/>
              <a:buNone/>
            </a:pPr>
            <a:endParaRPr lang="en-US" sz="1800"/>
          </a:p>
          <a:p>
            <a:pPr>
              <a:buFont typeface="Wingdings" panose="05000000000000000000" charset="0"/>
              <a:buChar char="§"/>
            </a:pPr>
            <a:r>
              <a:rPr lang="en-US" sz="2400"/>
              <a:t>Addition</a:t>
            </a:r>
            <a:endParaRPr lang="en-US" sz="2400"/>
          </a:p>
          <a:p>
            <a:pPr>
              <a:buFont typeface="Wingdings" panose="05000000000000000000" charset="0"/>
              <a:buChar char="§"/>
            </a:pPr>
            <a:r>
              <a:rPr lang="en-US" sz="2400"/>
              <a:t>Subtraction</a:t>
            </a:r>
            <a:endParaRPr lang="en-US" sz="2400"/>
          </a:p>
          <a:p>
            <a:pPr>
              <a:buFont typeface="Wingdings" panose="05000000000000000000" charset="0"/>
              <a:buChar char="§"/>
            </a:pPr>
            <a:r>
              <a:rPr lang="en-US" sz="2400"/>
              <a:t>Multiplication</a:t>
            </a:r>
            <a:endParaRPr lang="en-US" sz="2400"/>
          </a:p>
          <a:p>
            <a:pPr>
              <a:buFont typeface="Wingdings" panose="05000000000000000000" charset="0"/>
              <a:buChar char="§"/>
            </a:pPr>
            <a:r>
              <a:rPr lang="en-US" sz="2400"/>
              <a:t>Division</a:t>
            </a:r>
            <a:endParaRPr lang="en-US" sz="2400"/>
          </a:p>
          <a:p>
            <a:pPr>
              <a:buFont typeface="Wingdings" panose="05000000000000000000" charset="0"/>
              <a:buChar char="§"/>
            </a:pPr>
            <a:r>
              <a:rPr lang="en-US" sz="2400"/>
              <a:t>Clearing the content of the screen.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5" name="Content Placeholder 4"/>
          <p:cNvSpPr/>
          <p:nvPr>
            <p:ph sz="half" idx="1"/>
          </p:nvPr>
        </p:nvSpPr>
        <p:spPr/>
        <p:txBody>
          <a:bodyPr/>
          <a:p>
            <a:r>
              <a:rPr lang="en-US"/>
              <a:t>A Calculator is small,portable,often inexpensive electonic device that is used to  perform both basic and complex operation arithmetic.</a:t>
            </a:r>
            <a:endParaRPr lang="en-US"/>
          </a:p>
        </p:txBody>
      </p:sp>
      <p:pic>
        <p:nvPicPr>
          <p:cNvPr id="6" name="Content Placeholder 5" descr="calcy imag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07965" y="773430"/>
            <a:ext cx="5112385" cy="5193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5600" y="99060"/>
            <a:ext cx="5222240" cy="1066165"/>
          </a:xfrm>
        </p:spPr>
        <p:txBody>
          <a:bodyPr/>
          <a:p>
            <a:r>
              <a:rPr lang="en-US"/>
              <a:t>Flowchart of Calculator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09600" y="3327400"/>
            <a:ext cx="5384800" cy="3379470"/>
          </a:xfrm>
        </p:spPr>
        <p:txBody>
          <a:bodyPr/>
          <a:p>
            <a:pPr marL="0" indent="0">
              <a:buNone/>
            </a:pPr>
            <a:r>
              <a:rPr lang="en-US" sz="2400"/>
              <a:t>What I Learnt ?</a:t>
            </a:r>
            <a:endParaRPr lang="en-US" sz="2400"/>
          </a:p>
          <a:p>
            <a:pPr marL="0" indent="0">
              <a:buNone/>
            </a:pPr>
            <a:endParaRPr lang="en-US" sz="800"/>
          </a:p>
          <a:p>
            <a:pPr marL="0" indent="0">
              <a:buNone/>
            </a:pPr>
            <a:r>
              <a:rPr lang="en-US" sz="2000"/>
              <a:t>Technical learning</a:t>
            </a:r>
            <a:endParaRPr lang="en-US" sz="2000"/>
          </a:p>
          <a:p>
            <a:r>
              <a:rPr lang="en-US" sz="2000"/>
              <a:t>Python programmimg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000"/>
              <a:t>General Learning</a:t>
            </a:r>
            <a:endParaRPr lang="en-US" sz="2000"/>
          </a:p>
          <a:p>
            <a:r>
              <a:rPr lang="en-US" sz="2000"/>
              <a:t>How design &amp; Implement coding skills.</a:t>
            </a:r>
            <a:endParaRPr lang="en-US" sz="2000"/>
          </a:p>
          <a:p>
            <a:r>
              <a:rPr lang="en-US" sz="2000"/>
              <a:t>How to add features.</a:t>
            </a:r>
            <a:endParaRPr lang="en-US" sz="2000"/>
          </a:p>
          <a:p>
            <a:endParaRPr lang="en-US" sz="200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197600" y="3327400"/>
            <a:ext cx="5384800" cy="2800350"/>
          </a:xfrm>
        </p:spPr>
        <p:txBody>
          <a:bodyPr/>
          <a:p>
            <a:pPr marL="0" indent="0">
              <a:buNone/>
            </a:pPr>
            <a:r>
              <a:rPr lang="en-US" sz="2400"/>
              <a:t>Software Requirements</a:t>
            </a:r>
            <a:endParaRPr lang="en-US" sz="2400"/>
          </a:p>
          <a:p>
            <a:pPr marL="0" indent="0">
              <a:buNone/>
            </a:pPr>
            <a:endParaRPr lang="en-US" sz="800"/>
          </a:p>
          <a:p>
            <a:pPr marL="0" indent="0">
              <a:buNone/>
            </a:pPr>
            <a:r>
              <a:rPr lang="en-US" sz="2000"/>
              <a:t>1.Visual Studio Code.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2.Jupyter Notebook.</a:t>
            </a:r>
            <a:endParaRPr lang="en-US" sz="2000"/>
          </a:p>
          <a:p>
            <a:endParaRPr lang="en-US" sz="2000"/>
          </a:p>
        </p:txBody>
      </p:sp>
      <p:sp>
        <p:nvSpPr>
          <p:cNvPr id="12" name="Flowchart: Terminator 11"/>
          <p:cNvSpPr/>
          <p:nvPr/>
        </p:nvSpPr>
        <p:spPr>
          <a:xfrm>
            <a:off x="355600" y="1357630"/>
            <a:ext cx="1666240" cy="739140"/>
          </a:xfrm>
          <a:prstGeom prst="flowChartTermina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68960" y="1451610"/>
            <a:ext cx="1239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VS Code</a:t>
            </a:r>
            <a:endParaRPr lang="en-US"/>
          </a:p>
          <a:p>
            <a:pPr algn="ctr"/>
            <a:r>
              <a:rPr lang="en-US"/>
              <a:t>Installtion</a:t>
            </a:r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2961640" y="1358265"/>
            <a:ext cx="1564640" cy="738505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5502275" y="1358265"/>
            <a:ext cx="1637665" cy="739140"/>
          </a:xfrm>
          <a:prstGeom prst="flowChartProcess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Flowchart: Terminator 15"/>
          <p:cNvSpPr/>
          <p:nvPr/>
        </p:nvSpPr>
        <p:spPr>
          <a:xfrm>
            <a:off x="10295890" y="1356995"/>
            <a:ext cx="1666240" cy="739140"/>
          </a:xfrm>
          <a:prstGeom prst="flowChartTermina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2117725" y="1266825"/>
            <a:ext cx="8801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154680" y="1450975"/>
            <a:ext cx="1239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Calculator </a:t>
            </a:r>
            <a:endParaRPr lang="en-US"/>
          </a:p>
          <a:p>
            <a:pPr algn="ctr"/>
            <a:r>
              <a:rPr lang="en-US"/>
              <a:t>layout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701665" y="1543050"/>
            <a:ext cx="123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Coding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0541000" y="1450975"/>
            <a:ext cx="1239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Calculator </a:t>
            </a:r>
            <a:endParaRPr lang="en-US"/>
          </a:p>
          <a:p>
            <a:pPr algn="ctr"/>
            <a:r>
              <a:rPr lang="en-US"/>
              <a:t>popup</a:t>
            </a:r>
            <a:endParaRPr lang="en-US"/>
          </a:p>
        </p:txBody>
      </p:sp>
      <p:sp>
        <p:nvSpPr>
          <p:cNvPr id="22" name="Flowchart: Decision 21"/>
          <p:cNvSpPr/>
          <p:nvPr/>
        </p:nvSpPr>
        <p:spPr>
          <a:xfrm>
            <a:off x="8129270" y="1267460"/>
            <a:ext cx="1422400" cy="922020"/>
          </a:xfrm>
          <a:prstGeom prst="flowChartDecision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8346440" y="1358265"/>
            <a:ext cx="995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Run &amp; Debug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4693285" y="1266825"/>
            <a:ext cx="8801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7268845" y="1266825"/>
            <a:ext cx="9486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9557385" y="1267460"/>
            <a:ext cx="8801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8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820"/>
            <a:ext cx="10972800" cy="2407285"/>
          </a:xfrm>
        </p:spPr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Future enhancement</a:t>
            </a:r>
            <a:br>
              <a:rPr lang="en-US"/>
            </a:br>
            <a:br>
              <a:rPr lang="en-US" sz="800"/>
            </a:br>
            <a:r>
              <a:rPr lang="en-US" sz="2400"/>
              <a:t>1. </a:t>
            </a:r>
            <a:r>
              <a:rPr lang="en-US" sz="2400"/>
              <a:t>Designing my own calculator.</a:t>
            </a:r>
            <a:br>
              <a:rPr lang="en-US" sz="2400"/>
            </a:br>
            <a:r>
              <a:rPr lang="en-US" sz="2400"/>
              <a:t>2. Make this calculator more interactive and may use deep learning and AI so        that I can text to speech the numbers. 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429635"/>
            <a:ext cx="10972800" cy="2698115"/>
          </a:xfrm>
        </p:spPr>
        <p:txBody>
          <a:bodyPr/>
          <a:p>
            <a:pPr marL="0" indent="0">
              <a:buNone/>
            </a:pPr>
            <a:r>
              <a:rPr lang="en-US"/>
              <a:t>Reference</a:t>
            </a:r>
            <a:endParaRPr lang="en-US"/>
          </a:p>
          <a:p>
            <a:r>
              <a:rPr lang="en-US" altLang="en-US" sz="2400"/>
              <a:t>https://www.google.co.in</a:t>
            </a:r>
            <a:endParaRPr lang="en-US" altLang="en-US" sz="2400"/>
          </a:p>
          <a:p>
            <a:r>
              <a:rPr lang="en-US" altLang="en-US" sz="2400"/>
              <a:t>https://www.geeksforgeeks.org/python-simple-gui-calculator-using-tkinter</a:t>
            </a:r>
            <a:endParaRPr lang="en-US" altLang="en-US" sz="2400"/>
          </a:p>
          <a:p>
            <a:r>
              <a:rPr lang="en-US" altLang="en-US" sz="2400"/>
              <a:t>https://www.youtube.com</a:t>
            </a:r>
            <a:endParaRPr lang="en-US" altLang="en-US" sz="2400"/>
          </a:p>
          <a:p>
            <a:r>
              <a:rPr lang="en-US" altLang="en-US" sz="2400"/>
              <a:t>https://github.com</a:t>
            </a:r>
            <a:endParaRPr lang="en-US" altLang="en-US" sz="2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84885"/>
            <a:ext cx="10515600" cy="4105910"/>
          </a:xfrm>
        </p:spPr>
        <p:txBody>
          <a:bodyPr/>
          <a:p>
            <a:pPr algn="ctr"/>
            <a:r>
              <a:rPr 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WPS Presentation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Blue Waves</vt:lpstr>
      <vt:lpstr>Project -1 = Python Based Calculator</vt:lpstr>
      <vt:lpstr>Contents</vt:lpstr>
      <vt:lpstr>Project Objective</vt:lpstr>
      <vt:lpstr>Introduction</vt:lpstr>
      <vt:lpstr>Flowchart of Calculator</vt:lpstr>
      <vt:lpstr>Future enhancement  1. Designing my own calculator. 2. Make this calculator more interactive and may use deep learning and AI so        that I can text to speech the numbers.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hfbfbfbfb</dc:title>
  <dc:creator>Jay_Ganesh</dc:creator>
  <cp:lastModifiedBy>Jay_Ganesh</cp:lastModifiedBy>
  <cp:revision>36</cp:revision>
  <dcterms:created xsi:type="dcterms:W3CDTF">2025-02-04T06:41:00Z</dcterms:created>
  <dcterms:modified xsi:type="dcterms:W3CDTF">2025-02-14T10:59:28Z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7DE1F109879C4467AE3A0825A8F15E8B_13</vt:lpwstr>
  </property>
  <property fmtid="{D5CDD505-2E9C-101B-9397-08002B2CF9AE}" pid="3" name="KSOProductBuildVer">
    <vt:lpwstr>1033-12.2.0.19805</vt:lpwstr>
  </property>
</Properties>
</file>