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82" r:id="rId6"/>
    <p:sldId id="263" r:id="rId7"/>
    <p:sldId id="260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64" r:id="rId16"/>
    <p:sldId id="261" r:id="rId17"/>
    <p:sldId id="280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FF33CC"/>
    <a:srgbClr val="262B32"/>
    <a:srgbClr val="363D48"/>
    <a:srgbClr val="4A53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773" autoAdjust="0"/>
  </p:normalViewPr>
  <p:slideViewPr>
    <p:cSldViewPr snapToGrid="0">
      <p:cViewPr>
        <p:scale>
          <a:sx n="75" d="100"/>
          <a:sy n="75" d="100"/>
        </p:scale>
        <p:origin x="-858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CBD4333-8765-4373-994B-B2C4CD30C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0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83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59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3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83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6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6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60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74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1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6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B0211F-5DAB-494F-AF3E-16B93A60AB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F46-D373-4305-8DD8-28FCC05803E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1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109" y="1648836"/>
            <a:ext cx="6299200" cy="2387600"/>
          </a:xfrm>
          <a:noFill/>
        </p:spPr>
        <p:txBody>
          <a:bodyPr>
            <a:normAutofit/>
          </a:bodyPr>
          <a:lstStyle/>
          <a:p>
            <a:pPr algn="r"/>
            <a:r>
              <a:rPr lang="ru-RU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Лабораторная работа</a:t>
            </a:r>
            <a:endParaRPr lang="ru-RU" sz="6600" b="1" dirty="0"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4F0438D-1880-4E64-97C9-3038B29C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109" y="4128511"/>
            <a:ext cx="62992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4A5362"/>
                </a:solidFill>
              </a:rPr>
              <a:t>Королев Глеб</a:t>
            </a:r>
            <a:endParaRPr lang="ru-RU" sz="2800" dirty="0">
              <a:solidFill>
                <a:srgbClr val="4A5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9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rawinцйуйу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2" y="756864"/>
            <a:ext cx="7125695" cy="53442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Рисунок 2" descr="Drawinыфвфыв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0" y="3322510"/>
            <a:ext cx="4486996" cy="1007821"/>
          </a:xfrm>
          <a:prstGeom prst="rect">
            <a:avLst/>
          </a:prstGeom>
        </p:spPr>
      </p:pic>
      <p:pic>
        <p:nvPicPr>
          <p:cNvPr id="6" name="Рисунок 5" descr="Drawinqweqeqw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803" y="1267968"/>
            <a:ext cx="1391643" cy="1734089"/>
          </a:xfrm>
          <a:prstGeom prst="rect">
            <a:avLst/>
          </a:prstGeom>
        </p:spPr>
      </p:pic>
      <p:sp>
        <p:nvSpPr>
          <p:cNvPr id="7" name="Стрелка углом 6"/>
          <p:cNvSpPr/>
          <p:nvPr/>
        </p:nvSpPr>
        <p:spPr>
          <a:xfrm>
            <a:off x="4267200" y="2084832"/>
            <a:ext cx="1158240" cy="10363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 углом 9"/>
          <p:cNvSpPr/>
          <p:nvPr/>
        </p:nvSpPr>
        <p:spPr>
          <a:xfrm rot="5400000">
            <a:off x="6992112" y="2103120"/>
            <a:ext cx="1158240" cy="1036320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8375904" y="3523488"/>
            <a:ext cx="1146048" cy="5974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rawinцйуйу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2" y="756864"/>
            <a:ext cx="7125695" cy="53442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Рисунок 2" descr="Drawin213123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65" y="2682580"/>
            <a:ext cx="6134957" cy="590632"/>
          </a:xfrm>
          <a:prstGeom prst="rect">
            <a:avLst/>
          </a:prstGeom>
        </p:spPr>
      </p:pic>
      <p:pic>
        <p:nvPicPr>
          <p:cNvPr id="4" name="Рисунок 3" descr="Drawin213123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754880" y="4352204"/>
            <a:ext cx="2476166" cy="23838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2505453" y="2725772"/>
            <a:ext cx="4428163" cy="6525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Форма для послания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791709" y="3780380"/>
            <a:ext cx="4428163" cy="652575"/>
          </a:xfrm>
          <a:prstGeom prst="rect">
            <a:avLst/>
          </a:prstGeom>
          <a:noFill/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Форма для выбора пользователя, кому оставить послание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Рисунок 6" descr="Drawinqweqeqw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131" y="4523232"/>
            <a:ext cx="1391643" cy="1734089"/>
          </a:xfrm>
          <a:prstGeom prst="rect">
            <a:avLst/>
          </a:prstGeom>
        </p:spPr>
      </p:pic>
      <p:sp>
        <p:nvSpPr>
          <p:cNvPr id="9" name="Стрелка углом 8"/>
          <p:cNvSpPr/>
          <p:nvPr/>
        </p:nvSpPr>
        <p:spPr>
          <a:xfrm rot="16200000">
            <a:off x="7345680" y="3883152"/>
            <a:ext cx="1024128" cy="2621280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 углом 9"/>
          <p:cNvSpPr/>
          <p:nvPr/>
        </p:nvSpPr>
        <p:spPr>
          <a:xfrm rot="5400000">
            <a:off x="8854440" y="3032760"/>
            <a:ext cx="1700784" cy="11216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975104" y="1877568"/>
            <a:ext cx="7144512" cy="26822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US" sz="2800" b="1" dirty="0" smtClean="0">
                <a:ln>
                  <a:solidFill>
                    <a:schemeClr val="accent5"/>
                  </a:solidFill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PHP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7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/HTML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/CSS</a:t>
            </a:r>
            <a:endParaRPr lang="en-US" sz="2800" b="1" dirty="0" smtClean="0">
              <a:ln>
                <a:solidFill>
                  <a:schemeClr val="accent5"/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Apache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en-US" sz="2800" b="1" dirty="0" smtClean="0">
              <a:ln>
                <a:solidFill>
                  <a:schemeClr val="accent5"/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13</a:t>
            </a:r>
            <a:endParaRPr lang="en-US" sz="2800" b="1" dirty="0" smtClean="0">
              <a:ln>
                <a:solidFill>
                  <a:schemeClr val="accent5"/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18</a:t>
            </a:r>
            <a:endParaRPr lang="en-US" sz="2800" b="1" dirty="0" smtClean="0">
              <a:ln>
                <a:solidFill>
                  <a:schemeClr val="accent5"/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Compose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1.29</a:t>
            </a:r>
            <a:endParaRPr lang="ru-RU" sz="2800" b="1" dirty="0" smtClean="0">
              <a:ln>
                <a:solidFill>
                  <a:schemeClr val="accent5"/>
                </a:solidFill>
              </a:ln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трелка вниз 20"/>
          <p:cNvSpPr/>
          <p:nvPr/>
        </p:nvSpPr>
        <p:spPr>
          <a:xfrm>
            <a:off x="5687569" y="3639311"/>
            <a:ext cx="1097280" cy="153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 descr="321312312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414528"/>
            <a:ext cx="11009376" cy="3877056"/>
          </a:xfrm>
          <a:prstGeom prst="rect">
            <a:avLst/>
          </a:prstGeom>
        </p:spPr>
      </p:pic>
      <p:pic>
        <p:nvPicPr>
          <p:cNvPr id="14" name="Рисунок 13" descr="23123132vsd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591675"/>
            <a:ext cx="5522976" cy="3517029"/>
          </a:xfrm>
          <a:prstGeom prst="rect">
            <a:avLst/>
          </a:prstGeom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9484" y="2274189"/>
            <a:ext cx="144837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7644384" y="1872333"/>
            <a:ext cx="3678352" cy="39538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ports.conf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39494" y="1048511"/>
            <a:ext cx="3308571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03833" y="1396850"/>
            <a:ext cx="364500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7967472" y="610461"/>
            <a:ext cx="3678352" cy="39538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0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000-default.conf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5980176" y="3121152"/>
            <a:ext cx="4029456" cy="76809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APACHE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2" name="Рисунок 21" descr="Draw3424234ing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824" y="5315712"/>
            <a:ext cx="7827264" cy="1194816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2474976" y="5516880"/>
            <a:ext cx="7400544" cy="110947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контейнер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14326" y="1460657"/>
            <a:ext cx="250285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12896" y="1109471"/>
            <a:ext cx="333818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89648" y="967389"/>
            <a:ext cx="1473136" cy="269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840480" y="3108960"/>
            <a:ext cx="2149116" cy="110947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PHP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2218944" y="677517"/>
            <a:ext cx="3678352" cy="39538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php.ini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/>
      <p:bldP spid="12" grpId="0"/>
      <p:bldP spid="2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трелка вниз 10"/>
          <p:cNvSpPr/>
          <p:nvPr/>
        </p:nvSpPr>
        <p:spPr>
          <a:xfrm>
            <a:off x="5580381" y="3777996"/>
            <a:ext cx="1097280" cy="1536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Drawing2131232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22" y="320370"/>
            <a:ext cx="9490478" cy="4363059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636770"/>
            <a:ext cx="4840806" cy="194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4963" y="2565612"/>
            <a:ext cx="3665537" cy="3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3199" y="850900"/>
            <a:ext cx="5836443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4263136" y="3611880"/>
            <a:ext cx="6100064" cy="110947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350772" y="458061"/>
            <a:ext cx="3678352" cy="39538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pg_hba.conf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452372" y="2197961"/>
            <a:ext cx="3678352" cy="39538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r>
              <a:rPr lang="en-US" sz="20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.conf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95600" y="4635500"/>
            <a:ext cx="6798310" cy="187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Рисунок 11" descr="Draw3424234ing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5345176"/>
            <a:ext cx="7670800" cy="1169924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067304" y="5571744"/>
            <a:ext cx="6508496" cy="110947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ru-RU" sz="54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контейнер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21354 -0.646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-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20729 -0.429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1200" y="2057400"/>
            <a:ext cx="5528422" cy="300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568699" y="518536"/>
            <a:ext cx="4927601" cy="101816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en-US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File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2199" y="1763324"/>
            <a:ext cx="5067301" cy="426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841499" y="467736"/>
            <a:ext cx="7962901" cy="2387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en-US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Compose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7975" y="185738"/>
            <a:ext cx="64960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642408"/>
            <a:ext cx="9664700" cy="563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714375"/>
            <a:ext cx="73342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DrawingLAS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66" y="435430"/>
            <a:ext cx="4480083" cy="6059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914400" y="240951"/>
            <a:ext cx="4643252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ru-RU" sz="28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виртуальная машина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495300" y="1394836"/>
            <a:ext cx="5048250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ru-RU" sz="28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5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HDD			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873617" y="2273667"/>
            <a:ext cx="4643252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ru-RU" sz="28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RAID1 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RAID5	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832834" y="3572287"/>
            <a:ext cx="4643252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ru-RU" sz="28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-compose	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819957" y="5444322"/>
            <a:ext cx="4643252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8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HTTPD 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800" b="1" dirty="0" err="1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PostgreSQL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766 3.64162E-6 L 0.29766 3.64162E-6 " pathEditMode="relative" rAng="0" ptsTypes="AA">
                                      <p:cBhvr>
                                        <p:cTn id="11" dur="2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-0.00255 L 0.31784 -0.00231 " pathEditMode="relative" rAng="0" ptsTypes="AA">
                                      <p:cBhvr>
                                        <p:cTn id="18" dur="2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3.64162E-6 L 0.29766 3.64162E-6 " pathEditMode="relative" rAng="0" ptsTypes="AA">
                                      <p:cBhvr>
                                        <p:cTn id="25" dur="2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3.64162E-6 L 0.29766 3.64162E-6 " pathEditMode="relative" rAng="0" ptsTypes="AA">
                                      <p:cBhvr>
                                        <p:cTn id="32" dur="2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3.64162E-6 L 0.29766 3.64162E-6 " pathEditMode="relative" rAng="0" ptsTypes="AA">
                                      <p:cBhvr>
                                        <p:cTn id="39" dur="24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1" grpId="0" build="allAtOnce"/>
      <p:bldP spid="12" grpId="0" build="allAtOnce"/>
      <p:bldP spid="1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511175"/>
            <a:ext cx="8313738" cy="582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625620"/>
            <a:ext cx="10052852" cy="537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390525"/>
            <a:ext cx="94392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583" y="1385888"/>
            <a:ext cx="8826642" cy="429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1785938"/>
            <a:ext cx="72294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228725"/>
            <a:ext cx="85153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4419599" y="3045836"/>
            <a:ext cx="3545609" cy="916564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ВЫВОД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2819399" y="3274436"/>
            <a:ext cx="6464301" cy="497464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СПАСИБО ЗА ВНИМАНИЕ!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rawing1 - копия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995022"/>
            <a:ext cx="4877481" cy="486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rawing1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9" y="1390919"/>
            <a:ext cx="6382155" cy="4339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958108" y="1648836"/>
            <a:ext cx="8201891" cy="2387600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err="1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lang="en-US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-compose </a:t>
            </a:r>
            <a:r>
              <a:rPr lang="ru-RU" sz="6600" b="1" dirty="0" smtClean="0"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будет долго собираться, давайте запустим демонстрацию.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717" y="2615069"/>
            <a:ext cx="10350037" cy="136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963" y="941275"/>
            <a:ext cx="7893066" cy="547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0571" y="1665741"/>
            <a:ext cx="8151929" cy="40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086" y="2744066"/>
            <a:ext cx="10943771" cy="69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2768" y="1237570"/>
            <a:ext cx="646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4113" y="3149601"/>
            <a:ext cx="6365586" cy="109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2283" y="1852160"/>
            <a:ext cx="8039200" cy="32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52914" y="1066120"/>
            <a:ext cx="64484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9315" y="1062037"/>
            <a:ext cx="64579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64396" y="2179864"/>
            <a:ext cx="10313656" cy="282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21668" y="3357522"/>
            <a:ext cx="6685189" cy="30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85988" y="2890838"/>
            <a:ext cx="78200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ocker (container engine) logo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7757" y="2227489"/>
            <a:ext cx="8457746" cy="2008715"/>
          </a:xfrm>
          <a:prstGeom prst="rect">
            <a:avLst/>
          </a:prstGeom>
          <a:noFill/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581400" y="1489785"/>
            <a:ext cx="5317067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solidFill>
                    <a:schemeClr val="accent5"/>
                  </a:solidFill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Механизм</a:t>
            </a:r>
            <a:r>
              <a:rPr kumimoji="0" lang="ru-RU" sz="2800" b="1" i="0" u="none" strike="noStrike" kern="1200" cap="none" spc="0" normalizeH="0" noProof="0" dirty="0" smtClean="0">
                <a:ln>
                  <a:solidFill>
                    <a:schemeClr val="accent5"/>
                  </a:solidFill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контейнеризации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490739" y="2828728"/>
            <a:ext cx="6417733" cy="1413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Изолированные</a:t>
            </a:r>
            <a:r>
              <a:rPr kumimoji="0" lang="ru-RU" sz="2800" b="1" i="0" u="none" strike="noStrike" kern="1200" cap="none" spc="0" normalizeH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namespaces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ru-RU" sz="2800" b="1" i="0" u="none" strike="noStrike" kern="1200" cap="none" spc="0" normalizeH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Изолированные </a:t>
            </a:r>
            <a:r>
              <a:rPr lang="en-US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PID </a:t>
            </a: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процессов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ru-RU" sz="2800" b="1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Изолированные сети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Изоляция</a:t>
            </a:r>
            <a:r>
              <a:rPr kumimoji="0" lang="ru-RU" sz="2800" b="1" i="0" u="none" strike="noStrike" kern="1200" cap="none" spc="0" normalizeH="0" noProof="0" dirty="0" smtClean="0">
                <a:ln>
                  <a:solidFill>
                    <a:schemeClr val="accent5"/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файловых систем</a:t>
            </a:r>
            <a:endParaRPr kumimoji="0" lang="ru-RU" sz="2800" b="1" i="0" u="none" strike="noStrike" kern="1200" cap="none" spc="0" normalizeH="0" baseline="0" noProof="0" dirty="0">
              <a:ln>
                <a:solidFill>
                  <a:schemeClr val="accent5"/>
                </a:solidFill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6514" y="4355647"/>
            <a:ext cx="1476148" cy="155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2448" y="2838904"/>
            <a:ext cx="1476148" cy="155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5222" y="4357461"/>
            <a:ext cx="1476148" cy="155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1214E-7 L -0.26172 -0.325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om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0" y="2016614"/>
            <a:ext cx="2374900" cy="2600516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378200" y="931182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1524000" y="444150"/>
            <a:ext cx="7663542" cy="2387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Docker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</a:schemeClr>
                    </a:gs>
                    <a:gs pos="50000">
                      <a:schemeClr val="accent5"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US" sz="6600" b="1" dirty="0" err="1" smtClean="0">
                <a:gradFill flip="none" rotWithShape="1">
                  <a:gsLst>
                    <a:gs pos="0">
                      <a:schemeClr val="accent5">
                        <a:shade val="30000"/>
                        <a:satMod val="115000"/>
                      </a:schemeClr>
                    </a:gs>
                    <a:gs pos="50000">
                      <a:schemeClr val="accent5"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ompose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6" name="Рисунок 5" descr="85948940715022ca196b8ad6f1e810d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524814"/>
            <a:ext cx="6701368" cy="4707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21965E-6 L -0.35351 -0.295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" y="-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rawinцйуйу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2" y="756864"/>
            <a:ext cx="7125695" cy="53442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Рисунок 2" descr="Drawin213123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33" y="3182441"/>
            <a:ext cx="5094912" cy="49050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914452" y="2409122"/>
            <a:ext cx="4428163" cy="6525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Передай привет будущим посетителям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сайта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Рисунок 4" descr="Drawing231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29" y="4050050"/>
            <a:ext cx="1129890" cy="56845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544585" y="3219068"/>
            <a:ext cx="1674686" cy="36661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solidFill>
                  <a:srgbClr val="BFCFEB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Послание</a:t>
            </a:r>
            <a:endParaRPr kumimoji="0" lang="ru-RU" sz="16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rgbClr val="BFCFEB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3822189" y="2347820"/>
            <a:ext cx="4428163" cy="6525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Отлично!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Теперь нажми кнопку отправить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Рисунок 7" descr="Drawing3424234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102" y="2557341"/>
            <a:ext cx="4267796" cy="1743318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0CA9BE6E-42CD-4DE4-B5B6-5BCA9FB336F9}"/>
              </a:ext>
            </a:extLst>
          </p:cNvPr>
          <p:cNvSpPr txBox="1">
            <a:spLocks/>
          </p:cNvSpPr>
          <p:nvPr/>
        </p:nvSpPr>
        <p:spPr>
          <a:xfrm>
            <a:off x="4340349" y="3097628"/>
            <a:ext cx="3425955" cy="6525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rgbClr val="4A5362"/>
                    </a:gs>
                    <a:gs pos="100000">
                      <a:srgbClr val="262B32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Послания предыдущих посетителей сайта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4A5362"/>
                  </a:gs>
                  <a:gs pos="100000">
                    <a:srgbClr val="262B32"/>
                  </a:gs>
                </a:gsLst>
                <a:lin ang="27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xit" presetSubtype="4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9" grpId="2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114</Words>
  <Application>Microsoft Office PowerPoint</Application>
  <PresentationFormat>Произвольный</PresentationFormat>
  <Paragraphs>40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Лабораторная работа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Gleb</cp:lastModifiedBy>
  <cp:revision>65</cp:revision>
  <dcterms:created xsi:type="dcterms:W3CDTF">2021-04-14T06:25:05Z</dcterms:created>
  <dcterms:modified xsi:type="dcterms:W3CDTF">2021-05-27T13:57:53Z</dcterms:modified>
</cp:coreProperties>
</file>