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D5F"/>
    <a:srgbClr val="FDBF63"/>
    <a:srgbClr val="FCB44A"/>
    <a:srgbClr val="FDA52F"/>
    <a:srgbClr val="FC950C"/>
    <a:srgbClr val="F48414"/>
    <a:srgbClr val="EA7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076-AE3D-4578-93AD-F3333452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35884-810B-49A4-97A5-EAB53380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E447-A2B0-4662-8244-A65DC71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8AF9-8AA4-4DA6-84C2-2B783FAB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4A57-E3DB-4493-94BB-5D3DDCE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C700-8A41-413E-8715-EE3DEEF5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CBDC3-66BD-4856-AC4E-30325717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9465-48D2-48CA-8A2A-5C6CE49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EC3C-D80D-4719-9608-44E9AE2A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E07A-FF6C-41A9-BDC2-96D44B15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21A2F-69B7-45E5-86FB-3469F2384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71BF-6040-43A6-B0FD-4C310DEF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E425-D4B5-4F2A-B9E7-7B68CE3B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ABB0-161B-436D-AECA-FDDD19B2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6BCC-237D-4FE0-A809-E84C4F7B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2888-5F34-4B1A-A292-BFC10E85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56DE-F228-4CDC-886B-B1F347FB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C14B-040E-4B02-A001-31E1CDB9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612E-38A7-43ED-A863-2218E91D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9986-CC94-41E8-96AC-9DB5CE88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69D2-10D4-4377-A82D-2E606686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3CEA-8D99-458F-BF39-FF645526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6FF6-6B1C-4BAE-92BA-045FC63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B0A9-4EE4-43FC-B6C8-0F99F045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802E-EBB8-4072-94DB-DF5D57AD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CC39-0042-4234-8C56-BE9E2513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4D55-AD55-40EA-9ECA-8742C7DEE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7F34-9D13-4AFD-94AD-80D196A2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267B-4B94-4DB6-BB52-03F5A927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D471-3707-4B11-A3BB-714A4CC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7CDC-28AE-417B-B5E3-2A4AD562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933D-00A1-47BF-8734-03C1D599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D0D3-F6AB-4DF9-A8A5-75C56631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53CDE-F55E-42E6-9673-C32C72C0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07A4A-A286-45F0-B2B4-94D179A0C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FB91B-EB11-4498-8317-7D63CF1A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FFC72-41EF-4E05-87BA-D25E416C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55CA-4EAC-4A94-B80D-03989FE6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99D02-BCF5-43B3-99A7-BF8BEEFD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EF04-DC1B-41C0-9882-584B2265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CC2AC-C3B3-4D98-8117-C66F2C39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F897-DF8A-4F84-BF8B-D5509158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21B0-FF5D-4E3E-9FA6-55EF91A9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0759-D6AF-4E28-8622-C3759697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6F8-0049-4B20-AD6B-B9FBC552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4008-6148-4343-A48A-7E68F4CA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EA1E-705D-4E1B-9821-F65F0AF9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29DC-7C33-4095-AA4E-CE040987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719B-6064-416B-AF3C-AF421314B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71A5-0700-4034-B713-F77FF0E1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8CBC-1763-48BC-9E82-976D9703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D337-6132-44C1-BA2C-E1DCF318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DAE-9F70-4469-B90F-C8AD1AC7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B49A2-DFAE-49BD-AB80-DA3F5801E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78B3-6C99-4108-91AE-B64B41CC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6F5AE-F727-4C47-B023-13DAD45B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D12EF-2850-405F-A29B-1DD271A1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9044-B3CC-4B73-B9FA-89F2B231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84C84-F276-4871-A1B9-643765D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3690-3A16-48C7-AE32-CA0407F2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DAA7-B893-40D7-9D25-535916A05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3189-B37B-4FDE-A15E-6CB7D733432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159B-DBB9-4845-BBBB-05FA11FBA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4A02-DC10-4E30-8D79-D0BDF0617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594A-6A1C-425A-9814-D15B4E53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6E70AF-B5BC-4504-8186-A4EC6050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7884"/>
              </p:ext>
            </p:extLst>
          </p:nvPr>
        </p:nvGraphicFramePr>
        <p:xfrm>
          <a:off x="1" y="-1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298">
                  <a:extLst>
                    <a:ext uri="{9D8B030D-6E8A-4147-A177-3AD203B41FA5}">
                      <a16:colId xmlns:a16="http://schemas.microsoft.com/office/drawing/2014/main" val="400270765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152767079"/>
                    </a:ext>
                  </a:extLst>
                </a:gridCol>
                <a:gridCol w="5763905">
                  <a:extLst>
                    <a:ext uri="{9D8B030D-6E8A-4147-A177-3AD203B41FA5}">
                      <a16:colId xmlns:a16="http://schemas.microsoft.com/office/drawing/2014/main" val="36366556"/>
                    </a:ext>
                  </a:extLst>
                </a:gridCol>
              </a:tblGrid>
              <a:tr h="6858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D5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D5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840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47EF3C-1CF0-417D-A698-08E8BF18B5B4}"/>
              </a:ext>
            </a:extLst>
          </p:cNvPr>
          <p:cNvSpPr txBox="1"/>
          <p:nvPr/>
        </p:nvSpPr>
        <p:spPr>
          <a:xfrm rot="5400000">
            <a:off x="2656836" y="3299176"/>
            <a:ext cx="690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  MAJOR PROJECT   BY:. 23FS20MCA00022.   ASHUTOSH TRIPATHI 2025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7946-4286-46DD-9B51-FED538E3113C}"/>
              </a:ext>
            </a:extLst>
          </p:cNvPr>
          <p:cNvSpPr txBox="1"/>
          <p:nvPr/>
        </p:nvSpPr>
        <p:spPr>
          <a:xfrm>
            <a:off x="6780267" y="66540"/>
            <a:ext cx="5091503" cy="690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REPORT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marR="0" algn="ctr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1800" b="1" dirty="0">
                <a:effectLst/>
                <a:latin typeface="Aptos Display"/>
                <a:ea typeface="Times New Roman" panose="02020603050405020304" pitchFamily="18" charset="0"/>
                <a:cs typeface="Mangal"/>
              </a:rPr>
              <a:t>Intelligent Document Processing Platform Using Generative AI</a:t>
            </a:r>
            <a:endParaRPr lang="en-US" sz="1800" b="1" dirty="0">
              <a:effectLst/>
              <a:latin typeface="Aptos Display"/>
              <a:ea typeface="Times New Roman" panose="02020603050405020304" pitchFamily="18" charset="0"/>
              <a:cs typeface="Mangal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PARTIAL FULFILMENT OF THE REQUIREMENTS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AWARD OF THE DEGREE OF</a:t>
            </a:r>
          </a:p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IN COMPUTER APPLICATIONS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Ashutosh Tripathi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23FS20MCA00022</a:t>
            </a: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JAIPUR 303007, RAJASTHAN, INDIA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AC7F6A4-ADB7-B8A6-E8E9-2E89D8F0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53" y="3986834"/>
            <a:ext cx="3614133" cy="7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Display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Shalini Puri [MU - Jaipur]</dc:creator>
  <cp:lastModifiedBy>Ashutosh Tripathi</cp:lastModifiedBy>
  <cp:revision>8</cp:revision>
  <dcterms:created xsi:type="dcterms:W3CDTF">2022-05-20T06:12:26Z</dcterms:created>
  <dcterms:modified xsi:type="dcterms:W3CDTF">2025-05-23T17:47:23Z</dcterms:modified>
</cp:coreProperties>
</file>