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8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611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09784C-0B4C-4F9E-95F4-C76C4491E100}"/>
              </a:ext>
            </a:extLst>
          </p:cNvPr>
          <p:cNvSpPr/>
          <p:nvPr/>
        </p:nvSpPr>
        <p:spPr>
          <a:xfrm>
            <a:off x="768626" y="450574"/>
            <a:ext cx="7971183" cy="1908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astellar" panose="020A0402060406010301" pitchFamily="18" charset="0"/>
              </a:rPr>
              <a:t>BDSN_END_TERM_ASSIGNMENT</a:t>
            </a:r>
            <a:endParaRPr lang="en-IN" sz="3600" dirty="0">
              <a:solidFill>
                <a:schemeClr val="accent2">
                  <a:lumMod val="75000"/>
                </a:schemeClr>
              </a:solidFill>
              <a:latin typeface="Castellar" panose="020A0402060406010301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1AB5EA-4571-4064-95C4-E96A25E44C23}"/>
              </a:ext>
            </a:extLst>
          </p:cNvPr>
          <p:cNvSpPr/>
          <p:nvPr/>
        </p:nvSpPr>
        <p:spPr>
          <a:xfrm>
            <a:off x="2557670" y="2650435"/>
            <a:ext cx="618213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stellar" panose="020A0402060406010301" pitchFamily="18" charset="0"/>
              </a:rPr>
              <a:t>A21006</a:t>
            </a:r>
          </a:p>
          <a:p>
            <a:pPr algn="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stellar" panose="020A0402060406010301" pitchFamily="18" charset="0"/>
              </a:rPr>
              <a:t>ASHUTOSH SHARMA</a:t>
            </a:r>
            <a:endParaRPr lang="en-IN" sz="2400" dirty="0">
              <a:solidFill>
                <a:schemeClr val="accent2">
                  <a:lumMod val="75000"/>
                </a:schemeClr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762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21535"/>
            <a:ext cx="9144000" cy="51219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0"/>
            <a:ext cx="916387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4731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657"/>
            <a:ext cx="9144000" cy="514184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635" y="0"/>
            <a:ext cx="908436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2F0EBF-EF1D-4279-8F0B-9DE0F8CF5325}"/>
              </a:ext>
            </a:extLst>
          </p:cNvPr>
          <p:cNvSpPr/>
          <p:nvPr/>
        </p:nvSpPr>
        <p:spPr>
          <a:xfrm>
            <a:off x="0" y="53009"/>
            <a:ext cx="9097617" cy="502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C000"/>
                </a:solidFill>
                <a:latin typeface="Castellar" panose="020A0402060406010301" pitchFamily="18" charset="0"/>
              </a:rPr>
              <a:t>ALGORITHM USED: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Decision Tree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Random Forest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Naive Bayes</a:t>
            </a:r>
            <a:endParaRPr lang="en-IN" sz="28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E74D12-FA73-4896-8433-9B69142ACE8F}"/>
              </a:ext>
            </a:extLst>
          </p:cNvPr>
          <p:cNvSpPr/>
          <p:nvPr/>
        </p:nvSpPr>
        <p:spPr>
          <a:xfrm>
            <a:off x="1689652" y="649357"/>
            <a:ext cx="6566452" cy="3273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C000"/>
                </a:solidFill>
                <a:latin typeface="Castellar" panose="020A0402060406010301" pitchFamily="18" charset="0"/>
              </a:rPr>
              <a:t>THANK YOU…..</a:t>
            </a:r>
            <a:endParaRPr lang="en-IN" sz="3600" dirty="0">
              <a:solidFill>
                <a:srgbClr val="FFC000"/>
              </a:solidFill>
              <a:latin typeface="Castellar" panose="020A0402060406010301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46383" y="0"/>
            <a:ext cx="919038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47</Words>
  <Application>Microsoft Office PowerPoint</Application>
  <PresentationFormat>On-screen Show (16:9)</PresentationFormat>
  <Paragraphs>33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Castellar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ashutosh sharma</cp:lastModifiedBy>
  <cp:revision>2</cp:revision>
  <dcterms:created xsi:type="dcterms:W3CDTF">2022-03-05T18:18:28Z</dcterms:created>
  <dcterms:modified xsi:type="dcterms:W3CDTF">2022-03-05T18:56:16Z</dcterms:modified>
</cp:coreProperties>
</file>