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sldIdLst>
    <p:sldId id="268" r:id="rId5"/>
    <p:sldId id="270" r:id="rId6"/>
    <p:sldId id="271" r:id="rId7"/>
    <p:sldId id="260" r:id="rId8"/>
    <p:sldId id="267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Tukaram Vadane" userId="c493d46c5cb63f8c" providerId="LiveId" clId="{4C8C0EFD-A9D4-40FC-A380-A668BEB1A87B}"/>
    <pc:docChg chg="undo redo custSel addSld delSld modSld">
      <pc:chgData name="Mansi Tukaram Vadane" userId="c493d46c5cb63f8c" providerId="LiveId" clId="{4C8C0EFD-A9D4-40FC-A380-A668BEB1A87B}" dt="2022-09-06T06:24:05.760" v="757" actId="207"/>
      <pc:docMkLst>
        <pc:docMk/>
      </pc:docMkLst>
      <pc:sldChg chg="modSp del mod">
        <pc:chgData name="Mansi Tukaram Vadane" userId="c493d46c5cb63f8c" providerId="LiveId" clId="{4C8C0EFD-A9D4-40FC-A380-A668BEB1A87B}" dt="2022-09-06T06:17:23.123" v="646" actId="47"/>
        <pc:sldMkLst>
          <pc:docMk/>
          <pc:sldMk cId="630461516" sldId="259"/>
        </pc:sldMkLst>
        <pc:spChg chg="mod">
          <ac:chgData name="Mansi Tukaram Vadane" userId="c493d46c5cb63f8c" providerId="LiveId" clId="{4C8C0EFD-A9D4-40FC-A380-A668BEB1A87B}" dt="2022-09-06T06:01:15.692" v="216" actId="21"/>
          <ac:spMkLst>
            <pc:docMk/>
            <pc:sldMk cId="630461516" sldId="259"/>
            <ac:spMk id="2" creationId="{C6DE2A70-5A6D-2E8C-B452-CC7410572878}"/>
          </ac:spMkLst>
        </pc:spChg>
        <pc:spChg chg="mod">
          <ac:chgData name="Mansi Tukaram Vadane" userId="c493d46c5cb63f8c" providerId="LiveId" clId="{4C8C0EFD-A9D4-40FC-A380-A668BEB1A87B}" dt="2022-09-06T06:01:06.359" v="214" actId="5793"/>
          <ac:spMkLst>
            <pc:docMk/>
            <pc:sldMk cId="630461516" sldId="259"/>
            <ac:spMk id="3" creationId="{2E021621-1970-C46B-C7F6-4F71289EBD71}"/>
          </ac:spMkLst>
        </pc:spChg>
      </pc:sldChg>
      <pc:sldChg chg="modSp mod">
        <pc:chgData name="Mansi Tukaram Vadane" userId="c493d46c5cb63f8c" providerId="LiveId" clId="{4C8C0EFD-A9D4-40FC-A380-A668BEB1A87B}" dt="2022-09-06T06:17:55.376" v="665" actId="20577"/>
        <pc:sldMkLst>
          <pc:docMk/>
          <pc:sldMk cId="358730322" sldId="260"/>
        </pc:sldMkLst>
        <pc:spChg chg="mod">
          <ac:chgData name="Mansi Tukaram Vadane" userId="c493d46c5cb63f8c" providerId="LiveId" clId="{4C8C0EFD-A9D4-40FC-A380-A668BEB1A87B}" dt="2022-09-06T06:17:55.376" v="665" actId="20577"/>
          <ac:spMkLst>
            <pc:docMk/>
            <pc:sldMk cId="358730322" sldId="260"/>
            <ac:spMk id="3" creationId="{DF7F2152-339A-0179-3F4E-F2E5E89827A6}"/>
          </ac:spMkLst>
        </pc:spChg>
      </pc:sldChg>
      <pc:sldChg chg="addSp modSp mod">
        <pc:chgData name="Mansi Tukaram Vadane" userId="c493d46c5cb63f8c" providerId="LiveId" clId="{4C8C0EFD-A9D4-40FC-A380-A668BEB1A87B}" dt="2022-09-06T06:19:52.536" v="690" actId="1076"/>
        <pc:sldMkLst>
          <pc:docMk/>
          <pc:sldMk cId="2310202185" sldId="261"/>
        </pc:sldMkLst>
        <pc:spChg chg="add mod">
          <ac:chgData name="Mansi Tukaram Vadane" userId="c493d46c5cb63f8c" providerId="LiveId" clId="{4C8C0EFD-A9D4-40FC-A380-A668BEB1A87B}" dt="2022-09-06T06:19:52.536" v="690" actId="1076"/>
          <ac:spMkLst>
            <pc:docMk/>
            <pc:sldMk cId="2310202185" sldId="261"/>
            <ac:spMk id="3" creationId="{FAA65109-10C1-A209-647D-2EB6229947EF}"/>
          </ac:spMkLst>
        </pc:spChg>
        <pc:spChg chg="mod">
          <ac:chgData name="Mansi Tukaram Vadane" userId="c493d46c5cb63f8c" providerId="LiveId" clId="{4C8C0EFD-A9D4-40FC-A380-A668BEB1A87B}" dt="2022-09-06T06:18:09.847" v="666" actId="1076"/>
          <ac:spMkLst>
            <pc:docMk/>
            <pc:sldMk cId="2310202185" sldId="261"/>
            <ac:spMk id="15" creationId="{6B81393E-CED9-E68F-6706-24E6E90599AA}"/>
          </ac:spMkLst>
        </pc:spChg>
        <pc:spChg chg="mod">
          <ac:chgData name="Mansi Tukaram Vadane" userId="c493d46c5cb63f8c" providerId="LiveId" clId="{4C8C0EFD-A9D4-40FC-A380-A668BEB1A87B}" dt="2022-09-06T06:19:48.021" v="688" actId="14100"/>
          <ac:spMkLst>
            <pc:docMk/>
            <pc:sldMk cId="2310202185" sldId="261"/>
            <ac:spMk id="20" creationId="{F1AB28C7-FB82-20F7-191E-F019BB709E85}"/>
          </ac:spMkLst>
        </pc:spChg>
        <pc:spChg chg="mod">
          <ac:chgData name="Mansi Tukaram Vadane" userId="c493d46c5cb63f8c" providerId="LiveId" clId="{4C8C0EFD-A9D4-40FC-A380-A668BEB1A87B}" dt="2022-09-06T06:18:23.458" v="668" actId="1076"/>
          <ac:spMkLst>
            <pc:docMk/>
            <pc:sldMk cId="2310202185" sldId="261"/>
            <ac:spMk id="24" creationId="{FECD329E-9F20-39EC-895B-178AF74A37E3}"/>
          </ac:spMkLst>
        </pc:spChg>
      </pc:sldChg>
      <pc:sldChg chg="modSp mod">
        <pc:chgData name="Mansi Tukaram Vadane" userId="c493d46c5cb63f8c" providerId="LiveId" clId="{4C8C0EFD-A9D4-40FC-A380-A668BEB1A87B}" dt="2022-09-06T06:20:59.195" v="721" actId="20577"/>
        <pc:sldMkLst>
          <pc:docMk/>
          <pc:sldMk cId="8650996" sldId="263"/>
        </pc:sldMkLst>
        <pc:spChg chg="mod">
          <ac:chgData name="Mansi Tukaram Vadane" userId="c493d46c5cb63f8c" providerId="LiveId" clId="{4C8C0EFD-A9D4-40FC-A380-A668BEB1A87B}" dt="2022-09-06T06:20:59.195" v="721" actId="20577"/>
          <ac:spMkLst>
            <pc:docMk/>
            <pc:sldMk cId="8650996" sldId="263"/>
            <ac:spMk id="3" creationId="{D3EFC5CA-FBA7-8E0D-12C4-26192B8F8BFC}"/>
          </ac:spMkLst>
        </pc:spChg>
      </pc:sldChg>
      <pc:sldChg chg="modSp mod">
        <pc:chgData name="Mansi Tukaram Vadane" userId="c493d46c5cb63f8c" providerId="LiveId" clId="{4C8C0EFD-A9D4-40FC-A380-A668BEB1A87B}" dt="2022-09-06T06:23:00.770" v="754" actId="20577"/>
        <pc:sldMkLst>
          <pc:docMk/>
          <pc:sldMk cId="3628391025" sldId="264"/>
        </pc:sldMkLst>
        <pc:spChg chg="mod">
          <ac:chgData name="Mansi Tukaram Vadane" userId="c493d46c5cb63f8c" providerId="LiveId" clId="{4C8C0EFD-A9D4-40FC-A380-A668BEB1A87B}" dt="2022-09-06T06:23:00.770" v="754" actId="20577"/>
          <ac:spMkLst>
            <pc:docMk/>
            <pc:sldMk cId="3628391025" sldId="264"/>
            <ac:spMk id="3" creationId="{8C00AF2B-FC67-79CA-6E67-25378ABB6A02}"/>
          </ac:spMkLst>
        </pc:spChg>
      </pc:sldChg>
      <pc:sldChg chg="modSp mod">
        <pc:chgData name="Mansi Tukaram Vadane" userId="c493d46c5cb63f8c" providerId="LiveId" clId="{4C8C0EFD-A9D4-40FC-A380-A668BEB1A87B}" dt="2022-09-06T06:24:05.760" v="757" actId="207"/>
        <pc:sldMkLst>
          <pc:docMk/>
          <pc:sldMk cId="1389647992" sldId="265"/>
        </pc:sldMkLst>
        <pc:spChg chg="mod">
          <ac:chgData name="Mansi Tukaram Vadane" userId="c493d46c5cb63f8c" providerId="LiveId" clId="{4C8C0EFD-A9D4-40FC-A380-A668BEB1A87B}" dt="2022-09-06T06:24:05.760" v="757" actId="207"/>
          <ac:spMkLst>
            <pc:docMk/>
            <pc:sldMk cId="1389647992" sldId="265"/>
            <ac:spMk id="3" creationId="{C934AD86-852B-A978-10E0-78E05B2361CB}"/>
          </ac:spMkLst>
        </pc:spChg>
      </pc:sldChg>
      <pc:sldChg chg="modSp mod">
        <pc:chgData name="Mansi Tukaram Vadane" userId="c493d46c5cb63f8c" providerId="LiveId" clId="{4C8C0EFD-A9D4-40FC-A380-A668BEB1A87B}" dt="2022-09-06T06:16:11.667" v="599" actId="20577"/>
        <pc:sldMkLst>
          <pc:docMk/>
          <pc:sldMk cId="1713777962" sldId="268"/>
        </pc:sldMkLst>
        <pc:spChg chg="mod">
          <ac:chgData name="Mansi Tukaram Vadane" userId="c493d46c5cb63f8c" providerId="LiveId" clId="{4C8C0EFD-A9D4-40FC-A380-A668BEB1A87B}" dt="2022-09-06T06:16:11.667" v="599" actId="20577"/>
          <ac:spMkLst>
            <pc:docMk/>
            <pc:sldMk cId="1713777962" sldId="268"/>
            <ac:spMk id="2" creationId="{95B28C0B-8490-921A-251E-CC482FB22F1F}"/>
          </ac:spMkLst>
        </pc:spChg>
        <pc:spChg chg="mod">
          <ac:chgData name="Mansi Tukaram Vadane" userId="c493d46c5cb63f8c" providerId="LiveId" clId="{4C8C0EFD-A9D4-40FC-A380-A668BEB1A87B}" dt="2022-09-06T06:00:58.414" v="207" actId="207"/>
          <ac:spMkLst>
            <pc:docMk/>
            <pc:sldMk cId="1713777962" sldId="268"/>
            <ac:spMk id="3" creationId="{AAAB9158-1827-5476-6B66-B878375D5B0E}"/>
          </ac:spMkLst>
        </pc:spChg>
      </pc:sldChg>
      <pc:sldChg chg="modSp new mod">
        <pc:chgData name="Mansi Tukaram Vadane" userId="c493d46c5cb63f8c" providerId="LiveId" clId="{4C8C0EFD-A9D4-40FC-A380-A668BEB1A87B}" dt="2022-09-06T06:17:06.058" v="645" actId="20577"/>
        <pc:sldMkLst>
          <pc:docMk/>
          <pc:sldMk cId="4045885542" sldId="271"/>
        </pc:sldMkLst>
        <pc:spChg chg="mod">
          <ac:chgData name="Mansi Tukaram Vadane" userId="c493d46c5cb63f8c" providerId="LiveId" clId="{4C8C0EFD-A9D4-40FC-A380-A668BEB1A87B}" dt="2022-09-06T06:01:20.376" v="217"/>
          <ac:spMkLst>
            <pc:docMk/>
            <pc:sldMk cId="4045885542" sldId="271"/>
            <ac:spMk id="2" creationId="{42BE3FE5-6C44-D751-7DF8-7EE7C183E9DE}"/>
          </ac:spMkLst>
        </pc:spChg>
        <pc:spChg chg="mod">
          <ac:chgData name="Mansi Tukaram Vadane" userId="c493d46c5cb63f8c" providerId="LiveId" clId="{4C8C0EFD-A9D4-40FC-A380-A668BEB1A87B}" dt="2022-09-06T06:17:06.058" v="645" actId="20577"/>
          <ac:spMkLst>
            <pc:docMk/>
            <pc:sldMk cId="4045885542" sldId="271"/>
            <ac:spMk id="3" creationId="{B870960E-8ACA-BB12-04EC-3DC2A2B923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6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28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51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7009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590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993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049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71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8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2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91B17-9318-49DB-B28B-6E5994AE958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5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000projects.org/body-fitness-prediction-using-random-forest-classifier-project.html" TargetMode="External"/><Relationship Id="rId2" Type="http://schemas.openxmlformats.org/officeDocument/2006/relationships/hyperlink" Target="https://www.researchgate.net/publication/329241584_Multiple_linear_regression-based_physical_fitness_prediction_models_for_Turkish_secondary_school_stud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8C0B-8490-921A-251E-CC482FB2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1" y="734217"/>
            <a:ext cx="10631306" cy="2902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- Body fitness predication using Random Forest Classifier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9158-1827-5476-6B66-B878375D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152" y="3764132"/>
            <a:ext cx="3203655" cy="22112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 No - 7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Shraddha Dhende (79)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Ashutosh Pawar (138)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Viraj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Rasal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(140)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Mansi Vadane (171)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7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8470-62DB-B1C7-E072-4C67DEDB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AD86-852B-A978-10E0-78E05B23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8729"/>
            <a:ext cx="10353762" cy="40587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https://www.researchgate.net/publication/329241584_Multiple_linear_regression-based_physical_fitness_prediction_models_for_Turkish_secondary_school_students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https://www.researchgate.net/publication/329241584_Multiple_linear_regression-based_physical_fitness_prediction_models_for_Turkish_secondary_school_students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https://1000projects.org/body-fitness-prediction-using-random-forest-classifier-project.html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481D-1828-863F-7EBF-8ECC83F7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91238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5400" dirty="0"/>
              <a:t>Thank You !!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76114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F4CA-7331-CA25-F6E5-DDFF9490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A5B7-8643-FD69-0359-C9F10A8E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r>
              <a:rPr lang="en-IN" sz="2400" dirty="0"/>
              <a:t>Data Engineering</a:t>
            </a:r>
          </a:p>
          <a:p>
            <a:r>
              <a:rPr lang="en-IN" sz="2400" dirty="0"/>
              <a:t>PowerApps</a:t>
            </a:r>
          </a:p>
        </p:txBody>
      </p:sp>
    </p:spTree>
    <p:extLst>
      <p:ext uri="{BB962C8B-B14F-4D97-AF65-F5344CB8AC3E}">
        <p14:creationId xmlns:p14="http://schemas.microsoft.com/office/powerpoint/2010/main" val="22096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3FE5-6C44-D751-7DF8-7EE7C183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960E-8ACA-BB12-04EC-3DC2A2B9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study the health issues among the student.</a:t>
            </a:r>
          </a:p>
          <a:p>
            <a:r>
              <a:rPr lang="en-US" dirty="0"/>
              <a:t>To make student aware about their health by predicting their health state.</a:t>
            </a:r>
          </a:p>
          <a:p>
            <a:r>
              <a:rPr lang="en-US" dirty="0"/>
              <a:t>To study the perceived impact of physical activity on the health.</a:t>
            </a:r>
          </a:p>
          <a:p>
            <a:r>
              <a:rPr lang="en-US" dirty="0"/>
              <a:t>To study the level of physical activity among the student.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88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5116-487F-B3D6-E3A4-FF4427E7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2152-339A-0179-3F4E-F2E5E8982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44116"/>
            <a:ext cx="10707075" cy="4058751"/>
          </a:xfrm>
        </p:spPr>
        <p:txBody>
          <a:bodyPr>
            <a:normAutofit/>
          </a:bodyPr>
          <a:lstStyle/>
          <a:p>
            <a:r>
              <a:rPr lang="en-US" sz="2400" dirty="0"/>
              <a:t>To understand the body fitness among the student and check the state of health and well-being of them.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73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E5AD-65BC-C451-388E-B10350DD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37" y="1030629"/>
            <a:ext cx="11029616" cy="682761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Survey/Papers Referred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A7BAE0-A410-76DD-BA82-3B76748C9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312952"/>
              </p:ext>
            </p:extLst>
          </p:nvPr>
        </p:nvGraphicFramePr>
        <p:xfrm>
          <a:off x="376414" y="2323805"/>
          <a:ext cx="11243863" cy="369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91">
                  <a:extLst>
                    <a:ext uri="{9D8B030D-6E8A-4147-A177-3AD203B41FA5}">
                      <a16:colId xmlns:a16="http://schemas.microsoft.com/office/drawing/2014/main" val="1708648732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2622416518"/>
                    </a:ext>
                  </a:extLst>
                </a:gridCol>
                <a:gridCol w="3604334">
                  <a:extLst>
                    <a:ext uri="{9D8B030D-6E8A-4147-A177-3AD203B41FA5}">
                      <a16:colId xmlns:a16="http://schemas.microsoft.com/office/drawing/2014/main" val="1389734041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2360739354"/>
                    </a:ext>
                  </a:extLst>
                </a:gridCol>
                <a:gridCol w="4447711">
                  <a:extLst>
                    <a:ext uri="{9D8B030D-6E8A-4147-A177-3AD203B41FA5}">
                      <a16:colId xmlns:a16="http://schemas.microsoft.com/office/drawing/2014/main" val="2321345495"/>
                    </a:ext>
                  </a:extLst>
                </a:gridCol>
              </a:tblGrid>
              <a:tr h="742513">
                <a:tc>
                  <a:txBody>
                    <a:bodyPr/>
                    <a:lstStyle/>
                    <a:p>
                      <a:r>
                        <a:rPr lang="en-US" dirty="0"/>
                        <a:t>Sr.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83961"/>
                  </a:ext>
                </a:extLst>
              </a:tr>
              <a:tr h="133700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Ajibade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Physical Activity Patterns by Campus Housing Status Among African American 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purpose of this topic is to monitor a wide range of health-related behaviors among the people, including their diet and physical inactivity habits.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57184"/>
                  </a:ext>
                </a:extLst>
              </a:tr>
              <a:tr h="1618373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Emeljanovas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Self-perception of physical activity and fitness is related to lower psychosomatic health symptoms with unhealthy lifestyles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Studied how physical activity, participation in sports and beliefs about personal physical activity and fitness are associated to their psychosomatic health complaints in relation to their lifestyles.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1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2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5189-5499-C4EB-E500-E5A9C7E5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model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7ACC6EF-4BEF-D3E2-12AE-7095EBFC1FC9}"/>
              </a:ext>
            </a:extLst>
          </p:cNvPr>
          <p:cNvSpPr/>
          <p:nvPr/>
        </p:nvSpPr>
        <p:spPr>
          <a:xfrm>
            <a:off x="1888066" y="5342858"/>
            <a:ext cx="1413933" cy="753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68ACCDE-0A71-149B-307D-2D65DB1BAA86}"/>
              </a:ext>
            </a:extLst>
          </p:cNvPr>
          <p:cNvSpPr/>
          <p:nvPr/>
        </p:nvSpPr>
        <p:spPr>
          <a:xfrm>
            <a:off x="1778000" y="1978908"/>
            <a:ext cx="1938867" cy="1447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D1982E9-7282-D542-AD35-3F5D1C5E9FB2}"/>
              </a:ext>
            </a:extLst>
          </p:cNvPr>
          <p:cNvSpPr/>
          <p:nvPr/>
        </p:nvSpPr>
        <p:spPr>
          <a:xfrm>
            <a:off x="5672668" y="1902708"/>
            <a:ext cx="3217334" cy="1447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9E6F350-E741-19C0-4B3C-93975A9DF60C}"/>
              </a:ext>
            </a:extLst>
          </p:cNvPr>
          <p:cNvSpPr/>
          <p:nvPr/>
        </p:nvSpPr>
        <p:spPr>
          <a:xfrm>
            <a:off x="6371163" y="4779824"/>
            <a:ext cx="1758878" cy="11260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FF7C1D-DA64-A182-311C-7AFBB55A53EB}"/>
              </a:ext>
            </a:extLst>
          </p:cNvPr>
          <p:cNvSpPr txBox="1"/>
          <p:nvPr/>
        </p:nvSpPr>
        <p:spPr>
          <a:xfrm>
            <a:off x="2048934" y="552363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8B88D1-F56C-0771-EE30-70AF39C2B291}"/>
              </a:ext>
            </a:extLst>
          </p:cNvPr>
          <p:cNvSpPr txBox="1"/>
          <p:nvPr/>
        </p:nvSpPr>
        <p:spPr>
          <a:xfrm>
            <a:off x="1949848" y="2179429"/>
            <a:ext cx="164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Data lake/ AWS S3/ G-Cloud Bucket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5AE78F-4E2F-D66A-3E9A-E3414466034C}"/>
              </a:ext>
            </a:extLst>
          </p:cNvPr>
          <p:cNvSpPr txBox="1"/>
          <p:nvPr/>
        </p:nvSpPr>
        <p:spPr>
          <a:xfrm>
            <a:off x="6053666" y="2150179"/>
            <a:ext cx="3412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Prediction model</a:t>
            </a:r>
          </a:p>
          <a:p>
            <a:r>
              <a:rPr lang="en-IN" dirty="0">
                <a:solidFill>
                  <a:schemeClr val="bg2"/>
                </a:solidFill>
              </a:rPr>
              <a:t>(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algorithm)</a:t>
            </a:r>
            <a:endParaRPr lang="en-IN" sz="18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2D224-8C46-5841-F162-1D1EB9EB0C41}"/>
              </a:ext>
            </a:extLst>
          </p:cNvPr>
          <p:cNvSpPr txBox="1"/>
          <p:nvPr/>
        </p:nvSpPr>
        <p:spPr>
          <a:xfrm>
            <a:off x="6608923" y="5010484"/>
            <a:ext cx="123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PowerApp</a:t>
            </a:r>
            <a:r>
              <a:rPr lang="en-US" dirty="0">
                <a:solidFill>
                  <a:schemeClr val="bg2"/>
                </a:solidFill>
              </a:rPr>
              <a:t> Interface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5590F6F3-3822-0F9C-D151-433FB3F96023}"/>
              </a:ext>
            </a:extLst>
          </p:cNvPr>
          <p:cNvSpPr/>
          <p:nvPr/>
        </p:nvSpPr>
        <p:spPr>
          <a:xfrm>
            <a:off x="2192993" y="3607489"/>
            <a:ext cx="152400" cy="16402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2728DD96-4AF3-2AD5-EED5-F4889A0068DC}"/>
              </a:ext>
            </a:extLst>
          </p:cNvPr>
          <p:cNvSpPr/>
          <p:nvPr/>
        </p:nvSpPr>
        <p:spPr>
          <a:xfrm>
            <a:off x="3833282" y="2525008"/>
            <a:ext cx="176953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A2122606-ABD2-04C2-A0DF-77A9C28E370D}"/>
              </a:ext>
            </a:extLst>
          </p:cNvPr>
          <p:cNvSpPr/>
          <p:nvPr/>
        </p:nvSpPr>
        <p:spPr>
          <a:xfrm>
            <a:off x="7488765" y="3425072"/>
            <a:ext cx="152400" cy="128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row: Up 81">
            <a:extLst>
              <a:ext uri="{FF2B5EF4-FFF2-40B4-BE49-F238E27FC236}">
                <a16:creationId xmlns:a16="http://schemas.microsoft.com/office/drawing/2014/main" id="{889DC86B-70DA-F097-035B-62E75AB12766}"/>
              </a:ext>
            </a:extLst>
          </p:cNvPr>
          <p:cNvSpPr/>
          <p:nvPr/>
        </p:nvSpPr>
        <p:spPr>
          <a:xfrm>
            <a:off x="6595530" y="3425073"/>
            <a:ext cx="152401" cy="128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Up 82">
            <a:extLst>
              <a:ext uri="{FF2B5EF4-FFF2-40B4-BE49-F238E27FC236}">
                <a16:creationId xmlns:a16="http://schemas.microsoft.com/office/drawing/2014/main" id="{BF96FEB2-A921-6F7A-73BF-F5BB1D6EF7C0}"/>
              </a:ext>
            </a:extLst>
          </p:cNvPr>
          <p:cNvSpPr/>
          <p:nvPr/>
        </p:nvSpPr>
        <p:spPr>
          <a:xfrm rot="5400000">
            <a:off x="5672662" y="4844333"/>
            <a:ext cx="203201" cy="10647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9B4D1F9A-986E-DED7-3E4A-64DE3482BC5F}"/>
              </a:ext>
            </a:extLst>
          </p:cNvPr>
          <p:cNvSpPr/>
          <p:nvPr/>
        </p:nvSpPr>
        <p:spPr>
          <a:xfrm>
            <a:off x="8194585" y="5289310"/>
            <a:ext cx="1261533" cy="214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C5EB1B-C1BB-1AB8-8DC9-A50B45D20BB7}"/>
              </a:ext>
            </a:extLst>
          </p:cNvPr>
          <p:cNvSpPr txBox="1"/>
          <p:nvPr/>
        </p:nvSpPr>
        <p:spPr>
          <a:xfrm rot="16200000">
            <a:off x="1014629" y="3990602"/>
            <a:ext cx="176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Initial Population</a:t>
            </a:r>
            <a:endParaRPr lang="en-IN" dirty="0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78FF6A9A-68AD-6446-E01E-66B6A83923F2}"/>
              </a:ext>
            </a:extLst>
          </p:cNvPr>
          <p:cNvSpPr/>
          <p:nvPr/>
        </p:nvSpPr>
        <p:spPr>
          <a:xfrm>
            <a:off x="2762281" y="3607489"/>
            <a:ext cx="152400" cy="15910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50C289-A9B5-30AE-82BB-A6CAFDDF2C61}"/>
              </a:ext>
            </a:extLst>
          </p:cNvPr>
          <p:cNvSpPr txBox="1"/>
          <p:nvPr/>
        </p:nvSpPr>
        <p:spPr>
          <a:xfrm rot="5400000">
            <a:off x="2249606" y="4382750"/>
            <a:ext cx="15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9987C2-9E99-945C-2CE7-F4EE04BF90B8}"/>
              </a:ext>
            </a:extLst>
          </p:cNvPr>
          <p:cNvSpPr txBox="1"/>
          <p:nvPr/>
        </p:nvSpPr>
        <p:spPr>
          <a:xfrm>
            <a:off x="3903134" y="2211492"/>
            <a:ext cx="22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625317-7C77-047F-D8FB-C9CD46C01666}"/>
              </a:ext>
            </a:extLst>
          </p:cNvPr>
          <p:cNvSpPr txBox="1"/>
          <p:nvPr/>
        </p:nvSpPr>
        <p:spPr>
          <a:xfrm rot="16200000">
            <a:off x="6953249" y="3808408"/>
            <a:ext cx="153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Fitness Values</a:t>
            </a:r>
            <a:endParaRPr lang="en-IN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6C9FC0-4888-F69C-0176-3D01A7DFF18F}"/>
              </a:ext>
            </a:extLst>
          </p:cNvPr>
          <p:cNvSpPr txBox="1"/>
          <p:nvPr/>
        </p:nvSpPr>
        <p:spPr>
          <a:xfrm rot="16200000">
            <a:off x="5945335" y="3713319"/>
            <a:ext cx="129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Input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8B6F269-C8E4-46B7-FC89-018E9EF348FE}"/>
              </a:ext>
            </a:extLst>
          </p:cNvPr>
          <p:cNvSpPr/>
          <p:nvPr/>
        </p:nvSpPr>
        <p:spPr>
          <a:xfrm>
            <a:off x="4083795" y="4887023"/>
            <a:ext cx="1093567" cy="9793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38F5A0-9224-893B-C0DD-347B2BD013D0}"/>
              </a:ext>
            </a:extLst>
          </p:cNvPr>
          <p:cNvSpPr txBox="1"/>
          <p:nvPr/>
        </p:nvSpPr>
        <p:spPr>
          <a:xfrm>
            <a:off x="4239740" y="5073294"/>
            <a:ext cx="86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Input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E254E3C-9730-ACA7-6A56-8643B771B07A}"/>
              </a:ext>
            </a:extLst>
          </p:cNvPr>
          <p:cNvSpPr/>
          <p:nvPr/>
        </p:nvSpPr>
        <p:spPr>
          <a:xfrm>
            <a:off x="9477276" y="5037645"/>
            <a:ext cx="1411738" cy="7632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2C2B7E-9597-4D32-96CD-F5814517E80F}"/>
              </a:ext>
            </a:extLst>
          </p:cNvPr>
          <p:cNvSpPr txBox="1"/>
          <p:nvPr/>
        </p:nvSpPr>
        <p:spPr>
          <a:xfrm>
            <a:off x="9543989" y="5211793"/>
            <a:ext cx="12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Output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0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DD2-BADB-2597-E532-35993F16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78F5-4D70-1CBA-5536-04EF3DE6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77229"/>
          </a:xfrm>
        </p:spPr>
        <p:txBody>
          <a:bodyPr>
            <a:normAutofit/>
          </a:bodyPr>
          <a:lstStyle/>
          <a:p>
            <a:r>
              <a:rPr lang="en-IN" b="1" dirty="0"/>
              <a:t>Random forest Classifier:</a:t>
            </a:r>
          </a:p>
          <a:p>
            <a:pPr marL="0" indent="0">
              <a:buNone/>
            </a:pPr>
            <a:r>
              <a:rPr lang="en-IN" dirty="0"/>
              <a:t>		It creates a set of decision trees from randomly selected subset of the training set. It is basically a set of the decision trees from a randomly selected subset of the training set and then it collects the votes from different decision tress to decide the final prediction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b="1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Select random samples from a given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Construct a decision tree for each sample and get a prediction result  from each decision tree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Perform a vote for each predicted result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Select prediction result with the most votes as the final predication</a:t>
            </a:r>
          </a:p>
        </p:txBody>
      </p:sp>
    </p:spTree>
    <p:extLst>
      <p:ext uri="{BB962C8B-B14F-4D97-AF65-F5344CB8AC3E}">
        <p14:creationId xmlns:p14="http://schemas.microsoft.com/office/powerpoint/2010/main" val="71982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F94E-9403-3DB4-8C0D-BFD76FAB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C5CA-FBA7-8E0D-12C4-26192B8F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en-IN" b="1" dirty="0"/>
              <a:t>Software </a:t>
            </a:r>
          </a:p>
          <a:p>
            <a:pPr marL="36900" indent="0">
              <a:buNone/>
            </a:pPr>
            <a:r>
              <a:rPr lang="en-IN" dirty="0"/>
              <a:t>	1. Operating system: Windows, Linux</a:t>
            </a:r>
          </a:p>
          <a:p>
            <a:pPr marL="36900" indent="0">
              <a:buNone/>
            </a:pPr>
            <a:r>
              <a:rPr lang="en-IN" dirty="0"/>
              <a:t>	2. Language – Python, SQL, </a:t>
            </a:r>
            <a:r>
              <a:rPr lang="en-IN" dirty="0" err="1"/>
              <a:t>pyspark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	3. Notebook (</a:t>
            </a:r>
            <a:r>
              <a:rPr lang="en-IN" dirty="0" err="1"/>
              <a:t>Jupyter</a:t>
            </a:r>
            <a:r>
              <a:rPr lang="en-IN" dirty="0"/>
              <a:t>)</a:t>
            </a:r>
          </a:p>
          <a:p>
            <a:pPr marL="36900" indent="0">
              <a:buNone/>
            </a:pPr>
            <a:r>
              <a:rPr lang="en-IN" dirty="0"/>
              <a:t>	4. Cloud platforms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b="1" dirty="0"/>
              <a:t>Hardware:</a:t>
            </a:r>
          </a:p>
          <a:p>
            <a:pPr marL="36900" indent="0">
              <a:buNone/>
            </a:pPr>
            <a:r>
              <a:rPr lang="en-IN" dirty="0"/>
              <a:t>	1. Processor: intel core i5 or above</a:t>
            </a:r>
          </a:p>
          <a:p>
            <a:pPr marL="36900" indent="0">
              <a:buNone/>
            </a:pPr>
            <a:r>
              <a:rPr lang="en-IN" dirty="0"/>
              <a:t>	2. Ram: 4GB or above</a:t>
            </a:r>
          </a:p>
          <a:p>
            <a:pPr marL="3690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5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635-C2A1-3497-0AE1-B900646C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AF2B-FC67-79CA-6E67-25378ABB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6635"/>
            <a:ext cx="10353762" cy="4058751"/>
          </a:xfrm>
        </p:spPr>
        <p:txBody>
          <a:bodyPr>
            <a:normAutofit/>
          </a:bodyPr>
          <a:lstStyle/>
          <a:p>
            <a:r>
              <a:rPr lang="en-IN" sz="2400" dirty="0"/>
              <a:t>We will analysed the data using random forest classifier algorithm and predict the fitness among the students.</a:t>
            </a:r>
          </a:p>
        </p:txBody>
      </p:sp>
    </p:spTree>
    <p:extLst>
      <p:ext uri="{BB962C8B-B14F-4D97-AF65-F5344CB8AC3E}">
        <p14:creationId xmlns:p14="http://schemas.microsoft.com/office/powerpoint/2010/main" val="3628391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540</TotalTime>
  <Words>502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Times New Roman</vt:lpstr>
      <vt:lpstr>Wingdings 2</vt:lpstr>
      <vt:lpstr>Slate</vt:lpstr>
      <vt:lpstr>Title - Body fitness predication using Random Forest Classifier</vt:lpstr>
      <vt:lpstr>Domain</vt:lpstr>
      <vt:lpstr>Objective</vt:lpstr>
      <vt:lpstr>Problem Statement</vt:lpstr>
      <vt:lpstr>Literature Survey/Papers Referred</vt:lpstr>
      <vt:lpstr>System model</vt:lpstr>
      <vt:lpstr>Algorithms used</vt:lpstr>
      <vt:lpstr>Software and hardware requirements</vt:lpstr>
      <vt:lpstr>Expected outcomes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fitness predication using random forest classifier project</dc:title>
  <dc:creator>Ashutosh Pawar</dc:creator>
  <cp:lastModifiedBy>Ashutosh Pawar</cp:lastModifiedBy>
  <cp:revision>25</cp:revision>
  <dcterms:created xsi:type="dcterms:W3CDTF">2022-09-04T08:49:16Z</dcterms:created>
  <dcterms:modified xsi:type="dcterms:W3CDTF">2022-09-07T12:53:32Z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