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AA843-A180-4FD3-B57D-7F58872EC79B}" v="15" dt="2023-11-28T20:36:51.52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entity ." userId="a8abbc2bb1dc3f9f" providerId="LiveId" clId="{FE6AA843-A180-4FD3-B57D-7F58872EC79B}"/>
    <pc:docChg chg="undo custSel modSld">
      <pc:chgData name="xentity ." userId="a8abbc2bb1dc3f9f" providerId="LiveId" clId="{FE6AA843-A180-4FD3-B57D-7F58872EC79B}" dt="2023-11-28T20:55:23.285" v="808" actId="1036"/>
      <pc:docMkLst>
        <pc:docMk/>
      </pc:docMkLst>
      <pc:sldChg chg="addSp delSp modSp mod">
        <pc:chgData name="xentity ." userId="a8abbc2bb1dc3f9f" providerId="LiveId" clId="{FE6AA843-A180-4FD3-B57D-7F58872EC79B}" dt="2023-11-28T20:51:14.797" v="700" actId="14100"/>
        <pc:sldMkLst>
          <pc:docMk/>
          <pc:sldMk cId="0" sldId="256"/>
        </pc:sldMkLst>
        <pc:spChg chg="add del mod">
          <ac:chgData name="xentity ." userId="a8abbc2bb1dc3f9f" providerId="LiveId" clId="{FE6AA843-A180-4FD3-B57D-7F58872EC79B}" dt="2023-11-28T20:39:36.435" v="145" actId="1076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xentity ." userId="a8abbc2bb1dc3f9f" providerId="LiveId" clId="{FE6AA843-A180-4FD3-B57D-7F58872EC79B}" dt="2023-11-28T20:44:50.492" v="444" actId="20577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xentity ." userId="a8abbc2bb1dc3f9f" providerId="LiveId" clId="{FE6AA843-A180-4FD3-B57D-7F58872EC79B}" dt="2023-11-28T20:51:14.797" v="700" actId="14100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xentity ." userId="a8abbc2bb1dc3f9f" providerId="LiveId" clId="{FE6AA843-A180-4FD3-B57D-7F58872EC79B}" dt="2023-11-28T20:48:27.402" v="644" actId="14100"/>
          <ac:spMkLst>
            <pc:docMk/>
            <pc:sldMk cId="0" sldId="256"/>
            <ac:spMk id="113" creationId="{00000000-0000-0000-0000-000000000000}"/>
          </ac:spMkLst>
        </pc:spChg>
        <pc:picChg chg="add del mod">
          <ac:chgData name="xentity ." userId="a8abbc2bb1dc3f9f" providerId="LiveId" clId="{FE6AA843-A180-4FD3-B57D-7F58872EC79B}" dt="2023-11-28T20:29:42.842" v="70"/>
          <ac:picMkLst>
            <pc:docMk/>
            <pc:sldMk cId="0" sldId="256"/>
            <ac:picMk id="2" creationId="{C5030973-083E-1BCA-9224-5648FCCA0690}"/>
          </ac:picMkLst>
        </pc:picChg>
        <pc:picChg chg="add del mod">
          <ac:chgData name="xentity ." userId="a8abbc2bb1dc3f9f" providerId="LiveId" clId="{FE6AA843-A180-4FD3-B57D-7F58872EC79B}" dt="2023-11-28T20:29:29.824" v="66"/>
          <ac:picMkLst>
            <pc:docMk/>
            <pc:sldMk cId="0" sldId="256"/>
            <ac:picMk id="3" creationId="{618E7F99-0A74-D647-6357-087B84F2364D}"/>
          </ac:picMkLst>
        </pc:picChg>
        <pc:picChg chg="add del mod">
          <ac:chgData name="xentity ." userId="a8abbc2bb1dc3f9f" providerId="LiveId" clId="{FE6AA843-A180-4FD3-B57D-7F58872EC79B}" dt="2023-11-28T20:30:05.612" v="76"/>
          <ac:picMkLst>
            <pc:docMk/>
            <pc:sldMk cId="0" sldId="256"/>
            <ac:picMk id="4" creationId="{41AADD94-85C0-CEC2-0E06-0FA63395FAC2}"/>
          </ac:picMkLst>
        </pc:picChg>
        <pc:picChg chg="add mod">
          <ac:chgData name="xentity ." userId="a8abbc2bb1dc3f9f" providerId="LiveId" clId="{FE6AA843-A180-4FD3-B57D-7F58872EC79B}" dt="2023-11-28T20:36:08.220" v="123" actId="14100"/>
          <ac:picMkLst>
            <pc:docMk/>
            <pc:sldMk cId="0" sldId="256"/>
            <ac:picMk id="5" creationId="{5D0776DD-9D98-ECDD-76F7-AED1C16D64FD}"/>
          </ac:picMkLst>
        </pc:picChg>
        <pc:picChg chg="mod">
          <ac:chgData name="xentity ." userId="a8abbc2bb1dc3f9f" providerId="LiveId" clId="{FE6AA843-A180-4FD3-B57D-7F58872EC79B}" dt="2023-11-28T20:38:00.917" v="132" actId="1076"/>
          <ac:picMkLst>
            <pc:docMk/>
            <pc:sldMk cId="0" sldId="256"/>
            <ac:picMk id="112" creationId="{00000000-0000-0000-0000-000000000000}"/>
          </ac:picMkLst>
        </pc:picChg>
        <pc:picChg chg="add del">
          <ac:chgData name="xentity ." userId="a8abbc2bb1dc3f9f" providerId="LiveId" clId="{FE6AA843-A180-4FD3-B57D-7F58872EC79B}" dt="2023-11-28T20:36:51.525" v="131"/>
          <ac:picMkLst>
            <pc:docMk/>
            <pc:sldMk cId="0" sldId="256"/>
            <ac:picMk id="1026" creationId="{ED2D7791-F095-D51E-32E3-B7FE059C2930}"/>
          </ac:picMkLst>
        </pc:picChg>
      </pc:sldChg>
      <pc:sldChg chg="modSp mod">
        <pc:chgData name="xentity ." userId="a8abbc2bb1dc3f9f" providerId="LiveId" clId="{FE6AA843-A180-4FD3-B57D-7F58872EC79B}" dt="2023-11-28T20:54:09.891" v="762" actId="1035"/>
        <pc:sldMkLst>
          <pc:docMk/>
          <pc:sldMk cId="0" sldId="258"/>
        </pc:sldMkLst>
        <pc:spChg chg="mod">
          <ac:chgData name="xentity ." userId="a8abbc2bb1dc3f9f" providerId="LiveId" clId="{FE6AA843-A180-4FD3-B57D-7F58872EC79B}" dt="2023-11-28T20:51:36.570" v="704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xentity ." userId="a8abbc2bb1dc3f9f" providerId="LiveId" clId="{FE6AA843-A180-4FD3-B57D-7F58872EC79B}" dt="2023-11-28T20:54:09.891" v="762" actId="1035"/>
          <ac:spMkLst>
            <pc:docMk/>
            <pc:sldMk cId="0" sldId="258"/>
            <ac:spMk id="124" creationId="{00000000-0000-0000-0000-000000000000}"/>
          </ac:spMkLst>
        </pc:spChg>
      </pc:sldChg>
      <pc:sldChg chg="modSp mod">
        <pc:chgData name="xentity ." userId="a8abbc2bb1dc3f9f" providerId="LiveId" clId="{FE6AA843-A180-4FD3-B57D-7F58872EC79B}" dt="2023-11-28T20:54:00.190" v="753" actId="1036"/>
        <pc:sldMkLst>
          <pc:docMk/>
          <pc:sldMk cId="0" sldId="259"/>
        </pc:sldMkLst>
        <pc:spChg chg="mod">
          <ac:chgData name="xentity ." userId="a8abbc2bb1dc3f9f" providerId="LiveId" clId="{FE6AA843-A180-4FD3-B57D-7F58872EC79B}" dt="2023-11-28T20:52:43.837" v="722" actId="14100"/>
          <ac:spMkLst>
            <pc:docMk/>
            <pc:sldMk cId="0" sldId="259"/>
            <ac:spMk id="13" creationId="{00000000-0000-0000-0000-000000000000}"/>
          </ac:spMkLst>
        </pc:spChg>
        <pc:spChg chg="mod">
          <ac:chgData name="xentity ." userId="a8abbc2bb1dc3f9f" providerId="LiveId" clId="{FE6AA843-A180-4FD3-B57D-7F58872EC79B}" dt="2023-11-28T20:52:21.648" v="720" actId="1038"/>
          <ac:spMkLst>
            <pc:docMk/>
            <pc:sldMk cId="0" sldId="259"/>
            <ac:spMk id="14" creationId="{00000000-0000-0000-0000-000000000000}"/>
          </ac:spMkLst>
        </pc:spChg>
        <pc:spChg chg="mod">
          <ac:chgData name="xentity ." userId="a8abbc2bb1dc3f9f" providerId="LiveId" clId="{FE6AA843-A180-4FD3-B57D-7F58872EC79B}" dt="2023-11-28T20:52:52.882" v="726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xentity ." userId="a8abbc2bb1dc3f9f" providerId="LiveId" clId="{FE6AA843-A180-4FD3-B57D-7F58872EC79B}" dt="2023-11-28T20:54:00.190" v="753" actId="1036"/>
          <ac:spMkLst>
            <pc:docMk/>
            <pc:sldMk cId="0" sldId="259"/>
            <ac:spMk id="133" creationId="{00000000-0000-0000-0000-000000000000}"/>
          </ac:spMkLst>
        </pc:spChg>
        <pc:picChg chg="mod">
          <ac:chgData name="xentity ." userId="a8abbc2bb1dc3f9f" providerId="LiveId" clId="{FE6AA843-A180-4FD3-B57D-7F58872EC79B}" dt="2023-11-28T20:52:06.053" v="713" actId="1038"/>
          <ac:picMkLst>
            <pc:docMk/>
            <pc:sldMk cId="0" sldId="259"/>
            <ac:picMk id="10" creationId="{6DC955DA-0C22-4DE5-8A28-07DFBCE52A47}"/>
          </ac:picMkLst>
        </pc:picChg>
        <pc:picChg chg="mod">
          <ac:chgData name="xentity ." userId="a8abbc2bb1dc3f9f" providerId="LiveId" clId="{FE6AA843-A180-4FD3-B57D-7F58872EC79B}" dt="2023-11-28T20:52:10.290" v="716" actId="1038"/>
          <ac:picMkLst>
            <pc:docMk/>
            <pc:sldMk cId="0" sldId="259"/>
            <ac:picMk id="11" creationId="{B9C957DE-BAE7-4C42-A872-86556EA6C394}"/>
          </ac:picMkLst>
        </pc:picChg>
      </pc:sldChg>
      <pc:sldChg chg="modSp mod">
        <pc:chgData name="xentity ." userId="a8abbc2bb1dc3f9f" providerId="LiveId" clId="{FE6AA843-A180-4FD3-B57D-7F58872EC79B}" dt="2023-11-28T20:53:51.371" v="750" actId="1076"/>
        <pc:sldMkLst>
          <pc:docMk/>
          <pc:sldMk cId="0" sldId="260"/>
        </pc:sldMkLst>
        <pc:spChg chg="mod">
          <ac:chgData name="xentity ." userId="a8abbc2bb1dc3f9f" providerId="LiveId" clId="{FE6AA843-A180-4FD3-B57D-7F58872EC79B}" dt="2023-11-28T20:53:34.643" v="748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xentity ." userId="a8abbc2bb1dc3f9f" providerId="LiveId" clId="{FE6AA843-A180-4FD3-B57D-7F58872EC79B}" dt="2023-11-28T20:53:51.371" v="750" actId="1076"/>
          <ac:spMkLst>
            <pc:docMk/>
            <pc:sldMk cId="0" sldId="260"/>
            <ac:spMk id="142" creationId="{00000000-0000-0000-0000-000000000000}"/>
          </ac:spMkLst>
        </pc:spChg>
        <pc:picChg chg="mod">
          <ac:chgData name="xentity ." userId="a8abbc2bb1dc3f9f" providerId="LiveId" clId="{FE6AA843-A180-4FD3-B57D-7F58872EC79B}" dt="2023-11-28T20:53:17.811" v="739" actId="1037"/>
          <ac:picMkLst>
            <pc:docMk/>
            <pc:sldMk cId="0" sldId="260"/>
            <ac:picMk id="10" creationId="{A0201C0D-751C-44AB-918B-8607D97176D6}"/>
          </ac:picMkLst>
        </pc:picChg>
        <pc:picChg chg="mod">
          <ac:chgData name="xentity ." userId="a8abbc2bb1dc3f9f" providerId="LiveId" clId="{FE6AA843-A180-4FD3-B57D-7F58872EC79B}" dt="2023-11-28T20:53:09.369" v="732" actId="1038"/>
          <ac:picMkLst>
            <pc:docMk/>
            <pc:sldMk cId="0" sldId="260"/>
            <ac:picMk id="11" creationId="{2A7EC77E-E5A4-498C-B1C4-2B12685BCB3D}"/>
          </ac:picMkLst>
        </pc:picChg>
      </pc:sldChg>
      <pc:sldChg chg="modSp mod">
        <pc:chgData name="xentity ." userId="a8abbc2bb1dc3f9f" providerId="LiveId" clId="{FE6AA843-A180-4FD3-B57D-7F58872EC79B}" dt="2023-11-28T20:54:52.674" v="791" actId="20577"/>
        <pc:sldMkLst>
          <pc:docMk/>
          <pc:sldMk cId="0" sldId="261"/>
        </pc:sldMkLst>
        <pc:spChg chg="mod">
          <ac:chgData name="xentity ." userId="a8abbc2bb1dc3f9f" providerId="LiveId" clId="{FE6AA843-A180-4FD3-B57D-7F58872EC79B}" dt="2023-11-28T20:54:52.674" v="791" actId="2057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xentity ." userId="a8abbc2bb1dc3f9f" providerId="LiveId" clId="{FE6AA843-A180-4FD3-B57D-7F58872EC79B}" dt="2023-11-28T20:54:49.830" v="789" actId="20577"/>
          <ac:spMkLst>
            <pc:docMk/>
            <pc:sldMk cId="0" sldId="261"/>
            <ac:spMk id="150" creationId="{00000000-0000-0000-0000-000000000000}"/>
          </ac:spMkLst>
        </pc:spChg>
        <pc:picChg chg="mod">
          <ac:chgData name="xentity ." userId="a8abbc2bb1dc3f9f" providerId="LiveId" clId="{FE6AA843-A180-4FD3-B57D-7F58872EC79B}" dt="2023-11-28T20:54:41.822" v="785" actId="1036"/>
          <ac:picMkLst>
            <pc:docMk/>
            <pc:sldMk cId="0" sldId="261"/>
            <ac:picMk id="10" creationId="{3ED76EBA-4DB6-4C18-89E2-D014D5DF63E2}"/>
          </ac:picMkLst>
        </pc:picChg>
        <pc:picChg chg="mod">
          <ac:chgData name="xentity ." userId="a8abbc2bb1dc3f9f" providerId="LiveId" clId="{FE6AA843-A180-4FD3-B57D-7F58872EC79B}" dt="2023-11-28T20:54:38.008" v="781" actId="1036"/>
          <ac:picMkLst>
            <pc:docMk/>
            <pc:sldMk cId="0" sldId="261"/>
            <ac:picMk id="11" creationId="{41CF6DBE-E0C6-4178-976B-E1BBD6030537}"/>
          </ac:picMkLst>
        </pc:picChg>
        <pc:picChg chg="mod">
          <ac:chgData name="xentity ." userId="a8abbc2bb1dc3f9f" providerId="LiveId" clId="{FE6AA843-A180-4FD3-B57D-7F58872EC79B}" dt="2023-11-28T20:54:31.709" v="777" actId="1036"/>
          <ac:picMkLst>
            <pc:docMk/>
            <pc:sldMk cId="0" sldId="261"/>
            <ac:picMk id="14" creationId="{2041B338-B964-4BED-9008-676AEE14D232}"/>
          </ac:picMkLst>
        </pc:picChg>
        <pc:picChg chg="mod">
          <ac:chgData name="xentity ." userId="a8abbc2bb1dc3f9f" providerId="LiveId" clId="{FE6AA843-A180-4FD3-B57D-7F58872EC79B}" dt="2023-11-28T20:54:23.473" v="770" actId="1038"/>
          <ac:picMkLst>
            <pc:docMk/>
            <pc:sldMk cId="0" sldId="261"/>
            <ac:picMk id="15" creationId="{0685577D-2781-412F-B673-09E7DD5F76A9}"/>
          </ac:picMkLst>
        </pc:picChg>
      </pc:sldChg>
      <pc:sldChg chg="modSp mod">
        <pc:chgData name="xentity ." userId="a8abbc2bb1dc3f9f" providerId="LiveId" clId="{FE6AA843-A180-4FD3-B57D-7F58872EC79B}" dt="2023-11-28T20:55:23.285" v="808" actId="1036"/>
        <pc:sldMkLst>
          <pc:docMk/>
          <pc:sldMk cId="1691178896" sldId="269"/>
        </pc:sldMkLst>
        <pc:spChg chg="mod">
          <ac:chgData name="xentity ." userId="a8abbc2bb1dc3f9f" providerId="LiveId" clId="{FE6AA843-A180-4FD3-B57D-7F58872EC79B}" dt="2023-11-28T20:55:15.940" v="798" actId="20577"/>
          <ac:spMkLst>
            <pc:docMk/>
            <pc:sldMk cId="1691178896" sldId="269"/>
            <ac:spMk id="150" creationId="{00000000-0000-0000-0000-000000000000}"/>
          </ac:spMkLst>
        </pc:spChg>
        <pc:spChg chg="mod">
          <ac:chgData name="xentity ." userId="a8abbc2bb1dc3f9f" providerId="LiveId" clId="{FE6AA843-A180-4FD3-B57D-7F58872EC79B}" dt="2023-11-28T20:55:07.511" v="794" actId="1035"/>
          <ac:spMkLst>
            <pc:docMk/>
            <pc:sldMk cId="1691178896" sldId="269"/>
            <ac:spMk id="151" creationId="{00000000-0000-0000-0000-000000000000}"/>
          </ac:spMkLst>
        </pc:spChg>
        <pc:picChg chg="mod">
          <ac:chgData name="xentity ." userId="a8abbc2bb1dc3f9f" providerId="LiveId" clId="{FE6AA843-A180-4FD3-B57D-7F58872EC79B}" dt="2023-11-28T20:55:23.285" v="808" actId="1036"/>
          <ac:picMkLst>
            <pc:docMk/>
            <pc:sldMk cId="1691178896" sldId="269"/>
            <ac:picMk id="3" creationId="{6E3907F4-7A59-4497-8050-05FEBCB0A3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6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152400" y="982666"/>
            <a:ext cx="6249600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152400" y="1705909"/>
            <a:ext cx="86868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  <a:r>
              <a:rPr lang="en-IN" dirty="0"/>
              <a:t> – Data Quality, Data Insights &amp; Presentation</a:t>
            </a:r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50" y="339830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152400" y="2171159"/>
            <a:ext cx="8077200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err="1"/>
              <a:t>Ashwajit</a:t>
            </a:r>
            <a:r>
              <a:rPr lang="en-IN" dirty="0"/>
              <a:t> Barua – 2020UGMM046, Data Analyst Consulting Intern.</a:t>
            </a:r>
            <a:br>
              <a:rPr lang="en-IN" dirty="0"/>
            </a:br>
            <a:br>
              <a:rPr lang="en-IN" dirty="0"/>
            </a:br>
            <a:r>
              <a:rPr lang="en-US" dirty="0"/>
              <a:t>I completed my Data Analytics Intern from KPMG, Completed a simulation focused on advising a client on customer targeting with the Data, Analytics &amp; Modelling team.</a:t>
            </a:r>
            <a:br>
              <a:rPr lang="en-US" dirty="0"/>
            </a:br>
            <a:r>
              <a:rPr lang="en-US" dirty="0"/>
              <a:t>Assessed data quality and completeness in preparation for analysis.</a:t>
            </a:r>
          </a:p>
          <a:p>
            <a:r>
              <a:rPr lang="en-US" dirty="0"/>
              <a:t>Analyzed data to target high-value customers based on demographics and attributes. Developed dashboards to communicate findings with visuals.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the presentation that I was required to prepare for Sprocket Central Pvt Ltd on the basis of the given data provide by them, I was a part of </a:t>
            </a:r>
            <a:r>
              <a:rPr lang="en-US" dirty="0" err="1"/>
              <a:t>TheAnalyticsTeam</a:t>
            </a:r>
            <a:r>
              <a:rPr lang="en-US" dirty="0"/>
              <a:t> which was working on this data. It consists of Data Interpretation, Model Deployment, Interpretation.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76DD-9D98-ECDD-76F7-AED1C16D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6281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4" y="1657350"/>
            <a:ext cx="6881575" cy="140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769837"/>
            <a:ext cx="4910668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3" y="820286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8" y="29527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400" y="895350"/>
            <a:ext cx="457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8421" y="3025975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in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744584"/>
            <a:ext cx="4861762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00831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34" y="2932612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42101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994228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63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50583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39" y="302193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65735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15391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419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Ashwa</dc:creator>
  <cp:lastModifiedBy>xentity .</cp:lastModifiedBy>
  <cp:revision>7</cp:revision>
  <dcterms:modified xsi:type="dcterms:W3CDTF">2023-11-28T20:55:28Z</dcterms:modified>
</cp:coreProperties>
</file>