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296" r:id="rId6"/>
    <p:sldId id="259" r:id="rId7"/>
    <p:sldId id="320" r:id="rId8"/>
    <p:sldId id="306" r:id="rId9"/>
    <p:sldId id="312" r:id="rId10"/>
    <p:sldId id="314" r:id="rId11"/>
    <p:sldId id="307" r:id="rId12"/>
    <p:sldId id="308" r:id="rId13"/>
    <p:sldId id="317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RMKCET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RMKCET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19DE-0CD5-2707-2721-CE5DACD5F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RMKCET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3DCC-DA44-9AC9-D3BF-C68DAD8635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RMKCET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1516C-6CF6-BD7F-4CAD-DBD596A751F9}"/>
              </a:ext>
            </a:extLst>
          </p:cNvPr>
          <p:cNvSpPr/>
          <p:nvPr userDrawn="1"/>
        </p:nvSpPr>
        <p:spPr>
          <a:xfrm>
            <a:off x="4740222" y="2964152"/>
            <a:ext cx="2711555" cy="2645537"/>
          </a:xfrm>
          <a:prstGeom prst="rect">
            <a:avLst/>
          </a:prstGeom>
          <a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57C80-D719-AE0F-8A10-839FF817FAAA}"/>
              </a:ext>
            </a:extLst>
          </p:cNvPr>
          <p:cNvSpPr txBox="1"/>
          <p:nvPr/>
        </p:nvSpPr>
        <p:spPr>
          <a:xfrm>
            <a:off x="1601721" y="514400"/>
            <a:ext cx="10349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0" i="0" u="sng" dirty="0">
                <a:effectLst/>
                <a:latin typeface="+mj-lt"/>
              </a:rPr>
              <a:t>RMK College of Engineering and Technology</a:t>
            </a:r>
            <a:endParaRPr lang="en-IN" sz="4400" u="sng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EF1F3-2F99-B2AF-5780-1147C4DC378B}"/>
              </a:ext>
            </a:extLst>
          </p:cNvPr>
          <p:cNvSpPr txBox="1"/>
          <p:nvPr/>
        </p:nvSpPr>
        <p:spPr>
          <a:xfrm>
            <a:off x="2840333" y="2452223"/>
            <a:ext cx="787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CIENCE DAY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PROJECT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A540-1353-DC7D-9775-2009570C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21F-54B2-40F2-A864-C3EFDA94D470}" type="slidenum">
              <a:rPr lang="en-IN" smtClean="0"/>
              <a:t>1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523F0-4B60-93C7-BDA6-006A47F7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" y="514400"/>
            <a:ext cx="735139" cy="73513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5430F3-6142-376E-F442-F3B5F580CFC4}"/>
              </a:ext>
            </a:extLst>
          </p:cNvPr>
          <p:cNvCxnSpPr/>
          <p:nvPr/>
        </p:nvCxnSpPr>
        <p:spPr>
          <a:xfrm>
            <a:off x="1229548" y="3221664"/>
            <a:ext cx="94830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0CEBDE-2404-4164-B92E-32FDE6B7B952}"/>
              </a:ext>
            </a:extLst>
          </p:cNvPr>
          <p:cNvSpPr txBox="1"/>
          <p:nvPr/>
        </p:nvSpPr>
        <p:spPr>
          <a:xfrm>
            <a:off x="847263" y="3936075"/>
            <a:ext cx="4691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TEAM LEADER: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GANESSH M </a:t>
            </a:r>
            <a:r>
              <a:rPr lang="en-IN" sz="2000" dirty="0" err="1"/>
              <a:t>M</a:t>
            </a:r>
            <a:r>
              <a:rPr lang="en-IN" sz="2000" dirty="0"/>
              <a:t>            (111622201019)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TEAM MEMBER: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ASHWANDH RAJ P     (111622201005)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33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EE33-FA8C-FE46-DCC0-4BC2760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98" y="0"/>
            <a:ext cx="10515600" cy="6871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How it looks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FCCF-FA66-F651-1853-8CF50743D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516F8-416A-3081-4EEA-7B5467405B6A}"/>
              </a:ext>
            </a:extLst>
          </p:cNvPr>
          <p:cNvSpPr txBox="1"/>
          <p:nvPr/>
        </p:nvSpPr>
        <p:spPr>
          <a:xfrm>
            <a:off x="768398" y="823658"/>
            <a:ext cx="342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tang" panose="02030600000101010101" pitchFamily="18" charset="-127"/>
                <a:ea typeface="Batang" panose="02030600000101010101" pitchFamily="18" charset="-127"/>
              </a:rPr>
              <a:t>PDF Look: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9DD46-2D95-23E9-E7DF-A7CBB9224B8B}"/>
              </a:ext>
            </a:extLst>
          </p:cNvPr>
          <p:cNvSpPr txBox="1"/>
          <p:nvPr/>
        </p:nvSpPr>
        <p:spPr>
          <a:xfrm>
            <a:off x="651030" y="6227863"/>
            <a:ext cx="380310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65F18-C86B-1A7B-9F70-7E54E7A20499}"/>
              </a:ext>
            </a:extLst>
          </p:cNvPr>
          <p:cNvSpPr txBox="1"/>
          <p:nvPr/>
        </p:nvSpPr>
        <p:spPr>
          <a:xfrm>
            <a:off x="6760278" y="782685"/>
            <a:ext cx="6097162" cy="44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Web Page Look: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1A71-D55B-9482-D1DA-528065D2F438}"/>
              </a:ext>
            </a:extLst>
          </p:cNvPr>
          <p:cNvSpPr txBox="1"/>
          <p:nvPr/>
        </p:nvSpPr>
        <p:spPr>
          <a:xfrm>
            <a:off x="7306457" y="6163360"/>
            <a:ext cx="380310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2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AEE861-8BD4-4456-0351-36FBA516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6" t="7003" r="28446"/>
          <a:stretch/>
        </p:blipFill>
        <p:spPr>
          <a:xfrm>
            <a:off x="6574421" y="1223768"/>
            <a:ext cx="4282632" cy="500409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7E14594-4EC6-B24E-EDEE-72D88ECF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910" y="1285323"/>
            <a:ext cx="3513221" cy="4942540"/>
          </a:xfrm>
        </p:spPr>
      </p:pic>
    </p:spTree>
    <p:extLst>
      <p:ext uri="{BB962C8B-B14F-4D97-AF65-F5344CB8AC3E}">
        <p14:creationId xmlns:p14="http://schemas.microsoft.com/office/powerpoint/2010/main" val="3286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08B2-09E1-4419-FD09-455CC641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BE62-D4B7-6847-06F6-2761BC6C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98" y="1695735"/>
            <a:ext cx="4355615" cy="346653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>
                <a:latin typeface="+mj-lt"/>
              </a:rPr>
              <a:t>"Leading the way in modernizing education processes."</a:t>
            </a:r>
            <a:endParaRPr lang="en-IN" sz="3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634" y="1020288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71904" y="2232088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Primary goals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Language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Working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How it looks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Login page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448301" y="3630585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2" y="2540457"/>
            <a:ext cx="1791038" cy="2033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551AF6-3F1E-52C8-325B-4478596970D3}"/>
              </a:ext>
            </a:extLst>
          </p:cNvPr>
          <p:cNvSpPr txBox="1"/>
          <p:nvPr/>
        </p:nvSpPr>
        <p:spPr>
          <a:xfrm>
            <a:off x="1937801" y="933442"/>
            <a:ext cx="315498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0" dirty="0">
                <a:solidFill>
                  <a:schemeClr val="accent1"/>
                </a:solidFill>
                <a:latin typeface="Baskerville Old Face (Headings)"/>
                <a:ea typeface="Artifakt Element Heavy" panose="020B0B030500000200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17" y="3929514"/>
            <a:ext cx="9992387" cy="1123750"/>
          </a:xfrm>
        </p:spPr>
        <p:txBody>
          <a:bodyPr>
            <a:noAutofit/>
          </a:bodyPr>
          <a:lstStyle/>
          <a:p>
            <a:r>
              <a:rPr lang="en-IN" sz="7200" dirty="0"/>
              <a:t>Outing Odyssey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77C2-258F-4ADE-A84C-5444C075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07616" y="2182262"/>
            <a:ext cx="204613" cy="4572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FF18-A17C-41E5-8F64-D44B3520F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87597" y="2182262"/>
            <a:ext cx="240037" cy="40227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1518A-2CB4-49F4-999D-92ECCDD8D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67578" y="2008592"/>
            <a:ext cx="240037" cy="40227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BA7274-3405-4CE6-9E87-3B49CD2BC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05339" y="3067374"/>
            <a:ext cx="9581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Revolutionize Your School's Leave Process with 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Our Streamlined Web Solution."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92BBB-9260-49AF-AA58-CF77443B2692}"/>
              </a:ext>
            </a:extLst>
          </p:cNvPr>
          <p:cNvSpPr txBox="1"/>
          <p:nvPr/>
        </p:nvSpPr>
        <p:spPr>
          <a:xfrm>
            <a:off x="4373216" y="2008592"/>
            <a:ext cx="344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>
                <a:solidFill>
                  <a:schemeClr val="accent3"/>
                </a:solidFill>
                <a:latin typeface="+mj-lt"/>
              </a:rPr>
              <a:t>AIM</a:t>
            </a:r>
            <a:r>
              <a:rPr lang="en-IN" sz="5400" dirty="0">
                <a:solidFill>
                  <a:schemeClr val="accent3"/>
                </a:solid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74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45509"/>
            <a:ext cx="8695944" cy="1325880"/>
          </a:xfrm>
        </p:spPr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329314"/>
            <a:ext cx="7744968" cy="2637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"Introducing a streamlined and efficient web-based solution for student outing forms. Enter your details with ease and have them converted into a PDF file for immediate distribution to your respected counsellor."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Language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7EB33-8C42-72FB-A743-C7C32C2E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22" y="2344952"/>
            <a:ext cx="3459829" cy="523220"/>
          </a:xfrm>
        </p:spPr>
        <p:txBody>
          <a:bodyPr/>
          <a:lstStyle/>
          <a:p>
            <a:r>
              <a:rPr lang="en-IN" dirty="0">
                <a:latin typeface="Gadugi" panose="020B0502040204020203" pitchFamily="34" charset="0"/>
                <a:ea typeface="Gadugi" panose="020B0502040204020203" pitchFamily="34" charset="0"/>
              </a:rPr>
              <a:t>FRONT END: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DA67E-DD42-D891-6F3E-55042366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9" y="3429000"/>
            <a:ext cx="3604209" cy="18539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78300-6E01-4C5D-7C3C-30CDB4508752}"/>
              </a:ext>
            </a:extLst>
          </p:cNvPr>
          <p:cNvSpPr txBox="1"/>
          <p:nvPr/>
        </p:nvSpPr>
        <p:spPr>
          <a:xfrm>
            <a:off x="7398962" y="2344952"/>
            <a:ext cx="400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Gadugi" panose="020B0502040204020203" pitchFamily="34" charset="0"/>
                <a:ea typeface="Gadugi" panose="020B0502040204020203" pitchFamily="34" charset="0"/>
              </a:rPr>
              <a:t>BACK END</a:t>
            </a:r>
            <a:r>
              <a:rPr lang="en-IN" sz="2800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EE00FB-1F47-87E9-5D3D-AA56F2F2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88" y="3429000"/>
            <a:ext cx="3310574" cy="18539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E705A8-3616-CC07-2A53-1A3141309132}"/>
              </a:ext>
            </a:extLst>
          </p:cNvPr>
          <p:cNvSpPr/>
          <p:nvPr/>
        </p:nvSpPr>
        <p:spPr>
          <a:xfrm>
            <a:off x="707322" y="3360874"/>
            <a:ext cx="3731454" cy="199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A0FF4-A77E-582E-1642-35751DBD89C0}"/>
              </a:ext>
            </a:extLst>
          </p:cNvPr>
          <p:cNvSpPr/>
          <p:nvPr/>
        </p:nvSpPr>
        <p:spPr>
          <a:xfrm>
            <a:off x="7273319" y="3360874"/>
            <a:ext cx="3427255" cy="199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67" y="2656296"/>
            <a:ext cx="10330626" cy="1536821"/>
          </a:xfrm>
        </p:spPr>
        <p:txBody>
          <a:bodyPr>
            <a:normAutofit fontScale="90000"/>
          </a:bodyPr>
          <a:lstStyle/>
          <a:p>
            <a:r>
              <a:rPr lang="en-US" dirty="0"/>
              <a:t>Everybody should learn to program a computer ,because it teaches you how to think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9295" y="4153955"/>
            <a:ext cx="8705089" cy="457200"/>
          </a:xfrm>
        </p:spPr>
        <p:txBody>
          <a:bodyPr/>
          <a:lstStyle/>
          <a:p>
            <a:r>
              <a:rPr lang="en-US" dirty="0"/>
              <a:t>-Steve Jobs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2262" y="3642780"/>
            <a:ext cx="945473" cy="1936750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451" y="1969043"/>
            <a:ext cx="941832" cy="193675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78" y="0"/>
            <a:ext cx="11466443" cy="874989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Working</a:t>
            </a:r>
            <a:endParaRPr lang="en-US" sz="4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17211-4A6B-29EA-6307-900D68DB4ED5}"/>
              </a:ext>
            </a:extLst>
          </p:cNvPr>
          <p:cNvSpPr txBox="1"/>
          <p:nvPr/>
        </p:nvSpPr>
        <p:spPr>
          <a:xfrm>
            <a:off x="1247144" y="959894"/>
            <a:ext cx="9332464" cy="493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Our web-based platform provides an easy and efficient solution for students and parents to request for leave of absence from school.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Upon opening the webpage, the user will be directed to a form where they can input the necessary information.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Upon submission, a success message will be displayed and the information will be stored in a PDF file.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PDF file will then be sent to the respective counsellor for verification.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After the counsellor has given their digital signature, the file will be sent to the coordinator and H.O.D for further approval.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Once all signatures have been obtained, the file will be sent to the student and parent with a printable option.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26C160-3A9E-1CE8-11B2-AEFE26A2EBF6}"/>
              </a:ext>
            </a:extLst>
          </p:cNvPr>
          <p:cNvSpPr txBox="1"/>
          <p:nvPr/>
        </p:nvSpPr>
        <p:spPr>
          <a:xfrm>
            <a:off x="1541906" y="1155266"/>
            <a:ext cx="8885734" cy="3875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User-friendly form for easy input of information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Automated PDF file creation and distribution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Secure and efficient digital signature process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Real-time status tracking and updates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Easy printing options for student and parent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Streamlined communication between school departments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0FD30-8AF7-4EC4-9BDA-16F0A35961B9}"/>
              </a:ext>
            </a:extLst>
          </p:cNvPr>
          <p:cNvSpPr txBox="1"/>
          <p:nvPr/>
        </p:nvSpPr>
        <p:spPr>
          <a:xfrm>
            <a:off x="1504121" y="136525"/>
            <a:ext cx="9183757" cy="7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>
                <a:latin typeface="+mj-lt"/>
              </a:rPr>
              <a:t>Features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327</Words>
  <Application>Microsoft Office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Batang</vt:lpstr>
      <vt:lpstr>Arial</vt:lpstr>
      <vt:lpstr>Baskerville</vt:lpstr>
      <vt:lpstr>Baskerville Old Face</vt:lpstr>
      <vt:lpstr>Baskerville Old Face (Headings)</vt:lpstr>
      <vt:lpstr>Calibri</vt:lpstr>
      <vt:lpstr>Gadugi</vt:lpstr>
      <vt:lpstr>Gill Sans Light</vt:lpstr>
      <vt:lpstr>Gill Sans Nova</vt:lpstr>
      <vt:lpstr>Gill Sans Nova Light</vt:lpstr>
      <vt:lpstr>Wingdings</vt:lpstr>
      <vt:lpstr>Office Theme</vt:lpstr>
      <vt:lpstr>PowerPoint Presentation</vt:lpstr>
      <vt:lpstr>Agenda</vt:lpstr>
      <vt:lpstr>Outing Odyssey</vt:lpstr>
      <vt:lpstr>Revolutionize Your School's Leave Process with  Our Streamlined Web Solution."</vt:lpstr>
      <vt:lpstr>Introduction</vt:lpstr>
      <vt:lpstr>Language used</vt:lpstr>
      <vt:lpstr>Everybody should learn to program a computer ,because it teaches you how to think</vt:lpstr>
      <vt:lpstr>Working</vt:lpstr>
      <vt:lpstr>PowerPoint Presentation</vt:lpstr>
      <vt:lpstr>How it looks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Ashwandh Pugal</dc:creator>
  <cp:lastModifiedBy>Ashwandh Pugal</cp:lastModifiedBy>
  <cp:revision>12</cp:revision>
  <dcterms:created xsi:type="dcterms:W3CDTF">2023-02-10T14:38:45Z</dcterms:created>
  <dcterms:modified xsi:type="dcterms:W3CDTF">2023-02-11T05:19:59Z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