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6" r:id="rId8"/>
    <p:sldId id="267" r:id="rId9"/>
    <p:sldId id="260" r:id="rId10"/>
    <p:sldId id="262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1ECCA5-F440-4577-B386-FF08A5659079}">
          <p14:sldIdLst>
            <p14:sldId id="256"/>
            <p14:sldId id="257"/>
            <p14:sldId id="258"/>
            <p14:sldId id="264"/>
            <p14:sldId id="259"/>
            <p14:sldId id="265"/>
            <p14:sldId id="266"/>
            <p14:sldId id="267"/>
            <p14:sldId id="260"/>
            <p14:sldId id="262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54805B-7400-424C-A040-5EB035F87D32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94038E7-F675-4487-BAC0-3295387C6F8D}">
      <dgm:prSet/>
      <dgm:spPr/>
      <dgm:t>
        <a:bodyPr/>
        <a:lstStyle/>
        <a:p>
          <a:r>
            <a:rPr lang="en-US" b="1" i="0" baseline="0"/>
            <a:t>Urban Professionals:</a:t>
          </a:r>
          <a:r>
            <a:rPr lang="en-US" b="0" i="0" baseline="0"/>
            <a:t> Require daily pet care, boarding, and relocation services when moving.</a:t>
          </a:r>
          <a:endParaRPr lang="en-US"/>
        </a:p>
      </dgm:t>
    </dgm:pt>
    <dgm:pt modelId="{F3D2C28F-EC09-4593-8404-FFC7EEC42355}" type="parTrans" cxnId="{04A177DD-ECFF-4010-9129-8D9DCEF65A68}">
      <dgm:prSet/>
      <dgm:spPr/>
      <dgm:t>
        <a:bodyPr/>
        <a:lstStyle/>
        <a:p>
          <a:endParaRPr lang="en-US"/>
        </a:p>
      </dgm:t>
    </dgm:pt>
    <dgm:pt modelId="{575A26A3-3A3E-4DE7-AC9F-6D8637FA9283}" type="sibTrans" cxnId="{04A177DD-ECFF-4010-9129-8D9DCEF65A6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DCDD7021-1ACC-4B74-9A6C-F5D9BD4B99D0}">
      <dgm:prSet/>
      <dgm:spPr/>
      <dgm:t>
        <a:bodyPr/>
        <a:lstStyle/>
        <a:p>
          <a:r>
            <a:rPr lang="en-US" b="1" i="0" baseline="0"/>
            <a:t>Expats and International Travelers:</a:t>
          </a:r>
          <a:r>
            <a:rPr lang="en-US" b="0" i="0" baseline="0"/>
            <a:t> Need assistance with relocating pets across borders.</a:t>
          </a:r>
          <a:endParaRPr lang="en-US"/>
        </a:p>
      </dgm:t>
    </dgm:pt>
    <dgm:pt modelId="{775346A5-627F-4D33-871F-9A4033AB714F}" type="parTrans" cxnId="{5E6E98AD-7A88-4EA4-9C47-182480A799A2}">
      <dgm:prSet/>
      <dgm:spPr/>
      <dgm:t>
        <a:bodyPr/>
        <a:lstStyle/>
        <a:p>
          <a:endParaRPr lang="en-US"/>
        </a:p>
      </dgm:t>
    </dgm:pt>
    <dgm:pt modelId="{7A408CD0-9C80-4F61-BC93-29BA5BAC91F8}" type="sibTrans" cxnId="{5E6E98AD-7A88-4EA4-9C47-182480A799A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FEF5866-6CFF-4B1B-AB22-793EFFA8D9F8}">
      <dgm:prSet/>
      <dgm:spPr/>
      <dgm:t>
        <a:bodyPr/>
        <a:lstStyle/>
        <a:p>
          <a:r>
            <a:rPr lang="en-US" b="1" i="0" baseline="0"/>
            <a:t>Military Families:</a:t>
          </a:r>
          <a:r>
            <a:rPr lang="en-US" b="0" i="0" baseline="0"/>
            <a:t> Often relocate and need both care and transportation services.</a:t>
          </a:r>
          <a:endParaRPr lang="en-US"/>
        </a:p>
      </dgm:t>
    </dgm:pt>
    <dgm:pt modelId="{994EFDA4-ABB6-4539-AB10-9C39C43DA2A4}" type="parTrans" cxnId="{E3625FB3-D597-4716-BCE6-CD9D60963038}">
      <dgm:prSet/>
      <dgm:spPr/>
      <dgm:t>
        <a:bodyPr/>
        <a:lstStyle/>
        <a:p>
          <a:endParaRPr lang="en-US"/>
        </a:p>
      </dgm:t>
    </dgm:pt>
    <dgm:pt modelId="{2E69003E-4051-4A5C-8B06-530E95242BE8}" type="sibTrans" cxnId="{E3625FB3-D597-4716-BCE6-CD9D6096303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80EA1CEE-BC0B-4A5D-B504-321F036BB481}">
      <dgm:prSet/>
      <dgm:spPr/>
      <dgm:t>
        <a:bodyPr/>
        <a:lstStyle/>
        <a:p>
          <a:r>
            <a:rPr lang="en-US" b="1" i="0" baseline="0"/>
            <a:t>Busy Families:</a:t>
          </a:r>
          <a:r>
            <a:rPr lang="en-US" b="0" i="0" baseline="0"/>
            <a:t> Seek reliable care and relocation for their pets during travel or moves. </a:t>
          </a:r>
          <a:endParaRPr lang="en-US"/>
        </a:p>
      </dgm:t>
    </dgm:pt>
    <dgm:pt modelId="{3DBD8787-FB2D-4C1C-B048-751876FF7036}" type="parTrans" cxnId="{23C4699B-97C4-49A7-9E79-21B312C50250}">
      <dgm:prSet/>
      <dgm:spPr/>
      <dgm:t>
        <a:bodyPr/>
        <a:lstStyle/>
        <a:p>
          <a:endParaRPr lang="en-US"/>
        </a:p>
      </dgm:t>
    </dgm:pt>
    <dgm:pt modelId="{11DCC041-4EA5-408D-BF9F-5FE272FD4AEF}" type="sibTrans" cxnId="{23C4699B-97C4-49A7-9E79-21B312C50250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4EF0FE99-2AB8-4E10-965A-95D9F41BB708}" type="pres">
      <dgm:prSet presAssocID="{C754805B-7400-424C-A040-5EB035F87D32}" presName="Name0" presStyleCnt="0">
        <dgm:presLayoutVars>
          <dgm:animLvl val="lvl"/>
          <dgm:resizeHandles val="exact"/>
        </dgm:presLayoutVars>
      </dgm:prSet>
      <dgm:spPr/>
    </dgm:pt>
    <dgm:pt modelId="{E014936C-8ED9-4E03-A904-0C794E3993D5}" type="pres">
      <dgm:prSet presAssocID="{494038E7-F675-4487-BAC0-3295387C6F8D}" presName="compositeNode" presStyleCnt="0">
        <dgm:presLayoutVars>
          <dgm:bulletEnabled val="1"/>
        </dgm:presLayoutVars>
      </dgm:prSet>
      <dgm:spPr/>
    </dgm:pt>
    <dgm:pt modelId="{542643B6-35EF-4337-AD06-BD325CC5FD8D}" type="pres">
      <dgm:prSet presAssocID="{494038E7-F675-4487-BAC0-3295387C6F8D}" presName="bgRect" presStyleLbl="alignNode1" presStyleIdx="0" presStyleCnt="4"/>
      <dgm:spPr/>
    </dgm:pt>
    <dgm:pt modelId="{DC5BDE37-2EFF-4D22-8291-D4EB527942A7}" type="pres">
      <dgm:prSet presAssocID="{575A26A3-3A3E-4DE7-AC9F-6D8637FA9283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E58C4333-2524-417A-8AFF-43DC863CB8C9}" type="pres">
      <dgm:prSet presAssocID="{494038E7-F675-4487-BAC0-3295387C6F8D}" presName="nodeRect" presStyleLbl="alignNode1" presStyleIdx="0" presStyleCnt="4">
        <dgm:presLayoutVars>
          <dgm:bulletEnabled val="1"/>
        </dgm:presLayoutVars>
      </dgm:prSet>
      <dgm:spPr/>
    </dgm:pt>
    <dgm:pt modelId="{F75522D5-E548-4412-8785-870304AADED9}" type="pres">
      <dgm:prSet presAssocID="{575A26A3-3A3E-4DE7-AC9F-6D8637FA9283}" presName="sibTrans" presStyleCnt="0"/>
      <dgm:spPr/>
    </dgm:pt>
    <dgm:pt modelId="{C0C1E2AF-F71A-46B5-979F-3365BDFF62BC}" type="pres">
      <dgm:prSet presAssocID="{DCDD7021-1ACC-4B74-9A6C-F5D9BD4B99D0}" presName="compositeNode" presStyleCnt="0">
        <dgm:presLayoutVars>
          <dgm:bulletEnabled val="1"/>
        </dgm:presLayoutVars>
      </dgm:prSet>
      <dgm:spPr/>
    </dgm:pt>
    <dgm:pt modelId="{1527A871-713B-4254-830A-CE6BC98B9847}" type="pres">
      <dgm:prSet presAssocID="{DCDD7021-1ACC-4B74-9A6C-F5D9BD4B99D0}" presName="bgRect" presStyleLbl="alignNode1" presStyleIdx="1" presStyleCnt="4"/>
      <dgm:spPr/>
    </dgm:pt>
    <dgm:pt modelId="{083340EC-1CC8-4E57-BF26-2DCC7B059F44}" type="pres">
      <dgm:prSet presAssocID="{7A408CD0-9C80-4F61-BC93-29BA5BAC91F8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B673BFAE-F58A-4BC8-9164-1A370D38D6AE}" type="pres">
      <dgm:prSet presAssocID="{DCDD7021-1ACC-4B74-9A6C-F5D9BD4B99D0}" presName="nodeRect" presStyleLbl="alignNode1" presStyleIdx="1" presStyleCnt="4">
        <dgm:presLayoutVars>
          <dgm:bulletEnabled val="1"/>
        </dgm:presLayoutVars>
      </dgm:prSet>
      <dgm:spPr/>
    </dgm:pt>
    <dgm:pt modelId="{0230C3E7-7CCD-4066-A4F8-73EE0A0AB541}" type="pres">
      <dgm:prSet presAssocID="{7A408CD0-9C80-4F61-BC93-29BA5BAC91F8}" presName="sibTrans" presStyleCnt="0"/>
      <dgm:spPr/>
    </dgm:pt>
    <dgm:pt modelId="{B886AADE-1CE6-4C95-8F32-D795D41D19E6}" type="pres">
      <dgm:prSet presAssocID="{2FEF5866-6CFF-4B1B-AB22-793EFFA8D9F8}" presName="compositeNode" presStyleCnt="0">
        <dgm:presLayoutVars>
          <dgm:bulletEnabled val="1"/>
        </dgm:presLayoutVars>
      </dgm:prSet>
      <dgm:spPr/>
    </dgm:pt>
    <dgm:pt modelId="{1BE196E5-66DC-4C81-B7FA-DDC36D1B12ED}" type="pres">
      <dgm:prSet presAssocID="{2FEF5866-6CFF-4B1B-AB22-793EFFA8D9F8}" presName="bgRect" presStyleLbl="alignNode1" presStyleIdx="2" presStyleCnt="4"/>
      <dgm:spPr/>
    </dgm:pt>
    <dgm:pt modelId="{3B7BFEBB-10B2-42D2-8C93-9BA80DF8E239}" type="pres">
      <dgm:prSet presAssocID="{2E69003E-4051-4A5C-8B06-530E95242BE8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A4896EDE-CD95-47F9-B254-9F91CE8C29F8}" type="pres">
      <dgm:prSet presAssocID="{2FEF5866-6CFF-4B1B-AB22-793EFFA8D9F8}" presName="nodeRect" presStyleLbl="alignNode1" presStyleIdx="2" presStyleCnt="4">
        <dgm:presLayoutVars>
          <dgm:bulletEnabled val="1"/>
        </dgm:presLayoutVars>
      </dgm:prSet>
      <dgm:spPr/>
    </dgm:pt>
    <dgm:pt modelId="{D61EC411-0E97-418D-B2D5-8CE58F1A0428}" type="pres">
      <dgm:prSet presAssocID="{2E69003E-4051-4A5C-8B06-530E95242BE8}" presName="sibTrans" presStyleCnt="0"/>
      <dgm:spPr/>
    </dgm:pt>
    <dgm:pt modelId="{749F8E76-F19B-4C44-BCAC-312E5AC363CC}" type="pres">
      <dgm:prSet presAssocID="{80EA1CEE-BC0B-4A5D-B504-321F036BB481}" presName="compositeNode" presStyleCnt="0">
        <dgm:presLayoutVars>
          <dgm:bulletEnabled val="1"/>
        </dgm:presLayoutVars>
      </dgm:prSet>
      <dgm:spPr/>
    </dgm:pt>
    <dgm:pt modelId="{96B1DCF2-02DF-4F9F-B41A-3995C6D5CBB0}" type="pres">
      <dgm:prSet presAssocID="{80EA1CEE-BC0B-4A5D-B504-321F036BB481}" presName="bgRect" presStyleLbl="alignNode1" presStyleIdx="3" presStyleCnt="4"/>
      <dgm:spPr/>
    </dgm:pt>
    <dgm:pt modelId="{CD113E0C-5586-4CFA-94A7-EFC545D3E918}" type="pres">
      <dgm:prSet presAssocID="{11DCC041-4EA5-408D-BF9F-5FE272FD4AEF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72EC34E8-EC39-4F57-9713-2576650CFFD7}" type="pres">
      <dgm:prSet presAssocID="{80EA1CEE-BC0B-4A5D-B504-321F036BB481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27BA970B-FA3F-4066-B5C5-230B0246C58E}" type="presOf" srcId="{80EA1CEE-BC0B-4A5D-B504-321F036BB481}" destId="{72EC34E8-EC39-4F57-9713-2576650CFFD7}" srcOrd="1" destOrd="0" presId="urn:microsoft.com/office/officeart/2016/7/layout/LinearBlockProcessNumbered"/>
    <dgm:cxn modelId="{ADD58A2A-8FA6-45E5-8BA8-C5181116D34A}" type="presOf" srcId="{494038E7-F675-4487-BAC0-3295387C6F8D}" destId="{E58C4333-2524-417A-8AFF-43DC863CB8C9}" srcOrd="1" destOrd="0" presId="urn:microsoft.com/office/officeart/2016/7/layout/LinearBlockProcessNumbered"/>
    <dgm:cxn modelId="{09BDCD62-07A0-4513-B53C-AA3B5BFFACA9}" type="presOf" srcId="{DCDD7021-1ACC-4B74-9A6C-F5D9BD4B99D0}" destId="{B673BFAE-F58A-4BC8-9164-1A370D38D6AE}" srcOrd="1" destOrd="0" presId="urn:microsoft.com/office/officeart/2016/7/layout/LinearBlockProcessNumbered"/>
    <dgm:cxn modelId="{2F42A551-04F1-40CC-B728-22ED8BE1475B}" type="presOf" srcId="{DCDD7021-1ACC-4B74-9A6C-F5D9BD4B99D0}" destId="{1527A871-713B-4254-830A-CE6BC98B9847}" srcOrd="0" destOrd="0" presId="urn:microsoft.com/office/officeart/2016/7/layout/LinearBlockProcessNumbered"/>
    <dgm:cxn modelId="{1F91B976-2A40-433D-90CF-EDCC56B1B497}" type="presOf" srcId="{11DCC041-4EA5-408D-BF9F-5FE272FD4AEF}" destId="{CD113E0C-5586-4CFA-94A7-EFC545D3E918}" srcOrd="0" destOrd="0" presId="urn:microsoft.com/office/officeart/2016/7/layout/LinearBlockProcessNumbered"/>
    <dgm:cxn modelId="{FECAFD56-78DC-4245-8F81-A10964DFB2FE}" type="presOf" srcId="{2E69003E-4051-4A5C-8B06-530E95242BE8}" destId="{3B7BFEBB-10B2-42D2-8C93-9BA80DF8E239}" srcOrd="0" destOrd="0" presId="urn:microsoft.com/office/officeart/2016/7/layout/LinearBlockProcessNumbered"/>
    <dgm:cxn modelId="{E137468C-8B01-4C89-B134-4D092E4C63FA}" type="presOf" srcId="{575A26A3-3A3E-4DE7-AC9F-6D8637FA9283}" destId="{DC5BDE37-2EFF-4D22-8291-D4EB527942A7}" srcOrd="0" destOrd="0" presId="urn:microsoft.com/office/officeart/2016/7/layout/LinearBlockProcessNumbered"/>
    <dgm:cxn modelId="{23C4699B-97C4-49A7-9E79-21B312C50250}" srcId="{C754805B-7400-424C-A040-5EB035F87D32}" destId="{80EA1CEE-BC0B-4A5D-B504-321F036BB481}" srcOrd="3" destOrd="0" parTransId="{3DBD8787-FB2D-4C1C-B048-751876FF7036}" sibTransId="{11DCC041-4EA5-408D-BF9F-5FE272FD4AEF}"/>
    <dgm:cxn modelId="{0512249C-B392-40BE-948B-6B5495248D9B}" type="presOf" srcId="{80EA1CEE-BC0B-4A5D-B504-321F036BB481}" destId="{96B1DCF2-02DF-4F9F-B41A-3995C6D5CBB0}" srcOrd="0" destOrd="0" presId="urn:microsoft.com/office/officeart/2016/7/layout/LinearBlockProcessNumbered"/>
    <dgm:cxn modelId="{059C30A2-2454-4FA3-B75D-33B974F9B42D}" type="presOf" srcId="{2FEF5866-6CFF-4B1B-AB22-793EFFA8D9F8}" destId="{A4896EDE-CD95-47F9-B254-9F91CE8C29F8}" srcOrd="1" destOrd="0" presId="urn:microsoft.com/office/officeart/2016/7/layout/LinearBlockProcessNumbered"/>
    <dgm:cxn modelId="{15F35EA9-C8A4-4A8D-9901-7A387A3DEA7F}" type="presOf" srcId="{494038E7-F675-4487-BAC0-3295387C6F8D}" destId="{542643B6-35EF-4337-AD06-BD325CC5FD8D}" srcOrd="0" destOrd="0" presId="urn:microsoft.com/office/officeart/2016/7/layout/LinearBlockProcessNumbered"/>
    <dgm:cxn modelId="{5E6E98AD-7A88-4EA4-9C47-182480A799A2}" srcId="{C754805B-7400-424C-A040-5EB035F87D32}" destId="{DCDD7021-1ACC-4B74-9A6C-F5D9BD4B99D0}" srcOrd="1" destOrd="0" parTransId="{775346A5-627F-4D33-871F-9A4033AB714F}" sibTransId="{7A408CD0-9C80-4F61-BC93-29BA5BAC91F8}"/>
    <dgm:cxn modelId="{D8D521B0-BDEA-4638-8E06-492478EB547F}" type="presOf" srcId="{7A408CD0-9C80-4F61-BC93-29BA5BAC91F8}" destId="{083340EC-1CC8-4E57-BF26-2DCC7B059F44}" srcOrd="0" destOrd="0" presId="urn:microsoft.com/office/officeart/2016/7/layout/LinearBlockProcessNumbered"/>
    <dgm:cxn modelId="{E3625FB3-D597-4716-BCE6-CD9D60963038}" srcId="{C754805B-7400-424C-A040-5EB035F87D32}" destId="{2FEF5866-6CFF-4B1B-AB22-793EFFA8D9F8}" srcOrd="2" destOrd="0" parTransId="{994EFDA4-ABB6-4539-AB10-9C39C43DA2A4}" sibTransId="{2E69003E-4051-4A5C-8B06-530E95242BE8}"/>
    <dgm:cxn modelId="{AD4BB4D9-66EF-4DE9-B770-72244AF604D9}" type="presOf" srcId="{C754805B-7400-424C-A040-5EB035F87D32}" destId="{4EF0FE99-2AB8-4E10-965A-95D9F41BB708}" srcOrd="0" destOrd="0" presId="urn:microsoft.com/office/officeart/2016/7/layout/LinearBlockProcessNumbered"/>
    <dgm:cxn modelId="{04A177DD-ECFF-4010-9129-8D9DCEF65A68}" srcId="{C754805B-7400-424C-A040-5EB035F87D32}" destId="{494038E7-F675-4487-BAC0-3295387C6F8D}" srcOrd="0" destOrd="0" parTransId="{F3D2C28F-EC09-4593-8404-FFC7EEC42355}" sibTransId="{575A26A3-3A3E-4DE7-AC9F-6D8637FA9283}"/>
    <dgm:cxn modelId="{3AC08EEB-A31F-4DCE-85EE-4B6D72A93AE0}" type="presOf" srcId="{2FEF5866-6CFF-4B1B-AB22-793EFFA8D9F8}" destId="{1BE196E5-66DC-4C81-B7FA-DDC36D1B12ED}" srcOrd="0" destOrd="0" presId="urn:microsoft.com/office/officeart/2016/7/layout/LinearBlockProcessNumbered"/>
    <dgm:cxn modelId="{208D5AE2-DFA7-4AAF-A713-DC94578F46BD}" type="presParOf" srcId="{4EF0FE99-2AB8-4E10-965A-95D9F41BB708}" destId="{E014936C-8ED9-4E03-A904-0C794E3993D5}" srcOrd="0" destOrd="0" presId="urn:microsoft.com/office/officeart/2016/7/layout/LinearBlockProcessNumbered"/>
    <dgm:cxn modelId="{703A1131-BBC9-49B6-A0D5-466B5A6998CD}" type="presParOf" srcId="{E014936C-8ED9-4E03-A904-0C794E3993D5}" destId="{542643B6-35EF-4337-AD06-BD325CC5FD8D}" srcOrd="0" destOrd="0" presId="urn:microsoft.com/office/officeart/2016/7/layout/LinearBlockProcessNumbered"/>
    <dgm:cxn modelId="{5EF70ACA-1E0C-419C-B8FF-22EE3732FCB9}" type="presParOf" srcId="{E014936C-8ED9-4E03-A904-0C794E3993D5}" destId="{DC5BDE37-2EFF-4D22-8291-D4EB527942A7}" srcOrd="1" destOrd="0" presId="urn:microsoft.com/office/officeart/2016/7/layout/LinearBlockProcessNumbered"/>
    <dgm:cxn modelId="{249D2594-609D-4344-9171-49E682FA9B52}" type="presParOf" srcId="{E014936C-8ED9-4E03-A904-0C794E3993D5}" destId="{E58C4333-2524-417A-8AFF-43DC863CB8C9}" srcOrd="2" destOrd="0" presId="urn:microsoft.com/office/officeart/2016/7/layout/LinearBlockProcessNumbered"/>
    <dgm:cxn modelId="{C8A0521B-63ED-4043-9C1D-DDB0C85A6B50}" type="presParOf" srcId="{4EF0FE99-2AB8-4E10-965A-95D9F41BB708}" destId="{F75522D5-E548-4412-8785-870304AADED9}" srcOrd="1" destOrd="0" presId="urn:microsoft.com/office/officeart/2016/7/layout/LinearBlockProcessNumbered"/>
    <dgm:cxn modelId="{2EA46ED3-836D-4F1C-8DAC-A7D17DEC2F29}" type="presParOf" srcId="{4EF0FE99-2AB8-4E10-965A-95D9F41BB708}" destId="{C0C1E2AF-F71A-46B5-979F-3365BDFF62BC}" srcOrd="2" destOrd="0" presId="urn:microsoft.com/office/officeart/2016/7/layout/LinearBlockProcessNumbered"/>
    <dgm:cxn modelId="{69077441-8657-4366-B707-5C5440291F5E}" type="presParOf" srcId="{C0C1E2AF-F71A-46B5-979F-3365BDFF62BC}" destId="{1527A871-713B-4254-830A-CE6BC98B9847}" srcOrd="0" destOrd="0" presId="urn:microsoft.com/office/officeart/2016/7/layout/LinearBlockProcessNumbered"/>
    <dgm:cxn modelId="{784A49E8-1555-4880-A5FA-282101B3D58E}" type="presParOf" srcId="{C0C1E2AF-F71A-46B5-979F-3365BDFF62BC}" destId="{083340EC-1CC8-4E57-BF26-2DCC7B059F44}" srcOrd="1" destOrd="0" presId="urn:microsoft.com/office/officeart/2016/7/layout/LinearBlockProcessNumbered"/>
    <dgm:cxn modelId="{E90BA076-B5EF-4D38-AF51-52D189DF05C2}" type="presParOf" srcId="{C0C1E2AF-F71A-46B5-979F-3365BDFF62BC}" destId="{B673BFAE-F58A-4BC8-9164-1A370D38D6AE}" srcOrd="2" destOrd="0" presId="urn:microsoft.com/office/officeart/2016/7/layout/LinearBlockProcessNumbered"/>
    <dgm:cxn modelId="{210AAA38-9F25-4EB1-81B6-3728D5A24A3F}" type="presParOf" srcId="{4EF0FE99-2AB8-4E10-965A-95D9F41BB708}" destId="{0230C3E7-7CCD-4066-A4F8-73EE0A0AB541}" srcOrd="3" destOrd="0" presId="urn:microsoft.com/office/officeart/2016/7/layout/LinearBlockProcessNumbered"/>
    <dgm:cxn modelId="{C91DB36F-8C5B-4134-9C62-ED819FE6B69F}" type="presParOf" srcId="{4EF0FE99-2AB8-4E10-965A-95D9F41BB708}" destId="{B886AADE-1CE6-4C95-8F32-D795D41D19E6}" srcOrd="4" destOrd="0" presId="urn:microsoft.com/office/officeart/2016/7/layout/LinearBlockProcessNumbered"/>
    <dgm:cxn modelId="{AEF9191B-A88E-4820-86F9-86F0B039E137}" type="presParOf" srcId="{B886AADE-1CE6-4C95-8F32-D795D41D19E6}" destId="{1BE196E5-66DC-4C81-B7FA-DDC36D1B12ED}" srcOrd="0" destOrd="0" presId="urn:microsoft.com/office/officeart/2016/7/layout/LinearBlockProcessNumbered"/>
    <dgm:cxn modelId="{6037759E-2F2A-41A1-8511-EEAC54B2F120}" type="presParOf" srcId="{B886AADE-1CE6-4C95-8F32-D795D41D19E6}" destId="{3B7BFEBB-10B2-42D2-8C93-9BA80DF8E239}" srcOrd="1" destOrd="0" presId="urn:microsoft.com/office/officeart/2016/7/layout/LinearBlockProcessNumbered"/>
    <dgm:cxn modelId="{87E1834B-E214-4376-9E64-48EA543332ED}" type="presParOf" srcId="{B886AADE-1CE6-4C95-8F32-D795D41D19E6}" destId="{A4896EDE-CD95-47F9-B254-9F91CE8C29F8}" srcOrd="2" destOrd="0" presId="urn:microsoft.com/office/officeart/2016/7/layout/LinearBlockProcessNumbered"/>
    <dgm:cxn modelId="{FD13D4CD-D8FA-4BCC-AF57-3150B342656D}" type="presParOf" srcId="{4EF0FE99-2AB8-4E10-965A-95D9F41BB708}" destId="{D61EC411-0E97-418D-B2D5-8CE58F1A0428}" srcOrd="5" destOrd="0" presId="urn:microsoft.com/office/officeart/2016/7/layout/LinearBlockProcessNumbered"/>
    <dgm:cxn modelId="{DFD9B9A5-ECC8-4D74-9DAF-0711505C1F13}" type="presParOf" srcId="{4EF0FE99-2AB8-4E10-965A-95D9F41BB708}" destId="{749F8E76-F19B-4C44-BCAC-312E5AC363CC}" srcOrd="6" destOrd="0" presId="urn:microsoft.com/office/officeart/2016/7/layout/LinearBlockProcessNumbered"/>
    <dgm:cxn modelId="{558ABC1A-E1E4-4927-971C-03734F95A9AF}" type="presParOf" srcId="{749F8E76-F19B-4C44-BCAC-312E5AC363CC}" destId="{96B1DCF2-02DF-4F9F-B41A-3995C6D5CBB0}" srcOrd="0" destOrd="0" presId="urn:microsoft.com/office/officeart/2016/7/layout/LinearBlockProcessNumbered"/>
    <dgm:cxn modelId="{CB2DE4F3-2EC0-4210-A82F-2951AEBD6B6D}" type="presParOf" srcId="{749F8E76-F19B-4C44-BCAC-312E5AC363CC}" destId="{CD113E0C-5586-4CFA-94A7-EFC545D3E918}" srcOrd="1" destOrd="0" presId="urn:microsoft.com/office/officeart/2016/7/layout/LinearBlockProcessNumbered"/>
    <dgm:cxn modelId="{A98590ED-7330-435E-89EC-CCD74C6BA7A4}" type="presParOf" srcId="{749F8E76-F19B-4C44-BCAC-312E5AC363CC}" destId="{72EC34E8-EC39-4F57-9713-2576650CFFD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FCE634-C596-491B-BAE7-ABE10687989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C852653-F18E-4BBF-BFAC-DF6826A96388}">
      <dgm:prSet/>
      <dgm:spPr/>
      <dgm:t>
        <a:bodyPr/>
        <a:lstStyle/>
        <a:p>
          <a:pPr>
            <a:defRPr cap="all"/>
          </a:pPr>
          <a:r>
            <a:rPr lang="en-US" b="0" i="0" baseline="0" dirty="0"/>
            <a:t>Consultation and travel planning</a:t>
          </a:r>
          <a:endParaRPr lang="en-US" dirty="0"/>
        </a:p>
      </dgm:t>
    </dgm:pt>
    <dgm:pt modelId="{73CF45CD-F329-4044-846C-1C7B89796F29}" type="parTrans" cxnId="{B72F166D-E4AA-4330-AEA4-765FA3AF236B}">
      <dgm:prSet/>
      <dgm:spPr/>
      <dgm:t>
        <a:bodyPr/>
        <a:lstStyle/>
        <a:p>
          <a:endParaRPr lang="en-US"/>
        </a:p>
      </dgm:t>
    </dgm:pt>
    <dgm:pt modelId="{F73D40D2-E0E1-4D65-8E95-91BDFF7B595B}" type="sibTrans" cxnId="{B72F166D-E4AA-4330-AEA4-765FA3AF236B}">
      <dgm:prSet/>
      <dgm:spPr/>
      <dgm:t>
        <a:bodyPr/>
        <a:lstStyle/>
        <a:p>
          <a:endParaRPr lang="en-US"/>
        </a:p>
      </dgm:t>
    </dgm:pt>
    <dgm:pt modelId="{848EE30D-09BA-4425-A4D8-E19374BAD195}">
      <dgm:prSet/>
      <dgm:spPr/>
      <dgm:t>
        <a:bodyPr/>
        <a:lstStyle/>
        <a:p>
          <a:pPr>
            <a:defRPr cap="all"/>
          </a:pPr>
          <a:r>
            <a:rPr lang="en-US" b="0" i="0" baseline="0"/>
            <a:t>Documentation and compliance (pet passports, vaccinations)</a:t>
          </a:r>
          <a:endParaRPr lang="en-US"/>
        </a:p>
      </dgm:t>
    </dgm:pt>
    <dgm:pt modelId="{4F425F92-5D85-4D79-A04B-C569C9BD0513}" type="parTrans" cxnId="{016E6682-871C-4F7D-95E9-2D396298329A}">
      <dgm:prSet/>
      <dgm:spPr/>
      <dgm:t>
        <a:bodyPr/>
        <a:lstStyle/>
        <a:p>
          <a:endParaRPr lang="en-US"/>
        </a:p>
      </dgm:t>
    </dgm:pt>
    <dgm:pt modelId="{9E21FCDF-E59D-41AF-81D3-63CCD91178ED}" type="sibTrans" cxnId="{016E6682-871C-4F7D-95E9-2D396298329A}">
      <dgm:prSet/>
      <dgm:spPr/>
      <dgm:t>
        <a:bodyPr/>
        <a:lstStyle/>
        <a:p>
          <a:endParaRPr lang="en-US"/>
        </a:p>
      </dgm:t>
    </dgm:pt>
    <dgm:pt modelId="{7469FC57-EF0D-49D2-A349-AA05781EEEB8}">
      <dgm:prSet/>
      <dgm:spPr/>
      <dgm:t>
        <a:bodyPr/>
        <a:lstStyle/>
        <a:p>
          <a:pPr>
            <a:defRPr cap="all"/>
          </a:pPr>
          <a:r>
            <a:rPr lang="en-US" b="0" i="0" baseline="0"/>
            <a:t>Safe transportation (domestic and international)</a:t>
          </a:r>
          <a:endParaRPr lang="en-US"/>
        </a:p>
      </dgm:t>
    </dgm:pt>
    <dgm:pt modelId="{9ACAE0C4-E8C0-4228-9AFE-42EB82C92EDD}" type="parTrans" cxnId="{9FC71A17-0AA9-4777-B34C-3803A9783F2D}">
      <dgm:prSet/>
      <dgm:spPr/>
      <dgm:t>
        <a:bodyPr/>
        <a:lstStyle/>
        <a:p>
          <a:endParaRPr lang="en-US"/>
        </a:p>
      </dgm:t>
    </dgm:pt>
    <dgm:pt modelId="{EB6CE29F-EC28-453B-97A8-4B0360191B7F}" type="sibTrans" cxnId="{9FC71A17-0AA9-4777-B34C-3803A9783F2D}">
      <dgm:prSet/>
      <dgm:spPr/>
      <dgm:t>
        <a:bodyPr/>
        <a:lstStyle/>
        <a:p>
          <a:endParaRPr lang="en-US"/>
        </a:p>
      </dgm:t>
    </dgm:pt>
    <dgm:pt modelId="{1CF56749-8063-46ED-AC50-138DF489353E}">
      <dgm:prSet/>
      <dgm:spPr/>
      <dgm:t>
        <a:bodyPr/>
        <a:lstStyle/>
        <a:p>
          <a:pPr>
            <a:defRPr cap="all"/>
          </a:pPr>
          <a:r>
            <a:rPr lang="en-US" b="0" i="0" baseline="0"/>
            <a:t>Quarantine arrangements and home delivery </a:t>
          </a:r>
          <a:endParaRPr lang="en-US"/>
        </a:p>
      </dgm:t>
    </dgm:pt>
    <dgm:pt modelId="{83EE9041-3999-4483-84E3-C2638A7B8F52}" type="parTrans" cxnId="{21B19D0F-30AC-432A-BBA7-224B4E2845EA}">
      <dgm:prSet/>
      <dgm:spPr/>
      <dgm:t>
        <a:bodyPr/>
        <a:lstStyle/>
        <a:p>
          <a:endParaRPr lang="en-US"/>
        </a:p>
      </dgm:t>
    </dgm:pt>
    <dgm:pt modelId="{4BED1D16-09B0-4734-A75E-CE70F5E87A68}" type="sibTrans" cxnId="{21B19D0F-30AC-432A-BBA7-224B4E2845EA}">
      <dgm:prSet/>
      <dgm:spPr/>
      <dgm:t>
        <a:bodyPr/>
        <a:lstStyle/>
        <a:p>
          <a:endParaRPr lang="en-US"/>
        </a:p>
      </dgm:t>
    </dgm:pt>
    <dgm:pt modelId="{124CC506-B192-4BFC-B68A-813C0C32D294}" type="pres">
      <dgm:prSet presAssocID="{2FFCE634-C596-491B-BAE7-ABE106879894}" presName="root" presStyleCnt="0">
        <dgm:presLayoutVars>
          <dgm:dir/>
          <dgm:resizeHandles val="exact"/>
        </dgm:presLayoutVars>
      </dgm:prSet>
      <dgm:spPr/>
    </dgm:pt>
    <dgm:pt modelId="{9A07981F-FC36-4577-8DB3-784AD8F793B9}" type="pres">
      <dgm:prSet presAssocID="{1C852653-F18E-4BBF-BFAC-DF6826A96388}" presName="compNode" presStyleCnt="0"/>
      <dgm:spPr/>
    </dgm:pt>
    <dgm:pt modelId="{4B87D062-4D98-4E91-A3E2-EEE271D25FD3}" type="pres">
      <dgm:prSet presAssocID="{1C852653-F18E-4BBF-BFAC-DF6826A96388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4731838-A9BE-468D-A5BE-D43678E405CC}" type="pres">
      <dgm:prSet presAssocID="{1C852653-F18E-4BBF-BFAC-DF6826A9638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886084A3-C44B-49D5-AF3A-8C838C465705}" type="pres">
      <dgm:prSet presAssocID="{1C852653-F18E-4BBF-BFAC-DF6826A96388}" presName="spaceRect" presStyleCnt="0"/>
      <dgm:spPr/>
    </dgm:pt>
    <dgm:pt modelId="{D5CB5422-781C-4904-A4C8-F4E192A6CFE3}" type="pres">
      <dgm:prSet presAssocID="{1C852653-F18E-4BBF-BFAC-DF6826A96388}" presName="textRect" presStyleLbl="revTx" presStyleIdx="0" presStyleCnt="4">
        <dgm:presLayoutVars>
          <dgm:chMax val="1"/>
          <dgm:chPref val="1"/>
        </dgm:presLayoutVars>
      </dgm:prSet>
      <dgm:spPr/>
    </dgm:pt>
    <dgm:pt modelId="{B6BB2A85-11E5-44DF-9AA2-D4D64E049165}" type="pres">
      <dgm:prSet presAssocID="{F73D40D2-E0E1-4D65-8E95-91BDFF7B595B}" presName="sibTrans" presStyleCnt="0"/>
      <dgm:spPr/>
    </dgm:pt>
    <dgm:pt modelId="{DA70241B-BE1F-476A-93F8-2A63F1F1613B}" type="pres">
      <dgm:prSet presAssocID="{848EE30D-09BA-4425-A4D8-E19374BAD195}" presName="compNode" presStyleCnt="0"/>
      <dgm:spPr/>
    </dgm:pt>
    <dgm:pt modelId="{1882C295-56D8-4098-B076-E5A29C86879F}" type="pres">
      <dgm:prSet presAssocID="{848EE30D-09BA-4425-A4D8-E19374BAD195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7AFF1D6-7728-4AE3-8913-456082D73685}" type="pres">
      <dgm:prSet presAssocID="{848EE30D-09BA-4425-A4D8-E19374BAD19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05C95A49-1197-4120-84C3-9069894CB370}" type="pres">
      <dgm:prSet presAssocID="{848EE30D-09BA-4425-A4D8-E19374BAD195}" presName="spaceRect" presStyleCnt="0"/>
      <dgm:spPr/>
    </dgm:pt>
    <dgm:pt modelId="{364BE3FD-1451-4F43-A5E2-BEDB4AB5D22B}" type="pres">
      <dgm:prSet presAssocID="{848EE30D-09BA-4425-A4D8-E19374BAD195}" presName="textRect" presStyleLbl="revTx" presStyleIdx="1" presStyleCnt="4">
        <dgm:presLayoutVars>
          <dgm:chMax val="1"/>
          <dgm:chPref val="1"/>
        </dgm:presLayoutVars>
      </dgm:prSet>
      <dgm:spPr/>
    </dgm:pt>
    <dgm:pt modelId="{45A16478-6939-41C5-AE4B-FE06F0D0BF2B}" type="pres">
      <dgm:prSet presAssocID="{9E21FCDF-E59D-41AF-81D3-63CCD91178ED}" presName="sibTrans" presStyleCnt="0"/>
      <dgm:spPr/>
    </dgm:pt>
    <dgm:pt modelId="{F7784599-8FF6-4456-857D-1B9AA1D8714A}" type="pres">
      <dgm:prSet presAssocID="{7469FC57-EF0D-49D2-A349-AA05781EEEB8}" presName="compNode" presStyleCnt="0"/>
      <dgm:spPr/>
    </dgm:pt>
    <dgm:pt modelId="{F8F9CAB7-0F3E-4837-AA96-269A001BC296}" type="pres">
      <dgm:prSet presAssocID="{7469FC57-EF0D-49D2-A349-AA05781EEEB8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FC1D8B4-629E-4760-9EE8-EC1286D71541}" type="pres">
      <dgm:prSet presAssocID="{7469FC57-EF0D-49D2-A349-AA05781EEEB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9919792B-47BE-4E9C-A9FB-6030628C9356}" type="pres">
      <dgm:prSet presAssocID="{7469FC57-EF0D-49D2-A349-AA05781EEEB8}" presName="spaceRect" presStyleCnt="0"/>
      <dgm:spPr/>
    </dgm:pt>
    <dgm:pt modelId="{F530EB91-EB85-4EB7-9094-CD9853CFAF52}" type="pres">
      <dgm:prSet presAssocID="{7469FC57-EF0D-49D2-A349-AA05781EEEB8}" presName="textRect" presStyleLbl="revTx" presStyleIdx="2" presStyleCnt="4">
        <dgm:presLayoutVars>
          <dgm:chMax val="1"/>
          <dgm:chPref val="1"/>
        </dgm:presLayoutVars>
      </dgm:prSet>
      <dgm:spPr/>
    </dgm:pt>
    <dgm:pt modelId="{1F7C8CAE-B1D5-435A-98F5-7CA4E38E760A}" type="pres">
      <dgm:prSet presAssocID="{EB6CE29F-EC28-453B-97A8-4B0360191B7F}" presName="sibTrans" presStyleCnt="0"/>
      <dgm:spPr/>
    </dgm:pt>
    <dgm:pt modelId="{D5D0DCE5-67F4-4A16-A21F-EAA18894F326}" type="pres">
      <dgm:prSet presAssocID="{1CF56749-8063-46ED-AC50-138DF489353E}" presName="compNode" presStyleCnt="0"/>
      <dgm:spPr/>
    </dgm:pt>
    <dgm:pt modelId="{9FE6E5D2-B3A5-47A4-8FA5-ABB8CBD912C8}" type="pres">
      <dgm:prSet presAssocID="{1CF56749-8063-46ED-AC50-138DF489353E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66848AE-E076-4091-8E91-93A1B2C1C103}" type="pres">
      <dgm:prSet presAssocID="{1CF56749-8063-46ED-AC50-138DF489353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7FA2A860-55BF-479D-8D70-7459F93E3F19}" type="pres">
      <dgm:prSet presAssocID="{1CF56749-8063-46ED-AC50-138DF489353E}" presName="spaceRect" presStyleCnt="0"/>
      <dgm:spPr/>
    </dgm:pt>
    <dgm:pt modelId="{171CFCD0-02CA-4047-9A03-7FA4F49884A7}" type="pres">
      <dgm:prSet presAssocID="{1CF56749-8063-46ED-AC50-138DF489353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1B19D0F-30AC-432A-BBA7-224B4E2845EA}" srcId="{2FFCE634-C596-491B-BAE7-ABE106879894}" destId="{1CF56749-8063-46ED-AC50-138DF489353E}" srcOrd="3" destOrd="0" parTransId="{83EE9041-3999-4483-84E3-C2638A7B8F52}" sibTransId="{4BED1D16-09B0-4734-A75E-CE70F5E87A68}"/>
    <dgm:cxn modelId="{9FC71A17-0AA9-4777-B34C-3803A9783F2D}" srcId="{2FFCE634-C596-491B-BAE7-ABE106879894}" destId="{7469FC57-EF0D-49D2-A349-AA05781EEEB8}" srcOrd="2" destOrd="0" parTransId="{9ACAE0C4-E8C0-4228-9AFE-42EB82C92EDD}" sibTransId="{EB6CE29F-EC28-453B-97A8-4B0360191B7F}"/>
    <dgm:cxn modelId="{B72F166D-E4AA-4330-AEA4-765FA3AF236B}" srcId="{2FFCE634-C596-491B-BAE7-ABE106879894}" destId="{1C852653-F18E-4BBF-BFAC-DF6826A96388}" srcOrd="0" destOrd="0" parTransId="{73CF45CD-F329-4044-846C-1C7B89796F29}" sibTransId="{F73D40D2-E0E1-4D65-8E95-91BDFF7B595B}"/>
    <dgm:cxn modelId="{79FCED73-4519-43A9-9FA9-2ED9C00CFD4C}" type="presOf" srcId="{848EE30D-09BA-4425-A4D8-E19374BAD195}" destId="{364BE3FD-1451-4F43-A5E2-BEDB4AB5D22B}" srcOrd="0" destOrd="0" presId="urn:microsoft.com/office/officeart/2018/5/layout/IconLeafLabelList"/>
    <dgm:cxn modelId="{9A54F37B-56EC-43DF-9349-ACA09C4E6D8A}" type="presOf" srcId="{1CF56749-8063-46ED-AC50-138DF489353E}" destId="{171CFCD0-02CA-4047-9A03-7FA4F49884A7}" srcOrd="0" destOrd="0" presId="urn:microsoft.com/office/officeart/2018/5/layout/IconLeafLabelList"/>
    <dgm:cxn modelId="{201FDA7F-607D-47E4-A4B1-0725FC316A38}" type="presOf" srcId="{7469FC57-EF0D-49D2-A349-AA05781EEEB8}" destId="{F530EB91-EB85-4EB7-9094-CD9853CFAF52}" srcOrd="0" destOrd="0" presId="urn:microsoft.com/office/officeart/2018/5/layout/IconLeafLabelList"/>
    <dgm:cxn modelId="{016E6682-871C-4F7D-95E9-2D396298329A}" srcId="{2FFCE634-C596-491B-BAE7-ABE106879894}" destId="{848EE30D-09BA-4425-A4D8-E19374BAD195}" srcOrd="1" destOrd="0" parTransId="{4F425F92-5D85-4D79-A04B-C569C9BD0513}" sibTransId="{9E21FCDF-E59D-41AF-81D3-63CCD91178ED}"/>
    <dgm:cxn modelId="{347FA397-810C-444A-8534-591CA1EEBA9F}" type="presOf" srcId="{2FFCE634-C596-491B-BAE7-ABE106879894}" destId="{124CC506-B192-4BFC-B68A-813C0C32D294}" srcOrd="0" destOrd="0" presId="urn:microsoft.com/office/officeart/2018/5/layout/IconLeafLabelList"/>
    <dgm:cxn modelId="{7A8BEAC9-F222-49A9-97B4-FB93156143A5}" type="presOf" srcId="{1C852653-F18E-4BBF-BFAC-DF6826A96388}" destId="{D5CB5422-781C-4904-A4C8-F4E192A6CFE3}" srcOrd="0" destOrd="0" presId="urn:microsoft.com/office/officeart/2018/5/layout/IconLeafLabelList"/>
    <dgm:cxn modelId="{5E7A52D4-FEC7-4996-81A0-BF9833DA2E7A}" type="presParOf" srcId="{124CC506-B192-4BFC-B68A-813C0C32D294}" destId="{9A07981F-FC36-4577-8DB3-784AD8F793B9}" srcOrd="0" destOrd="0" presId="urn:microsoft.com/office/officeart/2018/5/layout/IconLeafLabelList"/>
    <dgm:cxn modelId="{35DEA98E-A35A-440E-A59E-C0A4464032AE}" type="presParOf" srcId="{9A07981F-FC36-4577-8DB3-784AD8F793B9}" destId="{4B87D062-4D98-4E91-A3E2-EEE271D25FD3}" srcOrd="0" destOrd="0" presId="urn:microsoft.com/office/officeart/2018/5/layout/IconLeafLabelList"/>
    <dgm:cxn modelId="{76486B1F-2E5C-431B-8B37-650924ABCCC7}" type="presParOf" srcId="{9A07981F-FC36-4577-8DB3-784AD8F793B9}" destId="{C4731838-A9BE-468D-A5BE-D43678E405CC}" srcOrd="1" destOrd="0" presId="urn:microsoft.com/office/officeart/2018/5/layout/IconLeafLabelList"/>
    <dgm:cxn modelId="{933A9395-2237-43F1-AB64-A77BDBC7E08D}" type="presParOf" srcId="{9A07981F-FC36-4577-8DB3-784AD8F793B9}" destId="{886084A3-C44B-49D5-AF3A-8C838C465705}" srcOrd="2" destOrd="0" presId="urn:microsoft.com/office/officeart/2018/5/layout/IconLeafLabelList"/>
    <dgm:cxn modelId="{DF26ACD4-7644-487E-AF65-1FD337DAA799}" type="presParOf" srcId="{9A07981F-FC36-4577-8DB3-784AD8F793B9}" destId="{D5CB5422-781C-4904-A4C8-F4E192A6CFE3}" srcOrd="3" destOrd="0" presId="urn:microsoft.com/office/officeart/2018/5/layout/IconLeafLabelList"/>
    <dgm:cxn modelId="{A8AD0413-36A1-4E2A-B34F-CC8540CD982D}" type="presParOf" srcId="{124CC506-B192-4BFC-B68A-813C0C32D294}" destId="{B6BB2A85-11E5-44DF-9AA2-D4D64E049165}" srcOrd="1" destOrd="0" presId="urn:microsoft.com/office/officeart/2018/5/layout/IconLeafLabelList"/>
    <dgm:cxn modelId="{BDD171BF-4052-48AA-860E-6FA6A245DB83}" type="presParOf" srcId="{124CC506-B192-4BFC-B68A-813C0C32D294}" destId="{DA70241B-BE1F-476A-93F8-2A63F1F1613B}" srcOrd="2" destOrd="0" presId="urn:microsoft.com/office/officeart/2018/5/layout/IconLeafLabelList"/>
    <dgm:cxn modelId="{BB5C7CD6-FDDC-44F6-9BB1-6567A11614E6}" type="presParOf" srcId="{DA70241B-BE1F-476A-93F8-2A63F1F1613B}" destId="{1882C295-56D8-4098-B076-E5A29C86879F}" srcOrd="0" destOrd="0" presId="urn:microsoft.com/office/officeart/2018/5/layout/IconLeafLabelList"/>
    <dgm:cxn modelId="{5D46D573-FBE7-43D3-ACF2-4C3679153931}" type="presParOf" srcId="{DA70241B-BE1F-476A-93F8-2A63F1F1613B}" destId="{D7AFF1D6-7728-4AE3-8913-456082D73685}" srcOrd="1" destOrd="0" presId="urn:microsoft.com/office/officeart/2018/5/layout/IconLeafLabelList"/>
    <dgm:cxn modelId="{20E485F5-89DF-460B-A6E2-43B6EE1BE20A}" type="presParOf" srcId="{DA70241B-BE1F-476A-93F8-2A63F1F1613B}" destId="{05C95A49-1197-4120-84C3-9069894CB370}" srcOrd="2" destOrd="0" presId="urn:microsoft.com/office/officeart/2018/5/layout/IconLeafLabelList"/>
    <dgm:cxn modelId="{0D8B9504-7795-4D8C-9111-7CDD393C5E7A}" type="presParOf" srcId="{DA70241B-BE1F-476A-93F8-2A63F1F1613B}" destId="{364BE3FD-1451-4F43-A5E2-BEDB4AB5D22B}" srcOrd="3" destOrd="0" presId="urn:microsoft.com/office/officeart/2018/5/layout/IconLeafLabelList"/>
    <dgm:cxn modelId="{DD23B7FC-8AED-4446-A153-B94658EC4606}" type="presParOf" srcId="{124CC506-B192-4BFC-B68A-813C0C32D294}" destId="{45A16478-6939-41C5-AE4B-FE06F0D0BF2B}" srcOrd="3" destOrd="0" presId="urn:microsoft.com/office/officeart/2018/5/layout/IconLeafLabelList"/>
    <dgm:cxn modelId="{C3A959ED-92C8-4201-89C6-5912C52E5838}" type="presParOf" srcId="{124CC506-B192-4BFC-B68A-813C0C32D294}" destId="{F7784599-8FF6-4456-857D-1B9AA1D8714A}" srcOrd="4" destOrd="0" presId="urn:microsoft.com/office/officeart/2018/5/layout/IconLeafLabelList"/>
    <dgm:cxn modelId="{4832304D-AC6A-494D-82BE-67790CF6E918}" type="presParOf" srcId="{F7784599-8FF6-4456-857D-1B9AA1D8714A}" destId="{F8F9CAB7-0F3E-4837-AA96-269A001BC296}" srcOrd="0" destOrd="0" presId="urn:microsoft.com/office/officeart/2018/5/layout/IconLeafLabelList"/>
    <dgm:cxn modelId="{18621948-FEA0-4070-8317-5EBD5204BE58}" type="presParOf" srcId="{F7784599-8FF6-4456-857D-1B9AA1D8714A}" destId="{8FC1D8B4-629E-4760-9EE8-EC1286D71541}" srcOrd="1" destOrd="0" presId="urn:microsoft.com/office/officeart/2018/5/layout/IconLeafLabelList"/>
    <dgm:cxn modelId="{EA85FEAE-8D68-4C20-A24C-A348C84B8CF1}" type="presParOf" srcId="{F7784599-8FF6-4456-857D-1B9AA1D8714A}" destId="{9919792B-47BE-4E9C-A9FB-6030628C9356}" srcOrd="2" destOrd="0" presId="urn:microsoft.com/office/officeart/2018/5/layout/IconLeafLabelList"/>
    <dgm:cxn modelId="{8A9446F5-AC8D-44A0-B901-ACAE2C039F85}" type="presParOf" srcId="{F7784599-8FF6-4456-857D-1B9AA1D8714A}" destId="{F530EB91-EB85-4EB7-9094-CD9853CFAF52}" srcOrd="3" destOrd="0" presId="urn:microsoft.com/office/officeart/2018/5/layout/IconLeafLabelList"/>
    <dgm:cxn modelId="{A0FE1E1E-DC56-474A-BDA0-1D7B6C9C69ED}" type="presParOf" srcId="{124CC506-B192-4BFC-B68A-813C0C32D294}" destId="{1F7C8CAE-B1D5-435A-98F5-7CA4E38E760A}" srcOrd="5" destOrd="0" presId="urn:microsoft.com/office/officeart/2018/5/layout/IconLeafLabelList"/>
    <dgm:cxn modelId="{A5502C16-0AEB-4B11-B747-673F4E695DF0}" type="presParOf" srcId="{124CC506-B192-4BFC-B68A-813C0C32D294}" destId="{D5D0DCE5-67F4-4A16-A21F-EAA18894F326}" srcOrd="6" destOrd="0" presId="urn:microsoft.com/office/officeart/2018/5/layout/IconLeafLabelList"/>
    <dgm:cxn modelId="{D4C2B302-5510-4AF2-95D8-0B6ACC1B98BB}" type="presParOf" srcId="{D5D0DCE5-67F4-4A16-A21F-EAA18894F326}" destId="{9FE6E5D2-B3A5-47A4-8FA5-ABB8CBD912C8}" srcOrd="0" destOrd="0" presId="urn:microsoft.com/office/officeart/2018/5/layout/IconLeafLabelList"/>
    <dgm:cxn modelId="{8652F9A6-29CB-4BD1-BBB9-3C5A389C34D8}" type="presParOf" srcId="{D5D0DCE5-67F4-4A16-A21F-EAA18894F326}" destId="{D66848AE-E076-4091-8E91-93A1B2C1C103}" srcOrd="1" destOrd="0" presId="urn:microsoft.com/office/officeart/2018/5/layout/IconLeafLabelList"/>
    <dgm:cxn modelId="{3676D8F2-02C8-4DD7-8B3D-09EE3852F91B}" type="presParOf" srcId="{D5D0DCE5-67F4-4A16-A21F-EAA18894F326}" destId="{7FA2A860-55BF-479D-8D70-7459F93E3F19}" srcOrd="2" destOrd="0" presId="urn:microsoft.com/office/officeart/2018/5/layout/IconLeafLabelList"/>
    <dgm:cxn modelId="{9B4703FB-EEB7-4B00-BDE4-D797981634AB}" type="presParOf" srcId="{D5D0DCE5-67F4-4A16-A21F-EAA18894F326}" destId="{171CFCD0-02CA-4047-9A03-7FA4F49884A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A38E4D-04B6-403D-B9B4-7251CDA9A9B2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DE3C00-CB1F-456D-B1E2-75FEFD41A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Comprehensive Care:</a:t>
          </a:r>
          <a:r>
            <a:rPr lang="en-US" b="0" i="0" baseline="0"/>
            <a:t> A one-stop solution for all pet needs, from daily care to relocation.</a:t>
          </a:r>
          <a:endParaRPr lang="en-US"/>
        </a:p>
      </dgm:t>
    </dgm:pt>
    <dgm:pt modelId="{54CBB2D4-A1A1-40CA-B067-B7C5CF10D0CF}" type="parTrans" cxnId="{9FC3DAD5-C407-4998-8F39-BC5FA32F4C49}">
      <dgm:prSet/>
      <dgm:spPr/>
      <dgm:t>
        <a:bodyPr/>
        <a:lstStyle/>
        <a:p>
          <a:endParaRPr lang="en-US"/>
        </a:p>
      </dgm:t>
    </dgm:pt>
    <dgm:pt modelId="{82A0898D-77A1-419E-8356-7CA6B55A2790}" type="sibTrans" cxnId="{9FC3DAD5-C407-4998-8F39-BC5FA32F4C4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3D7CB2E-CE44-4EDA-949D-1256D9FEC8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Expertise and Safety:</a:t>
          </a:r>
          <a:r>
            <a:rPr lang="en-US" b="0" i="0" baseline="0"/>
            <a:t> Trained professionals ensure pets are well-cared for and relocated safely.</a:t>
          </a:r>
          <a:endParaRPr lang="en-US"/>
        </a:p>
      </dgm:t>
    </dgm:pt>
    <dgm:pt modelId="{196C9B15-7EA4-4C41-A3B0-4C2776F24B6D}" type="parTrans" cxnId="{26041C20-0AAB-44A5-8C1B-6D82A94329AD}">
      <dgm:prSet/>
      <dgm:spPr/>
      <dgm:t>
        <a:bodyPr/>
        <a:lstStyle/>
        <a:p>
          <a:endParaRPr lang="en-US"/>
        </a:p>
      </dgm:t>
    </dgm:pt>
    <dgm:pt modelId="{FF5A7E30-11D4-4020-B3FC-E88B1B3D2826}" type="sibTrans" cxnId="{26041C20-0AAB-44A5-8C1B-6D82A94329A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F8A367C-A359-4B7A-81F1-296FCD36A9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Personalized Service:</a:t>
          </a:r>
          <a:r>
            <a:rPr lang="en-US" b="0" i="0" baseline="0"/>
            <a:t> Tailored solutions to meet the specific needs of each pet and owner.</a:t>
          </a:r>
          <a:endParaRPr lang="en-US"/>
        </a:p>
      </dgm:t>
    </dgm:pt>
    <dgm:pt modelId="{FC721BFF-F18A-4139-BB3C-D280043C1F55}" type="parTrans" cxnId="{0E01D0B5-F22E-40C5-8918-E324AD61BDAD}">
      <dgm:prSet/>
      <dgm:spPr/>
      <dgm:t>
        <a:bodyPr/>
        <a:lstStyle/>
        <a:p>
          <a:endParaRPr lang="en-US"/>
        </a:p>
      </dgm:t>
    </dgm:pt>
    <dgm:pt modelId="{1F6CB770-005B-4D96-A79A-E7439E990D64}" type="sibTrans" cxnId="{0E01D0B5-F22E-40C5-8918-E324AD61BDA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4737851-A4F3-4FA9-B42C-52FD4537E7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End-to-End Support:</a:t>
          </a:r>
          <a:r>
            <a:rPr lang="en-US" b="0" i="0" baseline="0"/>
            <a:t> From planning to final delivery, we handle every aspect of care and relocation. ``</a:t>
          </a:r>
          <a:endParaRPr lang="en-US"/>
        </a:p>
      </dgm:t>
    </dgm:pt>
    <dgm:pt modelId="{93326695-4717-452B-8C11-3DE89B01C680}" type="parTrans" cxnId="{71B4F53D-8E2F-49B7-95F5-8962221DFCFC}">
      <dgm:prSet/>
      <dgm:spPr/>
      <dgm:t>
        <a:bodyPr/>
        <a:lstStyle/>
        <a:p>
          <a:endParaRPr lang="en-US"/>
        </a:p>
      </dgm:t>
    </dgm:pt>
    <dgm:pt modelId="{E002B213-287A-4ADF-94DA-FB5CA986726D}" type="sibTrans" cxnId="{71B4F53D-8E2F-49B7-95F5-8962221DFCFC}">
      <dgm:prSet/>
      <dgm:spPr/>
      <dgm:t>
        <a:bodyPr/>
        <a:lstStyle/>
        <a:p>
          <a:endParaRPr lang="en-US"/>
        </a:p>
      </dgm:t>
    </dgm:pt>
    <dgm:pt modelId="{54B41EE5-B956-47D6-8BFB-354EB9C0B356}" type="pres">
      <dgm:prSet presAssocID="{29A38E4D-04B6-403D-B9B4-7251CDA9A9B2}" presName="root" presStyleCnt="0">
        <dgm:presLayoutVars>
          <dgm:dir/>
          <dgm:resizeHandles val="exact"/>
        </dgm:presLayoutVars>
      </dgm:prSet>
      <dgm:spPr/>
    </dgm:pt>
    <dgm:pt modelId="{F1F0007A-2977-4556-8DDD-5B97D369E0C0}" type="pres">
      <dgm:prSet presAssocID="{29A38E4D-04B6-403D-B9B4-7251CDA9A9B2}" presName="container" presStyleCnt="0">
        <dgm:presLayoutVars>
          <dgm:dir/>
          <dgm:resizeHandles val="exact"/>
        </dgm:presLayoutVars>
      </dgm:prSet>
      <dgm:spPr/>
    </dgm:pt>
    <dgm:pt modelId="{C1FED0EE-8169-4C98-ABC7-002330E60E62}" type="pres">
      <dgm:prSet presAssocID="{4CDE3C00-CB1F-456D-B1E2-75FEFD41A925}" presName="compNode" presStyleCnt="0"/>
      <dgm:spPr/>
    </dgm:pt>
    <dgm:pt modelId="{0E9432A4-9134-4237-87D4-2CAADBC7415C}" type="pres">
      <dgm:prSet presAssocID="{4CDE3C00-CB1F-456D-B1E2-75FEFD41A925}" presName="iconBgRect" presStyleLbl="bgShp" presStyleIdx="0" presStyleCnt="4"/>
      <dgm:spPr/>
    </dgm:pt>
    <dgm:pt modelId="{42D8CEEF-65AC-4CCE-A3CD-E1F246CBC8B0}" type="pres">
      <dgm:prSet presAssocID="{4CDE3C00-CB1F-456D-B1E2-75FEFD41A92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terinarian"/>
        </a:ext>
      </dgm:extLst>
    </dgm:pt>
    <dgm:pt modelId="{9C9435F2-2D8C-4588-A767-C5D1D1ACB958}" type="pres">
      <dgm:prSet presAssocID="{4CDE3C00-CB1F-456D-B1E2-75FEFD41A925}" presName="spaceRect" presStyleCnt="0"/>
      <dgm:spPr/>
    </dgm:pt>
    <dgm:pt modelId="{C5B045D6-14E3-420F-B8D9-7C8BD1AAF97B}" type="pres">
      <dgm:prSet presAssocID="{4CDE3C00-CB1F-456D-B1E2-75FEFD41A925}" presName="textRect" presStyleLbl="revTx" presStyleIdx="0" presStyleCnt="4">
        <dgm:presLayoutVars>
          <dgm:chMax val="1"/>
          <dgm:chPref val="1"/>
        </dgm:presLayoutVars>
      </dgm:prSet>
      <dgm:spPr/>
    </dgm:pt>
    <dgm:pt modelId="{0AA50194-DAE2-44E7-A40A-4EA566560054}" type="pres">
      <dgm:prSet presAssocID="{82A0898D-77A1-419E-8356-7CA6B55A2790}" presName="sibTrans" presStyleLbl="sibTrans2D1" presStyleIdx="0" presStyleCnt="0"/>
      <dgm:spPr/>
    </dgm:pt>
    <dgm:pt modelId="{52A79F87-ED0D-4C55-967A-3D0B183515E9}" type="pres">
      <dgm:prSet presAssocID="{33D7CB2E-CE44-4EDA-949D-1256D9FEC8C6}" presName="compNode" presStyleCnt="0"/>
      <dgm:spPr/>
    </dgm:pt>
    <dgm:pt modelId="{F238D452-A6A4-4FCD-9CEA-3D1E0D652FDF}" type="pres">
      <dgm:prSet presAssocID="{33D7CB2E-CE44-4EDA-949D-1256D9FEC8C6}" presName="iconBgRect" presStyleLbl="bgShp" presStyleIdx="1" presStyleCnt="4"/>
      <dgm:spPr/>
    </dgm:pt>
    <dgm:pt modelId="{648AF858-D759-4321-9A47-D2823923DC7D}" type="pres">
      <dgm:prSet presAssocID="{33D7CB2E-CE44-4EDA-949D-1256D9FEC8C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w Prints"/>
        </a:ext>
      </dgm:extLst>
    </dgm:pt>
    <dgm:pt modelId="{A814DA56-E600-4EE5-9FB1-39089A40C238}" type="pres">
      <dgm:prSet presAssocID="{33D7CB2E-CE44-4EDA-949D-1256D9FEC8C6}" presName="spaceRect" presStyleCnt="0"/>
      <dgm:spPr/>
    </dgm:pt>
    <dgm:pt modelId="{0C573830-A7C5-4390-8A8F-6E45109E590E}" type="pres">
      <dgm:prSet presAssocID="{33D7CB2E-CE44-4EDA-949D-1256D9FEC8C6}" presName="textRect" presStyleLbl="revTx" presStyleIdx="1" presStyleCnt="4">
        <dgm:presLayoutVars>
          <dgm:chMax val="1"/>
          <dgm:chPref val="1"/>
        </dgm:presLayoutVars>
      </dgm:prSet>
      <dgm:spPr/>
    </dgm:pt>
    <dgm:pt modelId="{E7E5E377-87A5-4A80-86A3-BDB4ECB87E15}" type="pres">
      <dgm:prSet presAssocID="{FF5A7E30-11D4-4020-B3FC-E88B1B3D2826}" presName="sibTrans" presStyleLbl="sibTrans2D1" presStyleIdx="0" presStyleCnt="0"/>
      <dgm:spPr/>
    </dgm:pt>
    <dgm:pt modelId="{C1CA728E-C87E-4A2E-A116-D6C041B52C86}" type="pres">
      <dgm:prSet presAssocID="{3F8A367C-A359-4B7A-81F1-296FCD36A9B3}" presName="compNode" presStyleCnt="0"/>
      <dgm:spPr/>
    </dgm:pt>
    <dgm:pt modelId="{C2DAA014-25BF-465A-AEDE-41FDAE7D63BD}" type="pres">
      <dgm:prSet presAssocID="{3F8A367C-A359-4B7A-81F1-296FCD36A9B3}" presName="iconBgRect" presStyleLbl="bgShp" presStyleIdx="2" presStyleCnt="4"/>
      <dgm:spPr/>
    </dgm:pt>
    <dgm:pt modelId="{88F65DBE-8C73-4E00-A5C4-A8584E3C1E2E}" type="pres">
      <dgm:prSet presAssocID="{3F8A367C-A359-4B7A-81F1-296FCD36A9B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t"/>
        </a:ext>
      </dgm:extLst>
    </dgm:pt>
    <dgm:pt modelId="{858ABC77-E2D9-4B29-A5F4-00AC390E3AE9}" type="pres">
      <dgm:prSet presAssocID="{3F8A367C-A359-4B7A-81F1-296FCD36A9B3}" presName="spaceRect" presStyleCnt="0"/>
      <dgm:spPr/>
    </dgm:pt>
    <dgm:pt modelId="{D09B2498-8E3E-4BF3-ADA7-4FF7B9C2B1F5}" type="pres">
      <dgm:prSet presAssocID="{3F8A367C-A359-4B7A-81F1-296FCD36A9B3}" presName="textRect" presStyleLbl="revTx" presStyleIdx="2" presStyleCnt="4">
        <dgm:presLayoutVars>
          <dgm:chMax val="1"/>
          <dgm:chPref val="1"/>
        </dgm:presLayoutVars>
      </dgm:prSet>
      <dgm:spPr/>
    </dgm:pt>
    <dgm:pt modelId="{4311BFF1-018B-48E7-ABDF-4F935B695FEE}" type="pres">
      <dgm:prSet presAssocID="{1F6CB770-005B-4D96-A79A-E7439E990D64}" presName="sibTrans" presStyleLbl="sibTrans2D1" presStyleIdx="0" presStyleCnt="0"/>
      <dgm:spPr/>
    </dgm:pt>
    <dgm:pt modelId="{C08B5C3C-5FAA-4E53-AEAB-99C9E3C398D0}" type="pres">
      <dgm:prSet presAssocID="{74737851-A4F3-4FA9-B42C-52FD4537E7C0}" presName="compNode" presStyleCnt="0"/>
      <dgm:spPr/>
    </dgm:pt>
    <dgm:pt modelId="{C3D2CB63-D810-48CB-B378-EF70CC11C2F7}" type="pres">
      <dgm:prSet presAssocID="{74737851-A4F3-4FA9-B42C-52FD4537E7C0}" presName="iconBgRect" presStyleLbl="bgShp" presStyleIdx="3" presStyleCnt="4"/>
      <dgm:spPr/>
    </dgm:pt>
    <dgm:pt modelId="{43D40036-ABFC-4852-AEAE-41757EDFD907}" type="pres">
      <dgm:prSet presAssocID="{74737851-A4F3-4FA9-B42C-52FD4537E7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5BEEFC6F-1FB6-4CE8-9F11-C2C3AE2942F4}" type="pres">
      <dgm:prSet presAssocID="{74737851-A4F3-4FA9-B42C-52FD4537E7C0}" presName="spaceRect" presStyleCnt="0"/>
      <dgm:spPr/>
    </dgm:pt>
    <dgm:pt modelId="{734ECAC4-C308-4F2C-A8A3-881BF6D38C9B}" type="pres">
      <dgm:prSet presAssocID="{74737851-A4F3-4FA9-B42C-52FD4537E7C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6041C20-0AAB-44A5-8C1B-6D82A94329AD}" srcId="{29A38E4D-04B6-403D-B9B4-7251CDA9A9B2}" destId="{33D7CB2E-CE44-4EDA-949D-1256D9FEC8C6}" srcOrd="1" destOrd="0" parTransId="{196C9B15-7EA4-4C41-A3B0-4C2776F24B6D}" sibTransId="{FF5A7E30-11D4-4020-B3FC-E88B1B3D2826}"/>
    <dgm:cxn modelId="{71B4F53D-8E2F-49B7-95F5-8962221DFCFC}" srcId="{29A38E4D-04B6-403D-B9B4-7251CDA9A9B2}" destId="{74737851-A4F3-4FA9-B42C-52FD4537E7C0}" srcOrd="3" destOrd="0" parTransId="{93326695-4717-452B-8C11-3DE89B01C680}" sibTransId="{E002B213-287A-4ADF-94DA-FB5CA986726D}"/>
    <dgm:cxn modelId="{C19F2A66-F323-45EF-8AF3-922EA4CB1B02}" type="presOf" srcId="{33D7CB2E-CE44-4EDA-949D-1256D9FEC8C6}" destId="{0C573830-A7C5-4390-8A8F-6E45109E590E}" srcOrd="0" destOrd="0" presId="urn:microsoft.com/office/officeart/2018/2/layout/IconCircleList"/>
    <dgm:cxn modelId="{5E767379-CD06-4301-88F5-21693987C587}" type="presOf" srcId="{1F6CB770-005B-4D96-A79A-E7439E990D64}" destId="{4311BFF1-018B-48E7-ABDF-4F935B695FEE}" srcOrd="0" destOrd="0" presId="urn:microsoft.com/office/officeart/2018/2/layout/IconCircleList"/>
    <dgm:cxn modelId="{31EF0086-FC26-45B5-9D7D-161782A6CF77}" type="presOf" srcId="{82A0898D-77A1-419E-8356-7CA6B55A2790}" destId="{0AA50194-DAE2-44E7-A40A-4EA566560054}" srcOrd="0" destOrd="0" presId="urn:microsoft.com/office/officeart/2018/2/layout/IconCircleList"/>
    <dgm:cxn modelId="{0E01D0B5-F22E-40C5-8918-E324AD61BDAD}" srcId="{29A38E4D-04B6-403D-B9B4-7251CDA9A9B2}" destId="{3F8A367C-A359-4B7A-81F1-296FCD36A9B3}" srcOrd="2" destOrd="0" parTransId="{FC721BFF-F18A-4139-BB3C-D280043C1F55}" sibTransId="{1F6CB770-005B-4D96-A79A-E7439E990D64}"/>
    <dgm:cxn modelId="{8B6E86BF-6449-4CEF-A5A4-5587949DED10}" type="presOf" srcId="{4CDE3C00-CB1F-456D-B1E2-75FEFD41A925}" destId="{C5B045D6-14E3-420F-B8D9-7C8BD1AAF97B}" srcOrd="0" destOrd="0" presId="urn:microsoft.com/office/officeart/2018/2/layout/IconCircleList"/>
    <dgm:cxn modelId="{DF7D93C5-C5AC-4884-AE1D-AC744F4A15DD}" type="presOf" srcId="{FF5A7E30-11D4-4020-B3FC-E88B1B3D2826}" destId="{E7E5E377-87A5-4A80-86A3-BDB4ECB87E15}" srcOrd="0" destOrd="0" presId="urn:microsoft.com/office/officeart/2018/2/layout/IconCircleList"/>
    <dgm:cxn modelId="{9FC3DAD5-C407-4998-8F39-BC5FA32F4C49}" srcId="{29A38E4D-04B6-403D-B9B4-7251CDA9A9B2}" destId="{4CDE3C00-CB1F-456D-B1E2-75FEFD41A925}" srcOrd="0" destOrd="0" parTransId="{54CBB2D4-A1A1-40CA-B067-B7C5CF10D0CF}" sibTransId="{82A0898D-77A1-419E-8356-7CA6B55A2790}"/>
    <dgm:cxn modelId="{156F36DB-E5BC-4CD8-8E38-2CDB0C24C638}" type="presOf" srcId="{29A38E4D-04B6-403D-B9B4-7251CDA9A9B2}" destId="{54B41EE5-B956-47D6-8BFB-354EB9C0B356}" srcOrd="0" destOrd="0" presId="urn:microsoft.com/office/officeart/2018/2/layout/IconCircleList"/>
    <dgm:cxn modelId="{311291F5-B820-4F60-BBAE-AB0C2CCFA9FC}" type="presOf" srcId="{74737851-A4F3-4FA9-B42C-52FD4537E7C0}" destId="{734ECAC4-C308-4F2C-A8A3-881BF6D38C9B}" srcOrd="0" destOrd="0" presId="urn:microsoft.com/office/officeart/2018/2/layout/IconCircleList"/>
    <dgm:cxn modelId="{ABE82BF7-7916-474B-8D5F-B525B3F1AD1E}" type="presOf" srcId="{3F8A367C-A359-4B7A-81F1-296FCD36A9B3}" destId="{D09B2498-8E3E-4BF3-ADA7-4FF7B9C2B1F5}" srcOrd="0" destOrd="0" presId="urn:microsoft.com/office/officeart/2018/2/layout/IconCircleList"/>
    <dgm:cxn modelId="{32DC36F1-74E4-4693-B4A7-3B3DE6E41E61}" type="presParOf" srcId="{54B41EE5-B956-47D6-8BFB-354EB9C0B356}" destId="{F1F0007A-2977-4556-8DDD-5B97D369E0C0}" srcOrd="0" destOrd="0" presId="urn:microsoft.com/office/officeart/2018/2/layout/IconCircleList"/>
    <dgm:cxn modelId="{C1992B7E-DB0A-4668-A4E5-2E74ECBBDDA5}" type="presParOf" srcId="{F1F0007A-2977-4556-8DDD-5B97D369E0C0}" destId="{C1FED0EE-8169-4C98-ABC7-002330E60E62}" srcOrd="0" destOrd="0" presId="urn:microsoft.com/office/officeart/2018/2/layout/IconCircleList"/>
    <dgm:cxn modelId="{51A5F70A-A5AD-44D4-838F-29326B445408}" type="presParOf" srcId="{C1FED0EE-8169-4C98-ABC7-002330E60E62}" destId="{0E9432A4-9134-4237-87D4-2CAADBC7415C}" srcOrd="0" destOrd="0" presId="urn:microsoft.com/office/officeart/2018/2/layout/IconCircleList"/>
    <dgm:cxn modelId="{FEA4E4A5-5305-4AAC-B4CD-3C7A9AC74360}" type="presParOf" srcId="{C1FED0EE-8169-4C98-ABC7-002330E60E62}" destId="{42D8CEEF-65AC-4CCE-A3CD-E1F246CBC8B0}" srcOrd="1" destOrd="0" presId="urn:microsoft.com/office/officeart/2018/2/layout/IconCircleList"/>
    <dgm:cxn modelId="{02B4547A-E026-46B9-9E38-7F5367C84FCA}" type="presParOf" srcId="{C1FED0EE-8169-4C98-ABC7-002330E60E62}" destId="{9C9435F2-2D8C-4588-A767-C5D1D1ACB958}" srcOrd="2" destOrd="0" presId="urn:microsoft.com/office/officeart/2018/2/layout/IconCircleList"/>
    <dgm:cxn modelId="{FB7EC531-98AD-476B-B9AB-2A30EBD535B9}" type="presParOf" srcId="{C1FED0EE-8169-4C98-ABC7-002330E60E62}" destId="{C5B045D6-14E3-420F-B8D9-7C8BD1AAF97B}" srcOrd="3" destOrd="0" presId="urn:microsoft.com/office/officeart/2018/2/layout/IconCircleList"/>
    <dgm:cxn modelId="{5FA66FF6-F44A-4832-B849-A696D6DCDD8B}" type="presParOf" srcId="{F1F0007A-2977-4556-8DDD-5B97D369E0C0}" destId="{0AA50194-DAE2-44E7-A40A-4EA566560054}" srcOrd="1" destOrd="0" presId="urn:microsoft.com/office/officeart/2018/2/layout/IconCircleList"/>
    <dgm:cxn modelId="{4ECD0855-F70B-4CD2-B2C1-073155973401}" type="presParOf" srcId="{F1F0007A-2977-4556-8DDD-5B97D369E0C0}" destId="{52A79F87-ED0D-4C55-967A-3D0B183515E9}" srcOrd="2" destOrd="0" presId="urn:microsoft.com/office/officeart/2018/2/layout/IconCircleList"/>
    <dgm:cxn modelId="{3A683320-232A-476F-805F-FC725B20F2C6}" type="presParOf" srcId="{52A79F87-ED0D-4C55-967A-3D0B183515E9}" destId="{F238D452-A6A4-4FCD-9CEA-3D1E0D652FDF}" srcOrd="0" destOrd="0" presId="urn:microsoft.com/office/officeart/2018/2/layout/IconCircleList"/>
    <dgm:cxn modelId="{56065C50-51CA-439F-8EFB-11EE12061367}" type="presParOf" srcId="{52A79F87-ED0D-4C55-967A-3D0B183515E9}" destId="{648AF858-D759-4321-9A47-D2823923DC7D}" srcOrd="1" destOrd="0" presId="urn:microsoft.com/office/officeart/2018/2/layout/IconCircleList"/>
    <dgm:cxn modelId="{28B63884-5F08-41AD-B6BC-BE36A152CB97}" type="presParOf" srcId="{52A79F87-ED0D-4C55-967A-3D0B183515E9}" destId="{A814DA56-E600-4EE5-9FB1-39089A40C238}" srcOrd="2" destOrd="0" presId="urn:microsoft.com/office/officeart/2018/2/layout/IconCircleList"/>
    <dgm:cxn modelId="{846011C2-E823-4FCC-B430-ACEB3C184704}" type="presParOf" srcId="{52A79F87-ED0D-4C55-967A-3D0B183515E9}" destId="{0C573830-A7C5-4390-8A8F-6E45109E590E}" srcOrd="3" destOrd="0" presId="urn:microsoft.com/office/officeart/2018/2/layout/IconCircleList"/>
    <dgm:cxn modelId="{4654E928-4763-418A-8B13-A174534DB48E}" type="presParOf" srcId="{F1F0007A-2977-4556-8DDD-5B97D369E0C0}" destId="{E7E5E377-87A5-4A80-86A3-BDB4ECB87E15}" srcOrd="3" destOrd="0" presId="urn:microsoft.com/office/officeart/2018/2/layout/IconCircleList"/>
    <dgm:cxn modelId="{C42EDE3D-3A9B-40A6-AE19-28FB59280E90}" type="presParOf" srcId="{F1F0007A-2977-4556-8DDD-5B97D369E0C0}" destId="{C1CA728E-C87E-4A2E-A116-D6C041B52C86}" srcOrd="4" destOrd="0" presId="urn:microsoft.com/office/officeart/2018/2/layout/IconCircleList"/>
    <dgm:cxn modelId="{4AEDCE4D-E480-4229-B8FA-18E18F0FE05C}" type="presParOf" srcId="{C1CA728E-C87E-4A2E-A116-D6C041B52C86}" destId="{C2DAA014-25BF-465A-AEDE-41FDAE7D63BD}" srcOrd="0" destOrd="0" presId="urn:microsoft.com/office/officeart/2018/2/layout/IconCircleList"/>
    <dgm:cxn modelId="{EBFC7F59-D31C-4C08-AEF4-3429578A2C33}" type="presParOf" srcId="{C1CA728E-C87E-4A2E-A116-D6C041B52C86}" destId="{88F65DBE-8C73-4E00-A5C4-A8584E3C1E2E}" srcOrd="1" destOrd="0" presId="urn:microsoft.com/office/officeart/2018/2/layout/IconCircleList"/>
    <dgm:cxn modelId="{CEA89401-E3A7-422C-A52E-965A32706259}" type="presParOf" srcId="{C1CA728E-C87E-4A2E-A116-D6C041B52C86}" destId="{858ABC77-E2D9-4B29-A5F4-00AC390E3AE9}" srcOrd="2" destOrd="0" presId="urn:microsoft.com/office/officeart/2018/2/layout/IconCircleList"/>
    <dgm:cxn modelId="{6A32132A-2602-41F6-B458-3A487DC868AB}" type="presParOf" srcId="{C1CA728E-C87E-4A2E-A116-D6C041B52C86}" destId="{D09B2498-8E3E-4BF3-ADA7-4FF7B9C2B1F5}" srcOrd="3" destOrd="0" presId="urn:microsoft.com/office/officeart/2018/2/layout/IconCircleList"/>
    <dgm:cxn modelId="{174CA11D-77C3-4D6F-9556-A1384E2E47C8}" type="presParOf" srcId="{F1F0007A-2977-4556-8DDD-5B97D369E0C0}" destId="{4311BFF1-018B-48E7-ABDF-4F935B695FEE}" srcOrd="5" destOrd="0" presId="urn:microsoft.com/office/officeart/2018/2/layout/IconCircleList"/>
    <dgm:cxn modelId="{3FB0CC7E-EB03-4EF6-A998-70CA1530537D}" type="presParOf" srcId="{F1F0007A-2977-4556-8DDD-5B97D369E0C0}" destId="{C08B5C3C-5FAA-4E53-AEAB-99C9E3C398D0}" srcOrd="6" destOrd="0" presId="urn:microsoft.com/office/officeart/2018/2/layout/IconCircleList"/>
    <dgm:cxn modelId="{E0BCFF28-527E-4F81-B74D-E8E040A5A6E0}" type="presParOf" srcId="{C08B5C3C-5FAA-4E53-AEAB-99C9E3C398D0}" destId="{C3D2CB63-D810-48CB-B378-EF70CC11C2F7}" srcOrd="0" destOrd="0" presId="urn:microsoft.com/office/officeart/2018/2/layout/IconCircleList"/>
    <dgm:cxn modelId="{C6CF4B95-82E3-4A65-88AE-883DA70586C1}" type="presParOf" srcId="{C08B5C3C-5FAA-4E53-AEAB-99C9E3C398D0}" destId="{43D40036-ABFC-4852-AEAE-41757EDFD907}" srcOrd="1" destOrd="0" presId="urn:microsoft.com/office/officeart/2018/2/layout/IconCircleList"/>
    <dgm:cxn modelId="{FA2C971E-86F2-496A-8BB4-F22E50D37E39}" type="presParOf" srcId="{C08B5C3C-5FAA-4E53-AEAB-99C9E3C398D0}" destId="{5BEEFC6F-1FB6-4CE8-9F11-C2C3AE2942F4}" srcOrd="2" destOrd="0" presId="urn:microsoft.com/office/officeart/2018/2/layout/IconCircleList"/>
    <dgm:cxn modelId="{A6BD33F5-E913-4E01-89E9-F67A107C60B7}" type="presParOf" srcId="{C08B5C3C-5FAA-4E53-AEAB-99C9E3C398D0}" destId="{734ECAC4-C308-4F2C-A8A3-881BF6D38C9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2643B6-35EF-4337-AD06-BD325CC5FD8D}">
      <dsp:nvSpPr>
        <dsp:cNvPr id="0" name=""/>
        <dsp:cNvSpPr/>
      </dsp:nvSpPr>
      <dsp:spPr>
        <a:xfrm>
          <a:off x="219" y="487342"/>
          <a:ext cx="2650249" cy="3180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786" tIns="0" rIns="26178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Urban Professionals:</a:t>
          </a:r>
          <a:r>
            <a:rPr lang="en-US" sz="1800" b="0" i="0" kern="1200" baseline="0"/>
            <a:t> Require daily pet care, boarding, and relocation services when moving.</a:t>
          </a:r>
          <a:endParaRPr lang="en-US" sz="1800" kern="1200"/>
        </a:p>
      </dsp:txBody>
      <dsp:txXfrm>
        <a:off x="219" y="1759462"/>
        <a:ext cx="2650249" cy="1908179"/>
      </dsp:txXfrm>
    </dsp:sp>
    <dsp:sp modelId="{DC5BDE37-2EFF-4D22-8291-D4EB527942A7}">
      <dsp:nvSpPr>
        <dsp:cNvPr id="0" name=""/>
        <dsp:cNvSpPr/>
      </dsp:nvSpPr>
      <dsp:spPr>
        <a:xfrm>
          <a:off x="219" y="487342"/>
          <a:ext cx="2650249" cy="1272119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786" tIns="165100" rIns="26178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219" y="487342"/>
        <a:ext cx="2650249" cy="1272119"/>
      </dsp:txXfrm>
    </dsp:sp>
    <dsp:sp modelId="{1527A871-713B-4254-830A-CE6BC98B9847}">
      <dsp:nvSpPr>
        <dsp:cNvPr id="0" name=""/>
        <dsp:cNvSpPr/>
      </dsp:nvSpPr>
      <dsp:spPr>
        <a:xfrm>
          <a:off x="2862488" y="487342"/>
          <a:ext cx="2650249" cy="3180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786" tIns="0" rIns="26178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Expats and International Travelers:</a:t>
          </a:r>
          <a:r>
            <a:rPr lang="en-US" sz="1800" b="0" i="0" kern="1200" baseline="0"/>
            <a:t> Need assistance with relocating pets across borders.</a:t>
          </a:r>
          <a:endParaRPr lang="en-US" sz="1800" kern="1200"/>
        </a:p>
      </dsp:txBody>
      <dsp:txXfrm>
        <a:off x="2862488" y="1759462"/>
        <a:ext cx="2650249" cy="1908179"/>
      </dsp:txXfrm>
    </dsp:sp>
    <dsp:sp modelId="{083340EC-1CC8-4E57-BF26-2DCC7B059F44}">
      <dsp:nvSpPr>
        <dsp:cNvPr id="0" name=""/>
        <dsp:cNvSpPr/>
      </dsp:nvSpPr>
      <dsp:spPr>
        <a:xfrm>
          <a:off x="2862488" y="487342"/>
          <a:ext cx="2650249" cy="1272119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786" tIns="165100" rIns="26178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2862488" y="487342"/>
        <a:ext cx="2650249" cy="1272119"/>
      </dsp:txXfrm>
    </dsp:sp>
    <dsp:sp modelId="{1BE196E5-66DC-4C81-B7FA-DDC36D1B12ED}">
      <dsp:nvSpPr>
        <dsp:cNvPr id="0" name=""/>
        <dsp:cNvSpPr/>
      </dsp:nvSpPr>
      <dsp:spPr>
        <a:xfrm>
          <a:off x="5724757" y="487342"/>
          <a:ext cx="2650249" cy="3180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786" tIns="0" rIns="26178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Military Families:</a:t>
          </a:r>
          <a:r>
            <a:rPr lang="en-US" sz="1800" b="0" i="0" kern="1200" baseline="0"/>
            <a:t> Often relocate and need both care and transportation services.</a:t>
          </a:r>
          <a:endParaRPr lang="en-US" sz="1800" kern="1200"/>
        </a:p>
      </dsp:txBody>
      <dsp:txXfrm>
        <a:off x="5724757" y="1759462"/>
        <a:ext cx="2650249" cy="1908179"/>
      </dsp:txXfrm>
    </dsp:sp>
    <dsp:sp modelId="{3B7BFEBB-10B2-42D2-8C93-9BA80DF8E239}">
      <dsp:nvSpPr>
        <dsp:cNvPr id="0" name=""/>
        <dsp:cNvSpPr/>
      </dsp:nvSpPr>
      <dsp:spPr>
        <a:xfrm>
          <a:off x="5724757" y="487342"/>
          <a:ext cx="2650249" cy="1272119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786" tIns="165100" rIns="26178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724757" y="487342"/>
        <a:ext cx="2650249" cy="1272119"/>
      </dsp:txXfrm>
    </dsp:sp>
    <dsp:sp modelId="{96B1DCF2-02DF-4F9F-B41A-3995C6D5CBB0}">
      <dsp:nvSpPr>
        <dsp:cNvPr id="0" name=""/>
        <dsp:cNvSpPr/>
      </dsp:nvSpPr>
      <dsp:spPr>
        <a:xfrm>
          <a:off x="8587026" y="487342"/>
          <a:ext cx="2650249" cy="3180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786" tIns="0" rIns="26178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Busy Families:</a:t>
          </a:r>
          <a:r>
            <a:rPr lang="en-US" sz="1800" b="0" i="0" kern="1200" baseline="0"/>
            <a:t> Seek reliable care and relocation for their pets during travel or moves. </a:t>
          </a:r>
          <a:endParaRPr lang="en-US" sz="1800" kern="1200"/>
        </a:p>
      </dsp:txBody>
      <dsp:txXfrm>
        <a:off x="8587026" y="1759462"/>
        <a:ext cx="2650249" cy="1908179"/>
      </dsp:txXfrm>
    </dsp:sp>
    <dsp:sp modelId="{CD113E0C-5586-4CFA-94A7-EFC545D3E918}">
      <dsp:nvSpPr>
        <dsp:cNvPr id="0" name=""/>
        <dsp:cNvSpPr/>
      </dsp:nvSpPr>
      <dsp:spPr>
        <a:xfrm>
          <a:off x="8587026" y="487342"/>
          <a:ext cx="2650249" cy="1272119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786" tIns="165100" rIns="26178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04</a:t>
          </a:r>
        </a:p>
      </dsp:txBody>
      <dsp:txXfrm>
        <a:off x="8587026" y="487342"/>
        <a:ext cx="2650249" cy="12721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7D062-4D98-4E91-A3E2-EEE271D25FD3}">
      <dsp:nvSpPr>
        <dsp:cNvPr id="0" name=""/>
        <dsp:cNvSpPr/>
      </dsp:nvSpPr>
      <dsp:spPr>
        <a:xfrm>
          <a:off x="973190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31838-A9BE-468D-A5BE-D43678E405CC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B5422-781C-4904-A4C8-F4E192A6CFE3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 baseline="0" dirty="0"/>
            <a:t>Consultation and travel planning</a:t>
          </a:r>
          <a:endParaRPr lang="en-US" sz="1200" kern="1200" dirty="0"/>
        </a:p>
      </dsp:txBody>
      <dsp:txXfrm>
        <a:off x="569079" y="2644614"/>
        <a:ext cx="2072362" cy="720000"/>
      </dsp:txXfrm>
    </dsp:sp>
    <dsp:sp modelId="{1882C295-56D8-4098-B076-E5A29C86879F}">
      <dsp:nvSpPr>
        <dsp:cNvPr id="0" name=""/>
        <dsp:cNvSpPr/>
      </dsp:nvSpPr>
      <dsp:spPr>
        <a:xfrm>
          <a:off x="3408216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AFF1D6-7728-4AE3-8913-456082D73685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BE3FD-1451-4F43-A5E2-BEDB4AB5D22B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 baseline="0"/>
            <a:t>Documentation and compliance (pet passports, vaccinations)</a:t>
          </a:r>
          <a:endParaRPr lang="en-US" sz="1200" kern="1200"/>
        </a:p>
      </dsp:txBody>
      <dsp:txXfrm>
        <a:off x="3004105" y="2644614"/>
        <a:ext cx="2072362" cy="720000"/>
      </dsp:txXfrm>
    </dsp:sp>
    <dsp:sp modelId="{F8F9CAB7-0F3E-4837-AA96-269A001BC296}">
      <dsp:nvSpPr>
        <dsp:cNvPr id="0" name=""/>
        <dsp:cNvSpPr/>
      </dsp:nvSpPr>
      <dsp:spPr>
        <a:xfrm>
          <a:off x="5843242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1D8B4-629E-4760-9EE8-EC1286D71541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0EB91-EB85-4EB7-9094-CD9853CFAF52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 baseline="0"/>
            <a:t>Safe transportation (domestic and international)</a:t>
          </a:r>
          <a:endParaRPr lang="en-US" sz="1200" kern="1200"/>
        </a:p>
      </dsp:txBody>
      <dsp:txXfrm>
        <a:off x="5439131" y="2644614"/>
        <a:ext cx="2072362" cy="720000"/>
      </dsp:txXfrm>
    </dsp:sp>
    <dsp:sp modelId="{9FE6E5D2-B3A5-47A4-8FA5-ABB8CBD912C8}">
      <dsp:nvSpPr>
        <dsp:cNvPr id="0" name=""/>
        <dsp:cNvSpPr/>
      </dsp:nvSpPr>
      <dsp:spPr>
        <a:xfrm>
          <a:off x="8278268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6848AE-E076-4091-8E91-93A1B2C1C103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CFCD0-02CA-4047-9A03-7FA4F49884A7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 baseline="0"/>
            <a:t>Quarantine arrangements and home delivery </a:t>
          </a:r>
          <a:endParaRPr lang="en-US" sz="1200" kern="1200"/>
        </a:p>
      </dsp:txBody>
      <dsp:txXfrm>
        <a:off x="7874157" y="2644614"/>
        <a:ext cx="207236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432A4-9134-4237-87D4-2CAADBC7415C}">
      <dsp:nvSpPr>
        <dsp:cNvPr id="0" name=""/>
        <dsp:cNvSpPr/>
      </dsp:nvSpPr>
      <dsp:spPr>
        <a:xfrm>
          <a:off x="289165" y="348749"/>
          <a:ext cx="1375569" cy="13755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8CEEF-65AC-4CCE-A3CD-E1F246CBC8B0}">
      <dsp:nvSpPr>
        <dsp:cNvPr id="0" name=""/>
        <dsp:cNvSpPr/>
      </dsp:nvSpPr>
      <dsp:spPr>
        <a:xfrm>
          <a:off x="578034" y="637618"/>
          <a:ext cx="797830" cy="797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045D6-14E3-420F-B8D9-7C8BD1AAF97B}">
      <dsp:nvSpPr>
        <dsp:cNvPr id="0" name=""/>
        <dsp:cNvSpPr/>
      </dsp:nvSpPr>
      <dsp:spPr>
        <a:xfrm>
          <a:off x="1959498" y="348749"/>
          <a:ext cx="3242412" cy="137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Comprehensive Care:</a:t>
          </a:r>
          <a:r>
            <a:rPr lang="en-US" sz="2100" b="0" i="0" kern="1200" baseline="0"/>
            <a:t> A one-stop solution for all pet needs, from daily care to relocation.</a:t>
          </a:r>
          <a:endParaRPr lang="en-US" sz="2100" kern="1200"/>
        </a:p>
      </dsp:txBody>
      <dsp:txXfrm>
        <a:off x="1959498" y="348749"/>
        <a:ext cx="3242412" cy="1375569"/>
      </dsp:txXfrm>
    </dsp:sp>
    <dsp:sp modelId="{F238D452-A6A4-4FCD-9CEA-3D1E0D652FDF}">
      <dsp:nvSpPr>
        <dsp:cNvPr id="0" name=""/>
        <dsp:cNvSpPr/>
      </dsp:nvSpPr>
      <dsp:spPr>
        <a:xfrm>
          <a:off x="5766877" y="348749"/>
          <a:ext cx="1375569" cy="13755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AF858-D759-4321-9A47-D2823923DC7D}">
      <dsp:nvSpPr>
        <dsp:cNvPr id="0" name=""/>
        <dsp:cNvSpPr/>
      </dsp:nvSpPr>
      <dsp:spPr>
        <a:xfrm>
          <a:off x="6055746" y="637618"/>
          <a:ext cx="797830" cy="797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73830-A7C5-4390-8A8F-6E45109E590E}">
      <dsp:nvSpPr>
        <dsp:cNvPr id="0" name=""/>
        <dsp:cNvSpPr/>
      </dsp:nvSpPr>
      <dsp:spPr>
        <a:xfrm>
          <a:off x="7437211" y="348749"/>
          <a:ext cx="3242412" cy="137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Expertise and Safety:</a:t>
          </a:r>
          <a:r>
            <a:rPr lang="en-US" sz="2100" b="0" i="0" kern="1200" baseline="0"/>
            <a:t> Trained professionals ensure pets are well-cared for and relocated safely.</a:t>
          </a:r>
          <a:endParaRPr lang="en-US" sz="2100" kern="1200"/>
        </a:p>
      </dsp:txBody>
      <dsp:txXfrm>
        <a:off x="7437211" y="348749"/>
        <a:ext cx="3242412" cy="1375569"/>
      </dsp:txXfrm>
    </dsp:sp>
    <dsp:sp modelId="{C2DAA014-25BF-465A-AEDE-41FDAE7D63BD}">
      <dsp:nvSpPr>
        <dsp:cNvPr id="0" name=""/>
        <dsp:cNvSpPr/>
      </dsp:nvSpPr>
      <dsp:spPr>
        <a:xfrm>
          <a:off x="289165" y="2430665"/>
          <a:ext cx="1375569" cy="13755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F65DBE-8C73-4E00-A5C4-A8584E3C1E2E}">
      <dsp:nvSpPr>
        <dsp:cNvPr id="0" name=""/>
        <dsp:cNvSpPr/>
      </dsp:nvSpPr>
      <dsp:spPr>
        <a:xfrm>
          <a:off x="578034" y="2719535"/>
          <a:ext cx="797830" cy="797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B2498-8E3E-4BF3-ADA7-4FF7B9C2B1F5}">
      <dsp:nvSpPr>
        <dsp:cNvPr id="0" name=""/>
        <dsp:cNvSpPr/>
      </dsp:nvSpPr>
      <dsp:spPr>
        <a:xfrm>
          <a:off x="1959498" y="2430665"/>
          <a:ext cx="3242412" cy="137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Personalized Service:</a:t>
          </a:r>
          <a:r>
            <a:rPr lang="en-US" sz="2100" b="0" i="0" kern="1200" baseline="0"/>
            <a:t> Tailored solutions to meet the specific needs of each pet and owner.</a:t>
          </a:r>
          <a:endParaRPr lang="en-US" sz="2100" kern="1200"/>
        </a:p>
      </dsp:txBody>
      <dsp:txXfrm>
        <a:off x="1959498" y="2430665"/>
        <a:ext cx="3242412" cy="1375569"/>
      </dsp:txXfrm>
    </dsp:sp>
    <dsp:sp modelId="{C3D2CB63-D810-48CB-B378-EF70CC11C2F7}">
      <dsp:nvSpPr>
        <dsp:cNvPr id="0" name=""/>
        <dsp:cNvSpPr/>
      </dsp:nvSpPr>
      <dsp:spPr>
        <a:xfrm>
          <a:off x="5766877" y="2430665"/>
          <a:ext cx="1375569" cy="13755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40036-ABFC-4852-AEAE-41757EDFD907}">
      <dsp:nvSpPr>
        <dsp:cNvPr id="0" name=""/>
        <dsp:cNvSpPr/>
      </dsp:nvSpPr>
      <dsp:spPr>
        <a:xfrm>
          <a:off x="6055746" y="2719535"/>
          <a:ext cx="797830" cy="797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ECAC4-C308-4F2C-A8A3-881BF6D38C9B}">
      <dsp:nvSpPr>
        <dsp:cNvPr id="0" name=""/>
        <dsp:cNvSpPr/>
      </dsp:nvSpPr>
      <dsp:spPr>
        <a:xfrm>
          <a:off x="7437211" y="2430665"/>
          <a:ext cx="3242412" cy="137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End-to-End Support:</a:t>
          </a:r>
          <a:r>
            <a:rPr lang="en-US" sz="2100" b="0" i="0" kern="1200" baseline="0"/>
            <a:t> From planning to final delivery, we handle every aspect of care and relocation. ``</a:t>
          </a:r>
          <a:endParaRPr lang="en-US" sz="2100" kern="1200"/>
        </a:p>
      </dsp:txBody>
      <dsp:txXfrm>
        <a:off x="7437211" y="2430665"/>
        <a:ext cx="3242412" cy="1375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9825-612A-3D11-68FB-AB42EE292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C43D9-4C29-0AF7-2090-63A01E919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B6406-5AA0-9548-FCD8-CEA849E7F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FEDD-C7D4-4B5A-9A77-8B620A940F8E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AD178-5B7F-7BF9-733A-93C3535B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292E0-EC7A-CD4D-1AD4-AC6C9741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FECA-DD61-44A6-A8A9-E17309CB9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56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1444F-87ED-5C5C-C8E1-53C555352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890DE-FB26-F5AA-0245-75D2F46C8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6E72C-CF8D-4C78-E712-8EEF9B03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FEDD-C7D4-4B5A-9A77-8B620A940F8E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42288-BA0C-4B46-8D89-8E4177AB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5F03B-77F2-EFF6-0880-D5C14783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FECA-DD61-44A6-A8A9-E17309CB9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06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6BD921-AFD2-BC93-37A7-0D59258EB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094E4-3135-3501-94AA-98B0FF9FF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5BC67-26FD-17EA-C190-CEFA73A0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FEDD-C7D4-4B5A-9A77-8B620A940F8E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A979F-6D96-78D9-0972-9EF71383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542B6-7528-0976-F4F8-6F320F9C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FECA-DD61-44A6-A8A9-E17309CB9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80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9FF4-2CB2-BAAE-98F0-64082651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F0768-23AC-B355-0F62-3D6B5D00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DCF59-9E5E-5FBD-28B9-BA62CDDE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FEDD-C7D4-4B5A-9A77-8B620A940F8E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F3B75-084A-9DA2-A54E-AF63EC40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ADCF7-6D29-0F20-EDB0-71663840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FECA-DD61-44A6-A8A9-E17309CB9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17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6B71-5C01-6B99-1DE2-48EB2098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AFF99-E15C-10CF-BE36-6458F7810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0AEBF-6AAE-22EB-10FD-349970917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FEDD-C7D4-4B5A-9A77-8B620A940F8E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827AB-2476-DF05-8E50-4C0148EB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1BA5B-1A84-7A44-F47D-2760878D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FECA-DD61-44A6-A8A9-E17309CB9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12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86FA6-358E-ACC7-8CC1-583907F5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FF9B2-CCE2-874B-B3D8-4A7AD6A38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A3508-60E1-16A1-61E4-2E65F3AA6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27870-B49D-9FD7-4F2B-7F587D68C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FEDD-C7D4-4B5A-9A77-8B620A940F8E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D2038-4C26-B399-CE71-59FC0A45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F0F72-5B38-8CF4-247A-331ACC68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FECA-DD61-44A6-A8A9-E17309CB9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25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93BF-9E60-A692-2AC5-346A3F12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BDE11-1F46-8D0C-EDA6-F5502D0B4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6BE2F-330B-0BC4-106E-808A479FE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EEED5-4AB3-79ED-0968-42CC2055A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9E75B-A35E-E5D8-1EEF-8C935841F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BD6062-0C67-7330-DB88-8B867203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FEDD-C7D4-4B5A-9A77-8B620A940F8E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2A47CB-6901-FABD-3508-9240B762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069C13-325C-27C6-99B3-DE8D6A82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FECA-DD61-44A6-A8A9-E17309CB9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00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3BEE-71E5-7AA6-972D-B43CA6D5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233BF-733B-FFBF-FB04-7FE7CCCA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FEDD-C7D4-4B5A-9A77-8B620A940F8E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93E85B-F5A9-8E36-9E31-A968267E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5604A-2428-ACB7-F033-DEB2C5B1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FECA-DD61-44A6-A8A9-E17309CB9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33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8B00B-2906-828F-37B9-CD0B28BF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FEDD-C7D4-4B5A-9A77-8B620A940F8E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721FB-6CBE-4D96-2457-216545C5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35388-1E95-CECD-461F-B57C45D1C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FECA-DD61-44A6-A8A9-E17309CB9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86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B685-FF36-4820-0E99-841F171AA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AB2D9-5004-8F3C-232E-252000EF1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1AD56-B3EE-B0A1-860D-57A4E8835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A8DBE-EF3F-C629-2B30-C73D3136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FEDD-C7D4-4B5A-9A77-8B620A940F8E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FE382-DB83-34E8-810E-91C5548C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31C62-6CC6-9A4F-7F0E-26D12164A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FECA-DD61-44A6-A8A9-E17309CB9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65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910BB-CB92-EBF1-71F6-D6E0A0E7F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3FEBEF-C603-7591-4C37-F36538549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BB33A-9A60-7218-0D2A-118B47223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911D2-E9FE-2B81-9373-54116B84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FEDD-C7D4-4B5A-9A77-8B620A940F8E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8F0A5-32B0-0FF6-02FA-2311E96B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7DA49-CCE0-D392-9F3E-7F41492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FECA-DD61-44A6-A8A9-E17309CB9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48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979137-559C-41DE-BAB5-5A29CB967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81C6C-68FA-181D-AE2C-530B0183B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1EA69-DD53-A21C-C145-CF7A008D3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4FEDD-C7D4-4B5A-9A77-8B620A940F8E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53967-7ECC-0A00-F809-E1B86DBC8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52FD6-F614-2D57-D8D2-BE52CD850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4BFECA-DD61-44A6-A8A9-E17309CB9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51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ationwide vet chain promotes AI-powered dog monitor for tracking pets'  health, behavior | Fox Business">
            <a:extLst>
              <a:ext uri="{FF2B5EF4-FFF2-40B4-BE49-F238E27FC236}">
                <a16:creationId xmlns:a16="http://schemas.microsoft.com/office/drawing/2014/main" id="{6D07DE29-F58D-63F7-418A-908D29497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5" t="2746" r="23475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0CC51-3526-DAA4-7F2A-487C7F4E8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623" y="-259286"/>
            <a:ext cx="4023360" cy="3204134"/>
          </a:xfrm>
        </p:spPr>
        <p:txBody>
          <a:bodyPr anchor="b">
            <a:normAutofit/>
          </a:bodyPr>
          <a:lstStyle/>
          <a:p>
            <a:pPr algn="l"/>
            <a:br>
              <a:rPr lang="en-US" sz="4800" dirty="0"/>
            </a:br>
            <a:r>
              <a:rPr lang="en-US" sz="4800" dirty="0">
                <a:latin typeface="Gill Sans MT Condensed" panose="020B0506020104020203" pitchFamily="34" charset="0"/>
              </a:rPr>
              <a:t>PET CARE AND RELOCATION SERVICES</a:t>
            </a:r>
            <a:endParaRPr lang="en-IN" sz="4800" dirty="0">
              <a:latin typeface="Gill Sans MT Condensed" panose="020B0506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F11F7-B901-098D-962B-A94D7DDE4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570532"/>
            <a:ext cx="4023359" cy="2510532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/>
              <a:t>TEAM MEMBERS:</a:t>
            </a:r>
          </a:p>
          <a:p>
            <a:pPr algn="l"/>
            <a:r>
              <a:rPr lang="en-US" sz="1600" dirty="0"/>
              <a:t>ASHWANDH RAJ P-111622201005</a:t>
            </a:r>
          </a:p>
          <a:p>
            <a:pPr algn="l"/>
            <a:r>
              <a:rPr lang="en-US" sz="1600" dirty="0"/>
              <a:t>KARTHICK G -111622201047</a:t>
            </a:r>
          </a:p>
          <a:p>
            <a:pPr algn="l"/>
            <a:r>
              <a:rPr lang="en-US" sz="1600" dirty="0"/>
              <a:t>KARTHIKEYAN T-111622201051</a:t>
            </a:r>
          </a:p>
          <a:p>
            <a:pPr algn="l"/>
            <a:r>
              <a:rPr lang="en-US" sz="1600" dirty="0"/>
              <a:t>MANOJKUMAR C-111622201060</a:t>
            </a:r>
            <a:endParaRPr lang="en-IN" sz="1600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8533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F924-BD95-3E29-3FB7-EF93F4390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u="sng" dirty="0">
                <a:latin typeface="Gill Sans MT" panose="020B0502020104020203" pitchFamily="34" charset="0"/>
              </a:rPr>
              <a:t>Customer Segments: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Pet owners requiring daily care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Pet owners moving homes (domestic and international)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Corporate clients for employee relocation packages</a:t>
            </a:r>
          </a:p>
          <a:p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A14B81-E6A5-EDFF-8CAD-6CAD1C4E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.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652054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F713-5FC1-270E-76FB-F436AE77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Strategy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830436-FABB-4D10-33FA-B612345B4D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3803"/>
            <a:ext cx="10968789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Marketing: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Leverage a website, social media, and online ads to reach pet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Partnerships: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Collaborate with veterinarians, pet stores, and relocation agencies.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Referral Programs: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Encourage customers to refer friends with discounts or rewards.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Educational Content: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Share tips and guides on pet care and relocation through blogs, videos, and newsletters. </a:t>
            </a:r>
          </a:p>
        </p:txBody>
      </p:sp>
    </p:spTree>
    <p:extLst>
      <p:ext uri="{BB962C8B-B14F-4D97-AF65-F5344CB8AC3E}">
        <p14:creationId xmlns:p14="http://schemas.microsoft.com/office/powerpoint/2010/main" val="1972812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AD195-A92E-24A8-CA2A-2A1B76B10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Projections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5334C9-D531-D1F5-2919-4FDDDE805B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5853" y="1691829"/>
            <a:ext cx="979287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Revenue Projections: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Estimate based on services provided, market demand, and pricing.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Cost Structure: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Breakdown of startup costs, operational expenses, and pricing strategy.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Scalability: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Opportunities to expand services, enter new markets, and increase profitability. </a:t>
            </a:r>
          </a:p>
        </p:txBody>
      </p:sp>
    </p:spTree>
    <p:extLst>
      <p:ext uri="{BB962C8B-B14F-4D97-AF65-F5344CB8AC3E}">
        <p14:creationId xmlns:p14="http://schemas.microsoft.com/office/powerpoint/2010/main" val="1916502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B13F7-9340-DBCA-865C-437204B5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Solutions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7439FA55-C33E-356B-F4B5-F85AC9A2ED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481943"/>
            <a:ext cx="10168128" cy="36950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Regulatory Compliance: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Stay updated on legal requirements for pet relocation.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Logistics Coordination: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Ensure smooth coordination between care and transportation services.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Pet Anxiety: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Provide solutions to minimize stress during care and relocation.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Customer Trust: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Build trust through transparency, consistent updates, and excellent service. </a:t>
            </a:r>
          </a:p>
        </p:txBody>
      </p:sp>
    </p:spTree>
    <p:extLst>
      <p:ext uri="{BB962C8B-B14F-4D97-AF65-F5344CB8AC3E}">
        <p14:creationId xmlns:p14="http://schemas.microsoft.com/office/powerpoint/2010/main" val="371334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942AF-0A5C-5F8F-2DB8-BB6464B3A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A61404F-F63B-F683-C252-4E1600142C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970005"/>
            <a:ext cx="10359189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India’s pet industry is rapidly expanding, with more people adopting pets and treating them as family members.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pet industry in India is booming, driven by increased pet ownership and the growing trend of treating pets as family members.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Pet owners seek reliable care and stress-free relocation solutions for their pets, creating a dual opportunity for a startup.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16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2" name="Rectangle 7181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F46BC-6113-B984-D386-248B22B4D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Lucrative</a:t>
            </a:r>
            <a:r>
              <a:rPr lang="en-US" sz="3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Market Opportunity</a:t>
            </a:r>
            <a:br>
              <a:rPr lang="en-US" sz="31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854DB-C1C1-A557-F2AC-2D2435E2A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94968" y="1825625"/>
            <a:ext cx="6520670" cy="4351338"/>
          </a:xfrm>
        </p:spPr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900" u="sng" dirty="0"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Rising Pet Ownership: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Over 32 million pets in India, with numbers growing annually.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Holistic Solution: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Pet owners prefer a single service provider that can care for their pets and handle their relocation needs.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Increasing Mobility: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With more people moving for work, education, and lifestyle changes, there is a growing demand for safe and reliable pet relocation.</a:t>
            </a:r>
          </a:p>
        </p:txBody>
      </p:sp>
      <p:pic>
        <p:nvPicPr>
          <p:cNvPr id="7172" name="Picture 4" descr="Benefits of conducting a market opportunity analysis | Netscribes">
            <a:extLst>
              <a:ext uri="{FF2B5EF4-FFF2-40B4-BE49-F238E27FC236}">
                <a16:creationId xmlns:a16="http://schemas.microsoft.com/office/drawing/2014/main" id="{DEE03954-4CE9-7AD8-0E45-CCB6B25EF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7" r="25311"/>
          <a:stretch/>
        </p:blipFill>
        <p:spPr bwMode="auto"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3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81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72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2D4E-F629-0079-A8B7-C71D6993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642" y="939130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" u="sng" dirty="0">
                <a:latin typeface="Gill Sans MT" panose="020B0502020104020203" pitchFamily="34" charset="0"/>
              </a:rPr>
              <a:t>.</a:t>
            </a:r>
            <a:endParaRPr lang="en-IN" sz="800" u="sng" dirty="0">
              <a:latin typeface="Gill Sans MT" panose="020B0502020104020203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DE1A03-B640-2E2B-909C-4A86467584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0758" y="1786577"/>
            <a:ext cx="1090863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Growing Pet Ownership: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 rise in pet ownership, especially in urban areas, increases the demand for both care and relocation services.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Urban Mobility: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people move for work, education, or lifestyle changes, they need reliable services to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relocate their pets.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International Travel: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Globalization and expatriate communities contribute to the need for international pet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relocation. </a:t>
            </a:r>
          </a:p>
        </p:txBody>
      </p:sp>
    </p:spTree>
    <p:extLst>
      <p:ext uri="{BB962C8B-B14F-4D97-AF65-F5344CB8AC3E}">
        <p14:creationId xmlns:p14="http://schemas.microsoft.com/office/powerpoint/2010/main" val="149547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85C6-343C-8E3E-5C5D-9321A8E6F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</a:t>
            </a:r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4A8632FB-B0D4-F424-EE5A-86BC990E1FC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1237495" cy="4154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364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ervice dog tag">
            <a:extLst>
              <a:ext uri="{FF2B5EF4-FFF2-40B4-BE49-F238E27FC236}">
                <a16:creationId xmlns:a16="http://schemas.microsoft.com/office/drawing/2014/main" id="{A9B6BDEA-A681-27E5-1640-098CF0425D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2B5CF9-B219-8F16-8428-4FC1AC89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Services Offered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DB5CA-8FE6-B467-01DA-DD2850C96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u="sng">
                <a:latin typeface="Gill Sans MT" panose="020B0502020104020203" pitchFamily="34" charset="0"/>
              </a:rPr>
              <a:t>Pet Care Services</a:t>
            </a:r>
            <a:r>
              <a:rPr lang="en-US" sz="1700">
                <a:latin typeface="Gill Sans MT" panose="020B0502020104020203" pitchFamily="34" charset="0"/>
              </a:rPr>
              <a:t>:</a:t>
            </a:r>
            <a:endParaRPr lang="en-US" sz="1700" b="1"/>
          </a:p>
          <a:p>
            <a:pPr>
              <a:buFont typeface="Arial" panose="020B0604020202020204" pitchFamily="34" charset="0"/>
              <a:buChar char="•"/>
            </a:pPr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  <a:t>Daily pet sitting and walking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  <a:t>Boarding and daycare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  <a:t>Grooming and health check-ups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  <a:t>Specialized care for senior pets</a:t>
            </a:r>
          </a:p>
          <a:p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197003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F1C30-3E04-9123-DB92-26028EFC9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IN" sz="5200" u="sng">
                <a:latin typeface="Gill Sans MT" panose="020B0502020104020203" pitchFamily="34" charset="0"/>
              </a:rPr>
              <a:t>Relocation Services:</a:t>
            </a:r>
          </a:p>
        </p:txBody>
      </p:sp>
      <p:graphicFrame>
        <p:nvGraphicFramePr>
          <p:cNvPr id="18" name="Rectangle 1">
            <a:extLst>
              <a:ext uri="{FF2B5EF4-FFF2-40B4-BE49-F238E27FC236}">
                <a16:creationId xmlns:a16="http://schemas.microsoft.com/office/drawing/2014/main" id="{9AB4758D-4463-C154-67B6-190817EC65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97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033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7CA9-4A09-5BAB-AF0D-0972687E1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Differentiators</a:t>
            </a:r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9EC69B9E-B23F-EF2A-23B2-6D4E328472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3803"/>
          <a:ext cx="10968789" cy="4154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926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41C27-6E71-FE78-7976-0653D5EB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40B64-CA65-B6CA-9443-2A0E16F84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>
                <a:latin typeface="Gill Sans MT" panose="020B0502020104020203" pitchFamily="34" charset="0"/>
              </a:rPr>
              <a:t>Revenue Streams: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Pet care services: Regular income from sitting, boarding, grooming, and daycare.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Relocation services: One-time fees for domestic and international pet transport.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Additional services: Pet food sales, accessories, and premium care options.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773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644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Gill Sans MT</vt:lpstr>
      <vt:lpstr>Gill Sans MT Condensed</vt:lpstr>
      <vt:lpstr>Times New Roman</vt:lpstr>
      <vt:lpstr>Office Theme</vt:lpstr>
      <vt:lpstr> PET CARE AND RELOCATION SERVICES</vt:lpstr>
      <vt:lpstr>Introduction </vt:lpstr>
      <vt:lpstr>Lucrative Market Opportunity </vt:lpstr>
      <vt:lpstr>.</vt:lpstr>
      <vt:lpstr>Target Audience</vt:lpstr>
      <vt:lpstr>Services Offered</vt:lpstr>
      <vt:lpstr>Relocation Services:</vt:lpstr>
      <vt:lpstr>Key Differentiators</vt:lpstr>
      <vt:lpstr>Business Model</vt:lpstr>
      <vt:lpstr>.</vt:lpstr>
      <vt:lpstr>Marketing Strategy</vt:lpstr>
      <vt:lpstr>Financial Projections</vt:lpstr>
      <vt:lpstr>Challenges and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Karthikeyan T</dc:creator>
  <cp:lastModifiedBy>Karthikeyan T</cp:lastModifiedBy>
  <cp:revision>2</cp:revision>
  <dcterms:created xsi:type="dcterms:W3CDTF">2024-08-15T05:16:18Z</dcterms:created>
  <dcterms:modified xsi:type="dcterms:W3CDTF">2024-08-15T09:05:50Z</dcterms:modified>
</cp:coreProperties>
</file>