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2E6A-AF5A-AD9B-0BD4-279F7C005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3E363-DA95-23BA-8537-49359339F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8E7C2-A79A-5E5C-6EA2-1D89F723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9EAD-48CE-4EEA-985B-6AD6ABF8B8BE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A95F3-ED1D-343B-928B-6FFB8722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E236D-9527-83BB-34CF-5EFB7DBC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DB38-0DD9-467C-A439-741E9C432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93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4F2A-7807-00CA-CD20-4A38A86E6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08A4C-CD8B-1647-9B43-EBBD4E416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CB4CE-FD99-FFA4-26C6-EF3B30A9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9EAD-48CE-4EEA-985B-6AD6ABF8B8BE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C98B4-30A8-2E00-D1E0-4688ABE8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F8C7E-6A7B-E18B-C14E-857DB69B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DB38-0DD9-467C-A439-741E9C432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54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F6E6C-4D10-A4EE-CC8B-31FCCC089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042C5-1EF3-DD40-06BA-64A37E662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8BB09-3355-BDA6-2F1A-F4828666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9EAD-48CE-4EEA-985B-6AD6ABF8B8BE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02463-2153-12B9-8E75-5AFC3978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B846C-A200-6A04-B7B3-4FBB5FC8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DB38-0DD9-467C-A439-741E9C432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28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CE4E-8FB1-F48C-6EAB-F3F44F8D7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9A94-BB31-0A59-0E54-07687F440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E947B-BF61-B9C4-06C9-6F7172BA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9EAD-48CE-4EEA-985B-6AD6ABF8B8BE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B25C6-8807-D880-E42D-35215A18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896E5-7564-75A0-0B88-DC3B8B3A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DB38-0DD9-467C-A439-741E9C432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33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2A7F-8A5B-B64C-C7AC-DC8EB663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89056-E203-750E-D454-4D26C0217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EBFA2-DF6E-1E59-DB02-31429265B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9EAD-48CE-4EEA-985B-6AD6ABF8B8BE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58B3-D623-0CD6-4186-F940CCFB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AAA16-2B94-6B88-BA69-8E4F7210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DB38-0DD9-467C-A439-741E9C432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75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5DA9-AB55-A462-350E-0C6DCB4E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49BB-FBD8-B23C-DA47-F593D4FB1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B5A0E-05BB-1206-7DD0-4FE5B7338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E7F06-1EC1-96CE-72C6-BE8AB91E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9EAD-48CE-4EEA-985B-6AD6ABF8B8BE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F02A2-3A76-4E46-504E-58181066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84685-214C-CEE4-4F5C-3642CF21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DB38-0DD9-467C-A439-741E9C432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39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96EE-E5C8-8550-D1A7-2799DACF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069C3-E68B-9A1A-917A-6794F77D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40B95-4AA1-107B-AB40-3E89DBD38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8C15A1-FB50-8E35-2B7B-3C4D09C50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38FDF-0BDF-2746-A11E-8BF764B45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E090D-81B5-0082-CB9A-B06D81F99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9EAD-48CE-4EEA-985B-6AD6ABF8B8BE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D05C55-24D0-22B8-9D5B-B6BEDB6C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2158A-7FB9-BCC7-12D1-E0352927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DB38-0DD9-467C-A439-741E9C432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17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702A-EA2B-EFE7-C152-CF85DDE5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E154BF-87FC-7822-E4B7-9FA8B6D0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9EAD-48CE-4EEA-985B-6AD6ABF8B8BE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5475E-7FE5-7017-E3A8-73D85A9F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F5190-DD46-41C2-B5EF-1D93FF5D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DB38-0DD9-467C-A439-741E9C432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12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753D6-1DD3-3397-0F39-E88DEF99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9EAD-48CE-4EEA-985B-6AD6ABF8B8BE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3BA2D-9468-1E1E-400B-A6E2EC6E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728FD-4791-335E-AE30-267EB45D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DB38-0DD9-467C-A439-741E9C432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97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147D-F255-E04C-8C0E-27E3A9A16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BD4DD-1778-1984-6452-C3D22E494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81489-856C-61E5-93BF-5F4ABB0F9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519C4-FB97-0D50-F352-F935FE0E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9EAD-48CE-4EEA-985B-6AD6ABF8B8BE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B58A1-395F-FBBE-E131-BCFD2C4C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EB52-F25C-C1C4-D9FD-4E507B8E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DB38-0DD9-467C-A439-741E9C432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84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21EA-595B-4764-E4B3-FA1ED5410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937FA-DA0E-8D27-3A65-3D25ED6C5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D82EC-D779-DC73-FA1D-1AEC0674E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7C76A-CD06-4929-C1A1-8E5019DE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9EAD-48CE-4EEA-985B-6AD6ABF8B8BE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77982-3B65-1F54-3BD9-719204C3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9DB64-7E7C-040F-7BF4-D3263DCE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DB38-0DD9-467C-A439-741E9C432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91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5BC51B-BB04-FC5E-ADDD-5508639F2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2B61B-9CE0-1678-5A62-AEFB54EA3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9E1CA-FEC0-6251-B8E8-6FA28D99F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C9EAD-48CE-4EEA-985B-6AD6ABF8B8BE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8DE5A-D422-084A-CC23-4DDF8640B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2DD04-1487-65DA-13FE-46149036A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DDB38-0DD9-467C-A439-741E9C432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35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0BBD-446D-83A0-33FB-ABBA1AD25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6465" y="680883"/>
            <a:ext cx="10019070" cy="234745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MA336 -07-SP:</a:t>
            </a:r>
            <a:r>
              <a:rPr lang="en-US" sz="3200" b="1" i="0" dirty="0">
                <a:solidFill>
                  <a:srgbClr val="1D2125"/>
                </a:solidFill>
                <a:effectLst/>
                <a:highlight>
                  <a:srgbClr val="FFFFFF"/>
                </a:highlight>
                <a:latin typeface="+mn-lt"/>
              </a:rPr>
              <a:t>Artificial intelligence and machine learning with applications</a:t>
            </a:r>
            <a:br>
              <a:rPr lang="en-US" sz="2700" b="1" i="0" dirty="0">
                <a:solidFill>
                  <a:srgbClr val="1D2125"/>
                </a:solidFill>
                <a:effectLst/>
                <a:highlight>
                  <a:srgbClr val="FFFFFF"/>
                </a:highlight>
                <a:latin typeface="+mn-lt"/>
              </a:rPr>
            </a:br>
            <a:br>
              <a:rPr lang="en-US" b="1" i="0" dirty="0">
                <a:solidFill>
                  <a:srgbClr val="1D2125"/>
                </a:solidFill>
                <a:effectLst/>
                <a:highlight>
                  <a:srgbClr val="FFFFFF"/>
                </a:highlight>
                <a:latin typeface="Akzidenz Grotesk Super"/>
              </a:rPr>
            </a:br>
            <a:r>
              <a:rPr lang="en-US" sz="2800" dirty="0">
                <a:latin typeface="+mn-lt"/>
              </a:rPr>
              <a:t>Final project -Determining the factors affecting the flight delay</a:t>
            </a:r>
            <a:endParaRPr lang="en-IN" sz="28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6B7D1-992E-DFE3-F92A-FE7FFA02C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Registered ID : 2310158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87119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F16D-6DB0-67C7-5A0F-8D6AD3046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4464" y="34546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Light GBM(Light Gradient Boosting Machine)</a:t>
            </a:r>
            <a:endParaRPr lang="en-IN" sz="3200" dirty="0">
              <a:latin typeface="+mn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11B467-DDB5-A3F6-7573-CAFA4FCC0377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13" y="2560460"/>
            <a:ext cx="7986303" cy="2788288"/>
          </a:xfrm>
        </p:spPr>
      </p:pic>
    </p:spTree>
    <p:extLst>
      <p:ext uri="{BB962C8B-B14F-4D97-AF65-F5344CB8AC3E}">
        <p14:creationId xmlns:p14="http://schemas.microsoft.com/office/powerpoint/2010/main" val="3867087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EBCF-1BF3-99B1-62D8-9D00836BC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Conclusion</a:t>
            </a:r>
            <a:endParaRPr lang="en-IN" sz="32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FC71DA-927A-B7F2-FCEB-329FAE344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942" y="1573161"/>
            <a:ext cx="7845484" cy="4603802"/>
          </a:xfrm>
        </p:spPr>
      </p:pic>
    </p:spTree>
    <p:extLst>
      <p:ext uri="{BB962C8B-B14F-4D97-AF65-F5344CB8AC3E}">
        <p14:creationId xmlns:p14="http://schemas.microsoft.com/office/powerpoint/2010/main" val="327242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AAFE-65A3-87E4-CF3B-998102137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2754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Problem</a:t>
            </a:r>
            <a:endParaRPr lang="en-IN" sz="36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C568A-F5B6-6055-1949-32E055A00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828800"/>
          </a:xfrm>
        </p:spPr>
        <p:txBody>
          <a:bodyPr/>
          <a:lstStyle/>
          <a:p>
            <a:r>
              <a:rPr lang="en-US" dirty="0"/>
              <a:t>To find </a:t>
            </a:r>
            <a:r>
              <a:rPr lang="en-US" sz="2800" dirty="0"/>
              <a:t>the</a:t>
            </a:r>
            <a:r>
              <a:rPr lang="en-US" dirty="0"/>
              <a:t> factors influencing the flight delay with given dataset.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597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F9A1-C219-65AC-82CB-E4F196ED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Dataset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342BD-3B2D-3966-8100-8370A4CE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https://www.kaggle.com/datasets/sriharshaeedala/airline-delay/data </a:t>
            </a:r>
          </a:p>
          <a:p>
            <a:r>
              <a:rPr lang="en-US" dirty="0"/>
              <a:t>Moderate dataset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171666 rows and 21 columns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Contains numerical and non numeric values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57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A535B-F148-091C-8FD7-3BC80D22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Data preprocessing –Missing values- KNN imputation</a:t>
            </a:r>
            <a:endParaRPr lang="en-IN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280F3-2B40-A65B-3DA7-15442B936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038C5-05AB-4A37-D776-993A24A8D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536" y="1825625"/>
            <a:ext cx="9290361" cy="479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0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23EE-1951-0B34-894E-02812975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Handling outliers – Winsorizer technique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FC463A-6E75-1C86-A9E1-307F7C43F3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1155"/>
            <a:ext cx="5181600" cy="4320278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314AB4-0648-17F1-3E65-8AF71C3DB6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556" y="1825625"/>
            <a:ext cx="5156887" cy="4351338"/>
          </a:xfrm>
        </p:spPr>
      </p:pic>
    </p:spTree>
    <p:extLst>
      <p:ext uri="{BB962C8B-B14F-4D97-AF65-F5344CB8AC3E}">
        <p14:creationId xmlns:p14="http://schemas.microsoft.com/office/powerpoint/2010/main" val="137535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D22C-1180-DE6B-3156-8E183BF6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DD68E8-76C6-4520-0E2D-39FBDFE20C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439" y="1619865"/>
            <a:ext cx="8315632" cy="3972232"/>
          </a:xfrm>
        </p:spPr>
      </p:pic>
    </p:spTree>
    <p:extLst>
      <p:ext uri="{BB962C8B-B14F-4D97-AF65-F5344CB8AC3E}">
        <p14:creationId xmlns:p14="http://schemas.microsoft.com/office/powerpoint/2010/main" val="48852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3EC1-F808-F6E4-6EC2-249B5E2E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D109F8-613B-9B2F-A9A4-DB974AC192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58" y="1825625"/>
            <a:ext cx="4614284" cy="435133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05679F-2CA4-02C8-3AD2-67D42B99F8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90688"/>
            <a:ext cx="5181600" cy="4159506"/>
          </a:xfrm>
        </p:spPr>
      </p:pic>
    </p:spTree>
    <p:extLst>
      <p:ext uri="{BB962C8B-B14F-4D97-AF65-F5344CB8AC3E}">
        <p14:creationId xmlns:p14="http://schemas.microsoft.com/office/powerpoint/2010/main" val="325289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034F-51F9-C573-ABEC-9707BA59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B0F235-6400-C1B1-0EDD-9EACC791E9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65" y="2025445"/>
            <a:ext cx="5181600" cy="380508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7B72B7-8AA4-2D7E-1856-9386350079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25446"/>
            <a:ext cx="5181600" cy="3637935"/>
          </a:xfrm>
        </p:spPr>
      </p:pic>
    </p:spTree>
    <p:extLst>
      <p:ext uri="{BB962C8B-B14F-4D97-AF65-F5344CB8AC3E}">
        <p14:creationId xmlns:p14="http://schemas.microsoft.com/office/powerpoint/2010/main" val="1449423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2F00-F911-1D75-14D7-903EBEC1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GBR(Gradient Boosting Regression)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6A4AB4-4B1A-FEE1-FFD2-839212FDE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2" y="1690688"/>
            <a:ext cx="7993626" cy="4672628"/>
          </a:xfrm>
        </p:spPr>
      </p:pic>
    </p:spTree>
    <p:extLst>
      <p:ext uri="{BB962C8B-B14F-4D97-AF65-F5344CB8AC3E}">
        <p14:creationId xmlns:p14="http://schemas.microsoft.com/office/powerpoint/2010/main" val="350998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102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Akzidenz Grotesk Super</vt:lpstr>
      <vt:lpstr>Arial</vt:lpstr>
      <vt:lpstr>Calibri</vt:lpstr>
      <vt:lpstr>Calibri Light</vt:lpstr>
      <vt:lpstr>Wingdings</vt:lpstr>
      <vt:lpstr>Office Theme</vt:lpstr>
      <vt:lpstr>MA336 -07-SP:Artificial intelligence and machine learning with applications  Final project -Determining the factors affecting the flight delay</vt:lpstr>
      <vt:lpstr>Problem</vt:lpstr>
      <vt:lpstr>Dataset</vt:lpstr>
      <vt:lpstr>Data preprocessing –Missing values- KNN imputation</vt:lpstr>
      <vt:lpstr>Handling outliers – Winsorizer technique </vt:lpstr>
      <vt:lpstr>EDA</vt:lpstr>
      <vt:lpstr>EDA</vt:lpstr>
      <vt:lpstr>Regression model</vt:lpstr>
      <vt:lpstr>GBR(Gradient Boosting Regression)</vt:lpstr>
      <vt:lpstr>Light GBM(Light Gradient Boosting Machine)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MA336 -07-SP:Artificial intelligence and machine learning with applications  Final project -Determining the factors affecting the flight delay</dc:title>
  <dc:creator>Ashwini Sailappan</dc:creator>
  <cp:lastModifiedBy>Ashwini Sailappan</cp:lastModifiedBy>
  <cp:revision>1</cp:revision>
  <dcterms:created xsi:type="dcterms:W3CDTF">2024-04-11T20:22:34Z</dcterms:created>
  <dcterms:modified xsi:type="dcterms:W3CDTF">2024-04-11T21:02:21Z</dcterms:modified>
</cp:coreProperties>
</file>