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ROCK, PAPER, SCISSOR GAME USING MONTE CARLO SEARCH</a:t>
            </a:r>
            <a:endParaRPr lang="en-US" altLang="en-GB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/>
                <a:gridCol w="6176211"/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2117240070028</a:t>
                      </a:r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ASHWITHA R</a:t>
                      </a:r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Rock–Paper–Scissors is a classic hand game of chance and strategy. Developing an AI that can adapt and make optimal decisions in such an uncertain environment is a challenge.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implements an AI agent using the Monte Carlo Tree Search (MCTS) algorithm to learn and make strategic decisions against human or simulated opponents.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enable the AI to predict and counter human moves by evaluating possible future outcomes based on past interactions.</a:t>
            </a: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Result: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intelligent Rock–Paper–Scissors game system where the AI adapts dynamically to the player’s choices using MCTS simulations.</a:t>
            </a:r>
          </a:p>
          <a:p>
            <a:pPr marL="0" indent="0"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5" y="997585"/>
            <a:ext cx="10546715" cy="4826000"/>
          </a:xfrm>
        </p:spPr>
        <p:txBody>
          <a:bodyPr>
            <a:normAutofit/>
          </a:bodyPr>
          <a:lstStyle/>
          <a:p>
            <a:pPr marL="1828800" lvl="4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Concept:</a:t>
            </a:r>
          </a:p>
          <a:p>
            <a:pPr marL="1828800" lvl="4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Tree Search (MCTS) is a heuristic search algorithm that combines random sampling and decision tree exploration to find the most promising move in uncertain games.</a:t>
            </a:r>
          </a:p>
          <a:p>
            <a:pPr marL="1828800" lvl="4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 for Choosing MCTS:</a:t>
            </a:r>
          </a:p>
          <a:p>
            <a:pPr marL="1828800" lvl="4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Effective for games with uncertainty or incomplete information.</a:t>
            </a:r>
          </a:p>
          <a:p>
            <a:pPr marL="1828800" lvl="4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Balances exploration (trying new moves) and exploitation (using known best moves).</a:t>
            </a:r>
          </a:p>
          <a:p>
            <a:pPr marL="1828800" lvl="4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require prior knowledge or training data.</a:t>
            </a:r>
          </a:p>
          <a:p>
            <a:pPr marL="1828800" lvl="4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828800" lvl="4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Steps (UCT version):</a:t>
            </a:r>
          </a:p>
          <a:p>
            <a:pPr marL="1828800" lvl="4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1. Selection: Traverse the tree to select a promising node using the UCT formula.</a:t>
            </a:r>
          </a:p>
          <a:p>
            <a:pPr marL="1828800" lvl="4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2. Expansion: Add a new child node to explore an unvisited move.</a:t>
            </a:r>
          </a:p>
          <a:p>
            <a:pPr marL="1828800" lvl="4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3. Simulation: Play random games from that node to estimate outcome.</a:t>
            </a:r>
          </a:p>
          <a:p>
            <a:pPr marL="1828800" lvl="4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4. Backpropagation: Update the node’s statistics with simulation results.</a:t>
            </a:r>
          </a:p>
          <a:p>
            <a:pPr marL="1828800" lvl="4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79826" y="1997614"/>
          <a:ext cx="10902462" cy="32205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51231"/>
                <a:gridCol w="5451231"/>
              </a:tblGrid>
              <a:tr h="31700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085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https://github.com/ASHWITHA2202/AI-mini-project/blob/main/import%20random.py</a:t>
                      </a:r>
                      <a:endParaRPr lang="en-US" altLang="en-US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0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https://github.com/ASHWITHA2202/AI-mini-project/blob/main/rock%20papaer%20scissor-Ashwi.docx</a:t>
                      </a:r>
                      <a:endParaRPr lang="en-US" altLang="en-US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3183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 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ASHVI IMAGE MINI PROJE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65" y="1600200"/>
            <a:ext cx="7557135" cy="49809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335" y="1446396"/>
            <a:ext cx="10515600" cy="49096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improves decision-making with more simulations.</a:t>
            </a:r>
          </a:p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MCTS effectively predicts the next move pattern of the player.</a:t>
            </a:r>
          </a:p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and randomized strategy reduces predictability.</a:t>
            </a:r>
          </a:p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GUI-based gameplay with visualization of MCTS tree.</a:t>
            </a:r>
          </a:p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reinforcement learning for improved adaptation.</a:t>
            </a:r>
          </a:p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to multi-round strategy analysis.</a:t>
            </a:r>
          </a:p>
          <a:p>
            <a:pPr lvl="0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en-US" dirty="0"/>
          </a:p>
          <a:p>
            <a:pPr lvl="0"/>
            <a:endParaRPr lang="en-US" altLang="en-US" dirty="0"/>
          </a:p>
          <a:p>
            <a:pPr lvl="0"/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Browne, C. et al. “A Survey of Monte Carlo Tree Search Methods.” IEEE Transactions on Computational Intelligence and AI in Games, 2012.</a:t>
            </a:r>
          </a:p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Sutton, R. &amp; Barto, A. “Reinforcement Learning: An Introduction.” MIT Press, 2018.</a:t>
            </a:r>
          </a:p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Python Official Documentation – https://docs.python.org</a:t>
            </a:r>
          </a:p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ResearchGate – “MCTS applications in Game AI.”</a:t>
            </a:r>
          </a:p>
          <a:p>
            <a:pPr lvl="0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GitHub Repositories on Monte Carlo Tree Search implementations.</a:t>
            </a:r>
          </a:p>
          <a:p>
            <a:pPr lvl="0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11*213"/>
  <p:tag name="TABLE_ENDDRAG_RECT" val="174*173*611*21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458</Words>
  <Application>WPS Presentation</Application>
  <PresentationFormat>Custom</PresentationFormat>
  <Paragraphs>74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DEPARTMENT OF ARTIFICIAL INTELLIGENCE AND DATA SCIENCE ACADEMIC YEAR 2025 - 2026 SEMESTER III ARTIFICIAL INTELLIGENCE LABORATORY  MINI PROJECT REVIEW   ROCK, PAPER, SCISSOR GAME USING MONTE CARLO SEARCH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 ACADEMIC YEAR 2025 - 2026 SEMESTER III ARTIFICIAL INTELLIGENCE LABORATORY  MINI PROJECT REVIEW   ROCK, PAPER, SCISSOR GAME USING MONTE CARLO SEARCH</dc:title>
  <dc:creator>SANKAR GANESH K</dc:creator>
  <cp:lastModifiedBy>Windows User</cp:lastModifiedBy>
  <cp:revision>8</cp:revision>
  <dcterms:created xsi:type="dcterms:W3CDTF">2025-10-18T08:57:00Z</dcterms:created>
  <dcterms:modified xsi:type="dcterms:W3CDTF">2025-10-29T06:46:13Z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F6D5BA43879D44D6A3834AEB399C3681_12</vt:lpwstr>
  </property>
  <property fmtid="{D5CDD505-2E9C-101B-9397-08002B2CF9AE}" pid="3" name="KSOProductBuildVer">
    <vt:lpwstr>1033-12.2.0.23131</vt:lpwstr>
  </property>
</Properties>
</file>