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PAPER, SCISSOR GAME USING MONTE CARLO SEARCH</a:t>
            </a:r>
            <a:endParaRPr lang="en-US" altLang="en-GB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2117240070028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ASHWITHA R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Rock–Paper–Scissors is a classic hand game of chance and strategy. Developing an AI that can adapt and make optimal decisions in such an uncertain environment is a challenge.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an AI agent using the Monte Carlo Tree Search (MCTS) algorithm to learn and make strategic decisions against human or simulated opponents.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enable the AI to predict and counter human moves by evaluating possible future outcomes based on past interactions.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Rock–Paper–Scissors game system where the AI adapts dynamically to the player’s choices using MCTS simulations.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997585"/>
            <a:ext cx="10546715" cy="4826000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Concept: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 (MCTS) is a heuristic search algorithm that combines random sampling and decision tree exploration to find the most promising move in uncertain games.</a:t>
            </a: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for Choosing MCTS: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Effective for games with uncertainty or incomplete information.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exploration (trying new moves) and exploitation (using known best moves).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prior knowledge or training data.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Steps (UCT version):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Selection: Traverse the tree to select a promising node using the UCT formula.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Expansion: Add a new child node to explore an unvisited move.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Simulation: Play random games from that node to estimate outcome.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Backpropagation: Update the node’s statistics with simulation results.</a:t>
            </a: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9826" y="1997614"/>
          <a:ext cx="10902462" cy="29462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9122"/>
                <a:gridCol w="6513340"/>
              </a:tblGrid>
              <a:tr h="31700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85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https://github.com/ASHWITHA2202/AI-mini-project/blob/main/import%20random.py</a:t>
                      </a:r>
                      <a:endParaRPr lang="en-US" altLang="en-US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0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https://github.com/ASHWITHA2202/AI-mini-project/blob/main/rock%20papaer%20scissor-Ashwi.docx</a:t>
                      </a:r>
                      <a:endParaRPr lang="en-US" altLang="en-US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183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dirty="0" smtClean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https://github.com/ASHWITHA2202/AI-mini-project/blob/main/ASHU_MINI_PROJECT_AI%5B1%5D%20(1).pptx</a:t>
                      </a:r>
                      <a:endParaRPr lang="en-US" altLang="en-US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SHVI IMAGE MINI PRO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1600200"/>
            <a:ext cx="7557135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446396"/>
            <a:ext cx="10515600" cy="4909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improves decision-making with more simulations.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MCTS effectively predicts the next move pattern of the player.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and randomized strategy reduces predictability.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GUI-based gameplay with visualization of MCTS tree.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reinforcement learning for improved adaptation.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to multi-round strategy analysis.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Browne, C. et al. “A Survey of Monte Carlo Tree Search Methods.” IEEE Transactions on Computational Intelligence and AI in Games, 2012.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Sutton, R. &amp; Barto, A. “Reinforcement Learning: An Introduction.” MIT Press, 2018.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Python Official Documentation – https://docs.python.org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ResearchGate – “MCTS applications in Game AI.”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GitHub Repositories on Monte Carlo Tree Search implementations.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11*213"/>
  <p:tag name="TABLE_ENDDRAG_RECT" val="174*173*611*2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463</Words>
  <Application>WPS Presentation</Application>
  <PresentationFormat>Custom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ARTIFICIAL INTELLIGENCE AND DATA SCIENCE ACADEMIC YEAR 2025 - 2026 SEMESTER III ARTIFICIAL INTELLIGENCE LABORATORY  MINI PROJECT REVIEW   ROCK, PAPER, SCISSOR GAME USING MONTE CARLO SEARCH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ROCK, PAPER, SCISSOR GAME USING MONTE CARLO SEARCH</dc:title>
  <dc:creator>SANKAR GANESH K</dc:creator>
  <cp:lastModifiedBy>Windows User</cp:lastModifiedBy>
  <cp:revision>9</cp:revision>
  <dcterms:created xsi:type="dcterms:W3CDTF">2025-10-18T08:57:00Z</dcterms:created>
  <dcterms:modified xsi:type="dcterms:W3CDTF">2025-10-29T06:49:01Z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F6D5BA43879D44D6A3834AEB399C3681_12</vt:lpwstr>
  </property>
  <property fmtid="{D5CDD505-2E9C-101B-9397-08002B2CF9AE}" pid="3" name="KSOProductBuildVer">
    <vt:lpwstr>1033-12.2.0.23131</vt:lpwstr>
  </property>
</Properties>
</file>