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2.png"/><Relationship Id="rId13" Type="http://schemas.openxmlformats.org/officeDocument/2006/relationships/image" Target="../media/image3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gif"/><Relationship Id="rId4" Type="http://schemas.openxmlformats.org/officeDocument/2006/relationships/image" Target="../media/image39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Shape 255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Shape 256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Shape 264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Shape 265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Shape 266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Shape 276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Shape 277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Shape 27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Shape 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Shape 2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Shape 284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Shape 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Shape 29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Shape 29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Shape 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Shape 31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Shape 31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Shape 321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Shape 322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Shape 32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Shape 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Shape 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Shape 372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Shape 3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Shape 38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Shape 38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Shape 38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Shape 383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Shape 38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Shape 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Shape 3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Shape 3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Shape 38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Shape 39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Shape 39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Shape 3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Shape 39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Shape 40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Shape 40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Shape 40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Shape 40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Shape 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Shape 4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Shape 4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Shape 4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Shape 4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Shape 4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Shape 41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Shape 413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Shape 414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Shape 4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Shape 42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Shape 42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Shape 42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Shape 425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Shape 42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Shape 4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Shape 4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Shape 4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Shape 43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Shape 4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Shape 4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Shape 435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Shape 4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Shape 4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Shape 4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Shape 43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Shape 44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Shape 4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Shape 45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Shape 45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Shape 45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Shape 45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Shape 45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Shape 4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Shape 4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Shape 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Shape 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Shape 4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Shape 468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Shape 472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Shape 484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Shape 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Shape 512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Shape 5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Shape 52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Shape 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Shape 527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Shape 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Shape 529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Shape 54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Shape 54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Shape 54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Shape 545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Shape 54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Shape 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Shape 55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Shape 55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Shape 557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Shape 558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Shape 559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Shape 56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Shape 57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Shape 57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Shape 572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Shape 5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Shape 574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Shape 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Shape 17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Shape 17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Shape 179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Shape 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Shape 58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Shape 58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Shape 58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Shape 587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Shape 588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Shape 589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Shape 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Shape 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Shape 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