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erriweather Sans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erriweatherSans-bold.fntdata"/><Relationship Id="rId23" Type="http://schemas.openxmlformats.org/officeDocument/2006/relationships/font" Target="fonts/MerriweatherSans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MerriweatherSans-boldItalic.fntdata"/><Relationship Id="rId25" Type="http://schemas.openxmlformats.org/officeDocument/2006/relationships/font" Target="fonts/MerriweatherSans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7.xml"/><Relationship Id="rId35" Type="http://schemas.openxmlformats.org/officeDocument/2006/relationships/font" Target="fonts/GillSans-regular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Gill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hyperlink" Target="https://github.com/yunjey/pytorch-tutoria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c/titanic/download/train.csv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stackoverflow.com/questions/475262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hyperlink" Target="https://github.com/yunjey/pytorch-tutoria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50" name="Shape 150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95700" y="7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DataLoader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95450" y="964500"/>
            <a:ext cx="8081400" cy="4095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=dataset,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(train_loader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576599" y="26649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825199" y="-26789"/>
            <a:ext cx="42501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13" y="16668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70473" y="1353446"/>
            <a:ext cx="49326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References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https://github.com/yunjey/pytorch-tutorial/blob/master/tutorials/01-basics/pytorch_basics/main.py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http://pytorch.org/tutorials/beginner/data_loading_tutorial.html#dataset-class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torch.utils.data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Dataset, DataLoader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6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following dataset loaders are available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31625" y="4784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loading</a:t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638825" y="1375550"/>
            <a:ext cx="5172600" cy="3588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MNIST Dataset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Data Loader (Input Pipeline)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=train_dataset,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=test_dataset,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data, target = Variable(data),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770" y="2115005"/>
            <a:ext cx="2524091" cy="19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>
                <a:solidFill>
                  <a:schemeClr val="dk1"/>
                </a:solidFill>
              </a:rPr>
              <a:t>More dataset loaders are available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8-1: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95450" y="1595073"/>
            <a:ext cx="8081400" cy="2465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out existing data sets (torch.vision)</a:t>
            </a:r>
            <a:endParaRPr sz="2400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DataLoader for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>
                <a:solidFill>
                  <a:schemeClr val="dk1"/>
                </a:solidFill>
              </a:rPr>
              <a:t>Titanic dataset: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https://www.kaggle.com/c/titanic/download/train.csv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a classifier using the DataLoader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3" name="Shape 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4323499" y="2022550"/>
            <a:ext cx="44916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9: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 Classifier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Shape 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67" name="Shape 16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Manual data feed</a:t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1489190" y="1374476"/>
            <a:ext cx="61656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0" y="2540802"/>
            <a:ext cx="887434" cy="88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450" y="2820800"/>
            <a:ext cx="6659423" cy="215277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Shape 188"/>
          <p:cNvSpPr txBox="1"/>
          <p:nvPr/>
        </p:nvSpPr>
        <p:spPr>
          <a:xfrm>
            <a:off x="5977000" y="4779750"/>
            <a:ext cx="53793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https://stackoverflow.com/questions/4752626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DataLoader</a:t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2131944" y="3266479"/>
            <a:ext cx="4880100" cy="1658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10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Run your training process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"inputs"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inputs.data,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"labels"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labels.data)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Shape 195"/>
          <p:cNvGrpSpPr/>
          <p:nvPr/>
        </p:nvGrpSpPr>
        <p:grpSpPr>
          <a:xfrm>
            <a:off x="728663" y="1216819"/>
            <a:ext cx="7707535" cy="2033367"/>
            <a:chOff x="0" y="0"/>
            <a:chExt cx="20553426" cy="5422313"/>
          </a:xfrm>
        </p:grpSpPr>
        <p:pic>
          <p:nvPicPr>
            <p:cNvPr descr="Image" id="196" name="Shape 1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0553426" cy="5422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Shape 197"/>
            <p:cNvSpPr txBox="1"/>
            <p:nvPr/>
          </p:nvSpPr>
          <p:spPr>
            <a:xfrm>
              <a:off x="13810770" y="925950"/>
              <a:ext cx="2124300" cy="7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iterable</a:t>
              </a:r>
              <a:endParaRPr sz="500"/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19586663" y="1998022"/>
              <a:ext cx="3744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5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1727600" y="1015324"/>
            <a:ext cx="6325200" cy="3945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delimiter=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dtype=np.float32)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self.len = xy.shape[0]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self.x_data = torch.from_numpy(xy[:, 0:-1])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self.y_data = torch.from_numpy(xy[:, [-1]])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self.x_data[index], self.y_data[index]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self.len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6739" y="2638644"/>
            <a:ext cx="424002" cy="420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1342" y="3205911"/>
            <a:ext cx="424170" cy="421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207" name="Shape 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4501" y="1822189"/>
            <a:ext cx="424170" cy="421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5252447" y="1892326"/>
            <a:ext cx="2361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download, read data, etc.</a:t>
            </a:r>
            <a:endParaRPr sz="500"/>
          </a:p>
        </p:txBody>
      </p:sp>
      <p:sp>
        <p:nvSpPr>
          <p:cNvPr id="209" name="Shape 209"/>
          <p:cNvSpPr txBox="1"/>
          <p:nvPr/>
        </p:nvSpPr>
        <p:spPr>
          <a:xfrm>
            <a:off x="4940517" y="2708781"/>
            <a:ext cx="2672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one item on the index </a:t>
            </a:r>
            <a:endParaRPr sz="500"/>
          </a:p>
        </p:txBody>
      </p:sp>
      <p:sp>
        <p:nvSpPr>
          <p:cNvPr id="210" name="Shape 210"/>
          <p:cNvSpPr txBox="1"/>
          <p:nvPr/>
        </p:nvSpPr>
        <p:spPr>
          <a:xfrm>
            <a:off x="4209147" y="3276048"/>
            <a:ext cx="2027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the data length</a:t>
            </a:r>
            <a:endParaRPr sz="500"/>
          </a:p>
        </p:txBody>
      </p:sp>
      <p:sp>
        <p:nvSpPr>
          <p:cNvPr id="211" name="Shape 211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1727600" y="1015325"/>
            <a:ext cx="6325200" cy="3923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