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Helvetica Neue Light"/>
      <p:regular r:id="rId13"/>
      <p:bold r:id="rId14"/>
      <p:italic r:id="rId15"/>
      <p:boldItalic r:id="rId16"/>
    </p:embeddedFon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60DBDC-C66B-48EB-8A79-32162F8C5499}">
  <a:tblStyle styleId="{D760DBDC-C66B-48EB-8A79-32162F8C5499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schemas.openxmlformats.org/officeDocument/2006/relationships/font" Target="fonts/HelveticaNeueLight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HelveticaNeueLight-italic.fntdata"/><Relationship Id="rId14" Type="http://schemas.openxmlformats.org/officeDocument/2006/relationships/font" Target="fonts/HelveticaNeueLight-bold.fntdata"/><Relationship Id="rId17" Type="http://schemas.openxmlformats.org/officeDocument/2006/relationships/font" Target="fonts/GillSans-regular.fntdata"/><Relationship Id="rId16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7" name="Shape 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79" name="Shape 7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80" name="Shape 8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89" name="Shape 89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90" name="Shape 9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91" name="Shape 9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Shape 93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{D760DBDC-C66B-48EB-8A79-32162F8C5499}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Shape 94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