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85" r:id="rId6"/>
    <p:sldId id="278" r:id="rId7"/>
    <p:sldId id="287" r:id="rId8"/>
    <p:sldId id="261" r:id="rId9"/>
    <p:sldId id="288" r:id="rId10"/>
    <p:sldId id="284" r:id="rId11"/>
    <p:sldId id="260" r:id="rId12"/>
    <p:sldId id="264" r:id="rId13"/>
    <p:sldId id="281" r:id="rId14"/>
    <p:sldId id="265" r:id="rId15"/>
    <p:sldId id="283" r:id="rId16"/>
    <p:sldId id="267" r:id="rId17"/>
    <p:sldId id="290"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if Khan" initials="AK" lastIdx="1" clrIdx="0">
    <p:extLst>
      <p:ext uri="{19B8F6BF-5375-455C-9EA6-DF929625EA0E}">
        <p15:presenceInfo xmlns:p15="http://schemas.microsoft.com/office/powerpoint/2012/main" userId="9c38c00765b3c4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95" autoAdjust="0"/>
  </p:normalViewPr>
  <p:slideViewPr>
    <p:cSldViewPr snapToGrid="0">
      <p:cViewPr>
        <p:scale>
          <a:sx n="72" d="100"/>
          <a:sy n="72" d="100"/>
        </p:scale>
        <p:origin x="456" y="68"/>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242DFC-B0AC-4AAF-8425-C7AB878C7C66}" type="doc">
      <dgm:prSet loTypeId="urn:microsoft.com/office/officeart/2005/8/layout/chevron2" loCatId="process" qsTypeId="urn:microsoft.com/office/officeart/2005/8/quickstyle/3d3" qsCatId="3D" csTypeId="urn:microsoft.com/office/officeart/2005/8/colors/accent1_2" csCatId="accent1" phldr="1"/>
      <dgm:spPr/>
      <dgm:t>
        <a:bodyPr/>
        <a:lstStyle/>
        <a:p>
          <a:endParaRPr lang="en-US"/>
        </a:p>
      </dgm:t>
    </dgm:pt>
    <dgm:pt modelId="{7C5E4F6E-CD2E-4E33-B2F9-18A074196A66}">
      <dgm:prSet phldrT="[Text]"/>
      <dgm:spPr/>
      <dgm:t>
        <a:bodyPr/>
        <a:lstStyle/>
        <a:p>
          <a:r>
            <a:rPr lang="en-US" dirty="0"/>
            <a:t>1</a:t>
          </a:r>
        </a:p>
      </dgm:t>
    </dgm:pt>
    <dgm:pt modelId="{E3B90F5C-00D7-4346-8B46-8ACEE5B2AB82}" type="parTrans" cxnId="{ABA74DE0-C7E2-4494-BA6E-22E330A8365A}">
      <dgm:prSet/>
      <dgm:spPr/>
      <dgm:t>
        <a:bodyPr/>
        <a:lstStyle/>
        <a:p>
          <a:endParaRPr lang="en-US"/>
        </a:p>
      </dgm:t>
    </dgm:pt>
    <dgm:pt modelId="{9744653C-244B-4D4F-91A5-B67CAD7E1841}" type="sibTrans" cxnId="{ABA74DE0-C7E2-4494-BA6E-22E330A8365A}">
      <dgm:prSet/>
      <dgm:spPr/>
      <dgm:t>
        <a:bodyPr/>
        <a:lstStyle/>
        <a:p>
          <a:endParaRPr lang="en-US"/>
        </a:p>
      </dgm:t>
    </dgm:pt>
    <dgm:pt modelId="{9C119A30-D83D-4E2C-BA2C-0493B7EC9926}">
      <dgm:prSet phldrT="[Text]"/>
      <dgm:spPr/>
      <dgm:t>
        <a:bodyPr/>
        <a:lstStyle/>
        <a:p>
          <a:r>
            <a:rPr lang="en-US" b="0" i="1" dirty="0"/>
            <a:t>Frame the problem</a:t>
          </a:r>
          <a:endParaRPr lang="en-US" dirty="0"/>
        </a:p>
      </dgm:t>
    </dgm:pt>
    <dgm:pt modelId="{AFCF7B08-6FF2-4926-817D-B4C4B7F842F3}" type="parTrans" cxnId="{B985A1EC-47C9-4C9D-8EC6-A3E79B748E04}">
      <dgm:prSet/>
      <dgm:spPr/>
      <dgm:t>
        <a:bodyPr/>
        <a:lstStyle/>
        <a:p>
          <a:endParaRPr lang="en-US"/>
        </a:p>
      </dgm:t>
    </dgm:pt>
    <dgm:pt modelId="{B17BCFDA-72A9-4DF9-814A-925924DC69CB}" type="sibTrans" cxnId="{B985A1EC-47C9-4C9D-8EC6-A3E79B748E04}">
      <dgm:prSet/>
      <dgm:spPr/>
      <dgm:t>
        <a:bodyPr/>
        <a:lstStyle/>
        <a:p>
          <a:endParaRPr lang="en-US"/>
        </a:p>
      </dgm:t>
    </dgm:pt>
    <dgm:pt modelId="{3951B206-9DE3-429C-BF22-4D9336AB096D}">
      <dgm:prSet phldrT="[Text]"/>
      <dgm:spPr/>
      <dgm:t>
        <a:bodyPr/>
        <a:lstStyle/>
        <a:p>
          <a:r>
            <a:rPr lang="en-US" dirty="0"/>
            <a:t>Collect the raw data needed for your problem</a:t>
          </a:r>
        </a:p>
      </dgm:t>
    </dgm:pt>
    <dgm:pt modelId="{92E6AF5E-7FB7-446C-8F93-30D838E5CBBF}" type="parTrans" cxnId="{4F29D407-A5F6-42A6-95C7-B472DB19D75C}">
      <dgm:prSet/>
      <dgm:spPr/>
      <dgm:t>
        <a:bodyPr/>
        <a:lstStyle/>
        <a:p>
          <a:endParaRPr lang="en-US"/>
        </a:p>
      </dgm:t>
    </dgm:pt>
    <dgm:pt modelId="{4842DF60-ABA5-414D-8FFB-7FAB730540C0}" type="sibTrans" cxnId="{4F29D407-A5F6-42A6-95C7-B472DB19D75C}">
      <dgm:prSet/>
      <dgm:spPr/>
      <dgm:t>
        <a:bodyPr/>
        <a:lstStyle/>
        <a:p>
          <a:endParaRPr lang="en-US"/>
        </a:p>
      </dgm:t>
    </dgm:pt>
    <dgm:pt modelId="{06800344-E8CF-459E-A0CC-89419F786855}">
      <dgm:prSet phldrT="[Text]"/>
      <dgm:spPr/>
      <dgm:t>
        <a:bodyPr/>
        <a:lstStyle/>
        <a:p>
          <a:r>
            <a:rPr lang="en-US" dirty="0"/>
            <a:t>3</a:t>
          </a:r>
        </a:p>
      </dgm:t>
    </dgm:pt>
    <dgm:pt modelId="{B584D626-16E4-4C68-876C-CBBCE59306BF}" type="parTrans" cxnId="{492105CF-E63F-4A64-95CF-A440F9C01C6F}">
      <dgm:prSet/>
      <dgm:spPr/>
      <dgm:t>
        <a:bodyPr/>
        <a:lstStyle/>
        <a:p>
          <a:endParaRPr lang="en-US"/>
        </a:p>
      </dgm:t>
    </dgm:pt>
    <dgm:pt modelId="{C55C7EBD-5447-4D74-8443-73EEE30314FB}" type="sibTrans" cxnId="{492105CF-E63F-4A64-95CF-A440F9C01C6F}">
      <dgm:prSet/>
      <dgm:spPr/>
      <dgm:t>
        <a:bodyPr/>
        <a:lstStyle/>
        <a:p>
          <a:endParaRPr lang="en-US"/>
        </a:p>
      </dgm:t>
    </dgm:pt>
    <dgm:pt modelId="{04D03547-6372-402D-9C7F-656522D1F197}">
      <dgm:prSet phldrT="[Text]"/>
      <dgm:spPr/>
      <dgm:t>
        <a:bodyPr/>
        <a:lstStyle/>
        <a:p>
          <a:r>
            <a:rPr lang="en-US" dirty="0"/>
            <a:t>Process the data for analysis</a:t>
          </a:r>
        </a:p>
      </dgm:t>
    </dgm:pt>
    <dgm:pt modelId="{F106DE3D-DE5C-4D4C-9DA8-3694376AD945}" type="parTrans" cxnId="{81C1B781-9E7A-4666-AD1B-1C3E9D4E2908}">
      <dgm:prSet/>
      <dgm:spPr/>
      <dgm:t>
        <a:bodyPr/>
        <a:lstStyle/>
        <a:p>
          <a:endParaRPr lang="en-US"/>
        </a:p>
      </dgm:t>
    </dgm:pt>
    <dgm:pt modelId="{B8003FFD-BAB4-4D2A-9D42-CCE2E269955A}" type="sibTrans" cxnId="{81C1B781-9E7A-4666-AD1B-1C3E9D4E2908}">
      <dgm:prSet/>
      <dgm:spPr/>
      <dgm:t>
        <a:bodyPr/>
        <a:lstStyle/>
        <a:p>
          <a:endParaRPr lang="en-US"/>
        </a:p>
      </dgm:t>
    </dgm:pt>
    <dgm:pt modelId="{C475B10A-FA5D-4CB9-AFE8-25AC2902B053}">
      <dgm:prSet phldrT="[Text]"/>
      <dgm:spPr/>
      <dgm:t>
        <a:bodyPr/>
        <a:lstStyle/>
        <a:p>
          <a:r>
            <a:rPr lang="en-US" dirty="0"/>
            <a:t>Explore the data</a:t>
          </a:r>
        </a:p>
      </dgm:t>
    </dgm:pt>
    <dgm:pt modelId="{24C8A67B-76EC-415E-B787-7325A28515B4}" type="parTrans" cxnId="{326FBD39-E574-4AC0-B63F-17D0C6019561}">
      <dgm:prSet/>
      <dgm:spPr/>
      <dgm:t>
        <a:bodyPr/>
        <a:lstStyle/>
        <a:p>
          <a:endParaRPr lang="en-US"/>
        </a:p>
      </dgm:t>
    </dgm:pt>
    <dgm:pt modelId="{1BCD4A8E-0D2B-45F2-B0FF-1D5021CEC747}" type="sibTrans" cxnId="{326FBD39-E574-4AC0-B63F-17D0C6019561}">
      <dgm:prSet/>
      <dgm:spPr/>
      <dgm:t>
        <a:bodyPr/>
        <a:lstStyle/>
        <a:p>
          <a:endParaRPr lang="en-US"/>
        </a:p>
      </dgm:t>
    </dgm:pt>
    <dgm:pt modelId="{D7263169-BCB0-45E6-B3B7-16BC1CB57B84}">
      <dgm:prSet phldrT="[Text]"/>
      <dgm:spPr/>
      <dgm:t>
        <a:bodyPr/>
        <a:lstStyle/>
        <a:p>
          <a:r>
            <a:rPr lang="en-US" dirty="0"/>
            <a:t>5</a:t>
          </a:r>
        </a:p>
      </dgm:t>
    </dgm:pt>
    <dgm:pt modelId="{793CF6C1-B52E-4125-BA4A-58B4525C8D71}" type="parTrans" cxnId="{0D168025-0F8A-4D44-9C23-AA9DF439796B}">
      <dgm:prSet/>
      <dgm:spPr/>
      <dgm:t>
        <a:bodyPr/>
        <a:lstStyle/>
        <a:p>
          <a:endParaRPr lang="en-US"/>
        </a:p>
      </dgm:t>
    </dgm:pt>
    <dgm:pt modelId="{26EC0718-9A63-486C-A37A-6F04AE1C04C5}" type="sibTrans" cxnId="{0D168025-0F8A-4D44-9C23-AA9DF439796B}">
      <dgm:prSet/>
      <dgm:spPr/>
      <dgm:t>
        <a:bodyPr/>
        <a:lstStyle/>
        <a:p>
          <a:endParaRPr lang="en-US"/>
        </a:p>
      </dgm:t>
    </dgm:pt>
    <dgm:pt modelId="{00CC3C80-AC46-4B80-8656-A34E7D711A26}">
      <dgm:prSet phldrT="[Text]"/>
      <dgm:spPr/>
      <dgm:t>
        <a:bodyPr/>
        <a:lstStyle/>
        <a:p>
          <a:r>
            <a:rPr lang="en-US" dirty="0"/>
            <a:t>Perform in-depth analysis</a:t>
          </a:r>
        </a:p>
      </dgm:t>
    </dgm:pt>
    <dgm:pt modelId="{5D2251CE-6B34-4EDF-B476-F3106899EF24}" type="parTrans" cxnId="{E892F733-32C0-4C2B-86B7-1EB9B047F058}">
      <dgm:prSet/>
      <dgm:spPr/>
      <dgm:t>
        <a:bodyPr/>
        <a:lstStyle/>
        <a:p>
          <a:endParaRPr lang="en-US"/>
        </a:p>
      </dgm:t>
    </dgm:pt>
    <dgm:pt modelId="{144D6452-69E2-4B71-BF5B-C5C3D24639AB}" type="sibTrans" cxnId="{E892F733-32C0-4C2B-86B7-1EB9B047F058}">
      <dgm:prSet/>
      <dgm:spPr/>
      <dgm:t>
        <a:bodyPr/>
        <a:lstStyle/>
        <a:p>
          <a:endParaRPr lang="en-US"/>
        </a:p>
      </dgm:t>
    </dgm:pt>
    <dgm:pt modelId="{51D3B4CF-CD9B-426B-906B-2B41F1F862A3}">
      <dgm:prSet phldrT="[Text]"/>
      <dgm:spPr/>
      <dgm:t>
        <a:bodyPr/>
        <a:lstStyle/>
        <a:p>
          <a:r>
            <a:rPr lang="en-US" dirty="0"/>
            <a:t>Communicate the results of the analysis</a:t>
          </a:r>
        </a:p>
      </dgm:t>
    </dgm:pt>
    <dgm:pt modelId="{D3BC3689-0EBE-48A1-BA49-464BC798EE49}" type="parTrans" cxnId="{D479B897-2AB3-4CB2-B684-5D82CECC8F18}">
      <dgm:prSet/>
      <dgm:spPr/>
      <dgm:t>
        <a:bodyPr/>
        <a:lstStyle/>
        <a:p>
          <a:endParaRPr lang="en-US"/>
        </a:p>
      </dgm:t>
    </dgm:pt>
    <dgm:pt modelId="{299912BF-9894-463C-AB5D-C2AE5484942B}" type="sibTrans" cxnId="{D479B897-2AB3-4CB2-B684-5D82CECC8F18}">
      <dgm:prSet/>
      <dgm:spPr/>
      <dgm:t>
        <a:bodyPr/>
        <a:lstStyle/>
        <a:p>
          <a:endParaRPr lang="en-US"/>
        </a:p>
      </dgm:t>
    </dgm:pt>
    <dgm:pt modelId="{5E856D7E-4615-4936-9A44-0C3E74F6F64D}" type="pres">
      <dgm:prSet presAssocID="{D6242DFC-B0AC-4AAF-8425-C7AB878C7C66}" presName="linearFlow" presStyleCnt="0">
        <dgm:presLayoutVars>
          <dgm:dir/>
          <dgm:animLvl val="lvl"/>
          <dgm:resizeHandles val="exact"/>
        </dgm:presLayoutVars>
      </dgm:prSet>
      <dgm:spPr/>
    </dgm:pt>
    <dgm:pt modelId="{B6BDE6B5-A621-42FC-A51B-D4C33ABA78CF}" type="pres">
      <dgm:prSet presAssocID="{7C5E4F6E-CD2E-4E33-B2F9-18A074196A66}" presName="composite" presStyleCnt="0"/>
      <dgm:spPr/>
    </dgm:pt>
    <dgm:pt modelId="{C49D659F-3961-4441-BD6E-CC5C78CC9F63}" type="pres">
      <dgm:prSet presAssocID="{7C5E4F6E-CD2E-4E33-B2F9-18A074196A66}" presName="parentText" presStyleLbl="alignNode1" presStyleIdx="0" presStyleCnt="3">
        <dgm:presLayoutVars>
          <dgm:chMax val="1"/>
          <dgm:bulletEnabled val="1"/>
        </dgm:presLayoutVars>
      </dgm:prSet>
      <dgm:spPr/>
    </dgm:pt>
    <dgm:pt modelId="{4D4FF35E-B53C-4589-9809-4555AE841371}" type="pres">
      <dgm:prSet presAssocID="{7C5E4F6E-CD2E-4E33-B2F9-18A074196A66}" presName="descendantText" presStyleLbl="alignAcc1" presStyleIdx="0" presStyleCnt="3" custLinFactNeighborX="0" custLinFactNeighborY="848">
        <dgm:presLayoutVars>
          <dgm:bulletEnabled val="1"/>
        </dgm:presLayoutVars>
      </dgm:prSet>
      <dgm:spPr/>
    </dgm:pt>
    <dgm:pt modelId="{E5937A80-2054-4647-A375-76FDFDFC41C8}" type="pres">
      <dgm:prSet presAssocID="{9744653C-244B-4D4F-91A5-B67CAD7E1841}" presName="sp" presStyleCnt="0"/>
      <dgm:spPr/>
    </dgm:pt>
    <dgm:pt modelId="{B827C2C0-B1A9-4382-9D7D-B1A03487A7C8}" type="pres">
      <dgm:prSet presAssocID="{06800344-E8CF-459E-A0CC-89419F786855}" presName="composite" presStyleCnt="0"/>
      <dgm:spPr/>
    </dgm:pt>
    <dgm:pt modelId="{72E4E74A-48D5-48EA-AB6F-686A1BB424C3}" type="pres">
      <dgm:prSet presAssocID="{06800344-E8CF-459E-A0CC-89419F786855}" presName="parentText" presStyleLbl="alignNode1" presStyleIdx="1" presStyleCnt="3">
        <dgm:presLayoutVars>
          <dgm:chMax val="1"/>
          <dgm:bulletEnabled val="1"/>
        </dgm:presLayoutVars>
      </dgm:prSet>
      <dgm:spPr/>
    </dgm:pt>
    <dgm:pt modelId="{1C95012F-496C-405E-B4E4-90A64675EF25}" type="pres">
      <dgm:prSet presAssocID="{06800344-E8CF-459E-A0CC-89419F786855}" presName="descendantText" presStyleLbl="alignAcc1" presStyleIdx="1" presStyleCnt="3" custLinFactNeighborX="0" custLinFactNeighborY="0">
        <dgm:presLayoutVars>
          <dgm:bulletEnabled val="1"/>
        </dgm:presLayoutVars>
      </dgm:prSet>
      <dgm:spPr/>
    </dgm:pt>
    <dgm:pt modelId="{0535B442-F774-4D8B-8CAC-A74B296F2222}" type="pres">
      <dgm:prSet presAssocID="{C55C7EBD-5447-4D74-8443-73EEE30314FB}" presName="sp" presStyleCnt="0"/>
      <dgm:spPr/>
    </dgm:pt>
    <dgm:pt modelId="{CCE03CA3-A57C-4735-ABE0-D09339FCBB15}" type="pres">
      <dgm:prSet presAssocID="{D7263169-BCB0-45E6-B3B7-16BC1CB57B84}" presName="composite" presStyleCnt="0"/>
      <dgm:spPr/>
    </dgm:pt>
    <dgm:pt modelId="{6E313502-3212-43CD-A73A-407401A7A623}" type="pres">
      <dgm:prSet presAssocID="{D7263169-BCB0-45E6-B3B7-16BC1CB57B84}" presName="parentText" presStyleLbl="alignNode1" presStyleIdx="2" presStyleCnt="3">
        <dgm:presLayoutVars>
          <dgm:chMax val="1"/>
          <dgm:bulletEnabled val="1"/>
        </dgm:presLayoutVars>
      </dgm:prSet>
      <dgm:spPr/>
    </dgm:pt>
    <dgm:pt modelId="{9F59AFC5-52EA-48EA-9A6B-C8923BC63E7C}" type="pres">
      <dgm:prSet presAssocID="{D7263169-BCB0-45E6-B3B7-16BC1CB57B84}" presName="descendantText" presStyleLbl="alignAcc1" presStyleIdx="2" presStyleCnt="3" custLinFactNeighborY="-848">
        <dgm:presLayoutVars>
          <dgm:bulletEnabled val="1"/>
        </dgm:presLayoutVars>
      </dgm:prSet>
      <dgm:spPr/>
    </dgm:pt>
  </dgm:ptLst>
  <dgm:cxnLst>
    <dgm:cxn modelId="{3458B903-0C12-4EF2-8BF6-6EE0D611DEE2}" type="presOf" srcId="{3951B206-9DE3-429C-BF22-4D9336AB096D}" destId="{4D4FF35E-B53C-4589-9809-4555AE841371}" srcOrd="0" destOrd="1" presId="urn:microsoft.com/office/officeart/2005/8/layout/chevron2"/>
    <dgm:cxn modelId="{4F29D407-A5F6-42A6-95C7-B472DB19D75C}" srcId="{7C5E4F6E-CD2E-4E33-B2F9-18A074196A66}" destId="{3951B206-9DE3-429C-BF22-4D9336AB096D}" srcOrd="1" destOrd="0" parTransId="{92E6AF5E-7FB7-446C-8F93-30D838E5CBBF}" sibTransId="{4842DF60-ABA5-414D-8FFB-7FAB730540C0}"/>
    <dgm:cxn modelId="{3E041B0B-79C1-4DA3-84C2-7FF9CFA6A0DA}" type="presOf" srcId="{D6242DFC-B0AC-4AAF-8425-C7AB878C7C66}" destId="{5E856D7E-4615-4936-9A44-0C3E74F6F64D}" srcOrd="0" destOrd="0" presId="urn:microsoft.com/office/officeart/2005/8/layout/chevron2"/>
    <dgm:cxn modelId="{0D168025-0F8A-4D44-9C23-AA9DF439796B}" srcId="{D6242DFC-B0AC-4AAF-8425-C7AB878C7C66}" destId="{D7263169-BCB0-45E6-B3B7-16BC1CB57B84}" srcOrd="2" destOrd="0" parTransId="{793CF6C1-B52E-4125-BA4A-58B4525C8D71}" sibTransId="{26EC0718-9A63-486C-A37A-6F04AE1C04C5}"/>
    <dgm:cxn modelId="{E892F733-32C0-4C2B-86B7-1EB9B047F058}" srcId="{D7263169-BCB0-45E6-B3B7-16BC1CB57B84}" destId="{00CC3C80-AC46-4B80-8656-A34E7D711A26}" srcOrd="0" destOrd="0" parTransId="{5D2251CE-6B34-4EDF-B476-F3106899EF24}" sibTransId="{144D6452-69E2-4B71-BF5B-C5C3D24639AB}"/>
    <dgm:cxn modelId="{F372F335-16A7-4D92-B3DB-90EF9FBE1A0A}" type="presOf" srcId="{00CC3C80-AC46-4B80-8656-A34E7D711A26}" destId="{9F59AFC5-52EA-48EA-9A6B-C8923BC63E7C}" srcOrd="0" destOrd="0" presId="urn:microsoft.com/office/officeart/2005/8/layout/chevron2"/>
    <dgm:cxn modelId="{326FBD39-E574-4AC0-B63F-17D0C6019561}" srcId="{06800344-E8CF-459E-A0CC-89419F786855}" destId="{C475B10A-FA5D-4CB9-AFE8-25AC2902B053}" srcOrd="1" destOrd="0" parTransId="{24C8A67B-76EC-415E-B787-7325A28515B4}" sibTransId="{1BCD4A8E-0D2B-45F2-B0FF-1D5021CEC747}"/>
    <dgm:cxn modelId="{F1056E41-EE44-46C7-B2C0-93D2470811E9}" type="presOf" srcId="{51D3B4CF-CD9B-426B-906B-2B41F1F862A3}" destId="{9F59AFC5-52EA-48EA-9A6B-C8923BC63E7C}" srcOrd="0" destOrd="1" presId="urn:microsoft.com/office/officeart/2005/8/layout/chevron2"/>
    <dgm:cxn modelId="{1BBC8251-ABA0-492B-9006-71C767DB9E74}" type="presOf" srcId="{D7263169-BCB0-45E6-B3B7-16BC1CB57B84}" destId="{6E313502-3212-43CD-A73A-407401A7A623}" srcOrd="0" destOrd="0" presId="urn:microsoft.com/office/officeart/2005/8/layout/chevron2"/>
    <dgm:cxn modelId="{6B06337D-D2D7-49C8-A743-C7BB6B9F4D03}" type="presOf" srcId="{06800344-E8CF-459E-A0CC-89419F786855}" destId="{72E4E74A-48D5-48EA-AB6F-686A1BB424C3}" srcOrd="0" destOrd="0" presId="urn:microsoft.com/office/officeart/2005/8/layout/chevron2"/>
    <dgm:cxn modelId="{81C1B781-9E7A-4666-AD1B-1C3E9D4E2908}" srcId="{06800344-E8CF-459E-A0CC-89419F786855}" destId="{04D03547-6372-402D-9C7F-656522D1F197}" srcOrd="0" destOrd="0" parTransId="{F106DE3D-DE5C-4D4C-9DA8-3694376AD945}" sibTransId="{B8003FFD-BAB4-4D2A-9D42-CCE2E269955A}"/>
    <dgm:cxn modelId="{D479B897-2AB3-4CB2-B684-5D82CECC8F18}" srcId="{D7263169-BCB0-45E6-B3B7-16BC1CB57B84}" destId="{51D3B4CF-CD9B-426B-906B-2B41F1F862A3}" srcOrd="1" destOrd="0" parTransId="{D3BC3689-0EBE-48A1-BA49-464BC798EE49}" sibTransId="{299912BF-9894-463C-AB5D-C2AE5484942B}"/>
    <dgm:cxn modelId="{A13D70B4-F52F-49D1-85D9-2E0A77CB2E75}" type="presOf" srcId="{04D03547-6372-402D-9C7F-656522D1F197}" destId="{1C95012F-496C-405E-B4E4-90A64675EF25}" srcOrd="0" destOrd="0" presId="urn:microsoft.com/office/officeart/2005/8/layout/chevron2"/>
    <dgm:cxn modelId="{E872B7C7-691D-44AF-889C-C27656655410}" type="presOf" srcId="{7C5E4F6E-CD2E-4E33-B2F9-18A074196A66}" destId="{C49D659F-3961-4441-BD6E-CC5C78CC9F63}" srcOrd="0" destOrd="0" presId="urn:microsoft.com/office/officeart/2005/8/layout/chevron2"/>
    <dgm:cxn modelId="{492105CF-E63F-4A64-95CF-A440F9C01C6F}" srcId="{D6242DFC-B0AC-4AAF-8425-C7AB878C7C66}" destId="{06800344-E8CF-459E-A0CC-89419F786855}" srcOrd="1" destOrd="0" parTransId="{B584D626-16E4-4C68-876C-CBBCE59306BF}" sibTransId="{C55C7EBD-5447-4D74-8443-73EEE30314FB}"/>
    <dgm:cxn modelId="{ABA74DE0-C7E2-4494-BA6E-22E330A8365A}" srcId="{D6242DFC-B0AC-4AAF-8425-C7AB878C7C66}" destId="{7C5E4F6E-CD2E-4E33-B2F9-18A074196A66}" srcOrd="0" destOrd="0" parTransId="{E3B90F5C-00D7-4346-8B46-8ACEE5B2AB82}" sibTransId="{9744653C-244B-4D4F-91A5-B67CAD7E1841}"/>
    <dgm:cxn modelId="{A8F7B1E3-7A28-4170-ACF3-05CBA796804B}" type="presOf" srcId="{9C119A30-D83D-4E2C-BA2C-0493B7EC9926}" destId="{4D4FF35E-B53C-4589-9809-4555AE841371}" srcOrd="0" destOrd="0" presId="urn:microsoft.com/office/officeart/2005/8/layout/chevron2"/>
    <dgm:cxn modelId="{B985A1EC-47C9-4C9D-8EC6-A3E79B748E04}" srcId="{7C5E4F6E-CD2E-4E33-B2F9-18A074196A66}" destId="{9C119A30-D83D-4E2C-BA2C-0493B7EC9926}" srcOrd="0" destOrd="0" parTransId="{AFCF7B08-6FF2-4926-817D-B4C4B7F842F3}" sibTransId="{B17BCFDA-72A9-4DF9-814A-925924DC69CB}"/>
    <dgm:cxn modelId="{C771F1FB-C857-4694-AA31-6773F6E1119B}" type="presOf" srcId="{C475B10A-FA5D-4CB9-AFE8-25AC2902B053}" destId="{1C95012F-496C-405E-B4E4-90A64675EF25}" srcOrd="0" destOrd="1" presId="urn:microsoft.com/office/officeart/2005/8/layout/chevron2"/>
    <dgm:cxn modelId="{5C16C159-406A-4C07-9A58-CDAC451D9B4D}" type="presParOf" srcId="{5E856D7E-4615-4936-9A44-0C3E74F6F64D}" destId="{B6BDE6B5-A621-42FC-A51B-D4C33ABA78CF}" srcOrd="0" destOrd="0" presId="urn:microsoft.com/office/officeart/2005/8/layout/chevron2"/>
    <dgm:cxn modelId="{8D9CEF1D-FAD3-4B39-835A-7026845A50AB}" type="presParOf" srcId="{B6BDE6B5-A621-42FC-A51B-D4C33ABA78CF}" destId="{C49D659F-3961-4441-BD6E-CC5C78CC9F63}" srcOrd="0" destOrd="0" presId="urn:microsoft.com/office/officeart/2005/8/layout/chevron2"/>
    <dgm:cxn modelId="{3A6FD323-10EF-4524-938A-846167406A90}" type="presParOf" srcId="{B6BDE6B5-A621-42FC-A51B-D4C33ABA78CF}" destId="{4D4FF35E-B53C-4589-9809-4555AE841371}" srcOrd="1" destOrd="0" presId="urn:microsoft.com/office/officeart/2005/8/layout/chevron2"/>
    <dgm:cxn modelId="{82B14361-BBCE-48AE-91F7-97F434BAFD9A}" type="presParOf" srcId="{5E856D7E-4615-4936-9A44-0C3E74F6F64D}" destId="{E5937A80-2054-4647-A375-76FDFDFC41C8}" srcOrd="1" destOrd="0" presId="urn:microsoft.com/office/officeart/2005/8/layout/chevron2"/>
    <dgm:cxn modelId="{630A014E-17F9-494E-9474-18856A550FD9}" type="presParOf" srcId="{5E856D7E-4615-4936-9A44-0C3E74F6F64D}" destId="{B827C2C0-B1A9-4382-9D7D-B1A03487A7C8}" srcOrd="2" destOrd="0" presId="urn:microsoft.com/office/officeart/2005/8/layout/chevron2"/>
    <dgm:cxn modelId="{97A09125-26FE-4C74-8F9B-C5567933CE61}" type="presParOf" srcId="{B827C2C0-B1A9-4382-9D7D-B1A03487A7C8}" destId="{72E4E74A-48D5-48EA-AB6F-686A1BB424C3}" srcOrd="0" destOrd="0" presId="urn:microsoft.com/office/officeart/2005/8/layout/chevron2"/>
    <dgm:cxn modelId="{A376095D-3817-42F1-ACC0-786FB59EA7A8}" type="presParOf" srcId="{B827C2C0-B1A9-4382-9D7D-B1A03487A7C8}" destId="{1C95012F-496C-405E-B4E4-90A64675EF25}" srcOrd="1" destOrd="0" presId="urn:microsoft.com/office/officeart/2005/8/layout/chevron2"/>
    <dgm:cxn modelId="{0652FF35-C0B5-4BAD-B40E-9046CF554AC5}" type="presParOf" srcId="{5E856D7E-4615-4936-9A44-0C3E74F6F64D}" destId="{0535B442-F774-4D8B-8CAC-A74B296F2222}" srcOrd="3" destOrd="0" presId="urn:microsoft.com/office/officeart/2005/8/layout/chevron2"/>
    <dgm:cxn modelId="{186BDABA-25D1-4FF3-AF78-285DF336CE88}" type="presParOf" srcId="{5E856D7E-4615-4936-9A44-0C3E74F6F64D}" destId="{CCE03CA3-A57C-4735-ABE0-D09339FCBB15}" srcOrd="4" destOrd="0" presId="urn:microsoft.com/office/officeart/2005/8/layout/chevron2"/>
    <dgm:cxn modelId="{80308EEF-38D5-41C4-98A7-B03A5E2F95F3}" type="presParOf" srcId="{CCE03CA3-A57C-4735-ABE0-D09339FCBB15}" destId="{6E313502-3212-43CD-A73A-407401A7A623}" srcOrd="0" destOrd="0" presId="urn:microsoft.com/office/officeart/2005/8/layout/chevron2"/>
    <dgm:cxn modelId="{C3D3388E-5D3E-4934-B9A5-EF56A34A4171}" type="presParOf" srcId="{CCE03CA3-A57C-4735-ABE0-D09339FCBB15}" destId="{9F59AFC5-52EA-48EA-9A6B-C8923BC63E7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FEC1BB-E481-4BA7-BBD5-5D837E39CE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38CC4C8-F35F-4D4E-A8DE-D08E59CF50FC}">
      <dgm:prSet phldrT="[Text]"/>
      <dgm:spPr/>
      <dgm:t>
        <a:bodyPr/>
        <a:lstStyle/>
        <a:p>
          <a:r>
            <a:rPr lang="en-US" dirty="0"/>
            <a:t>1. Logical Regression</a:t>
          </a:r>
        </a:p>
      </dgm:t>
    </dgm:pt>
    <dgm:pt modelId="{27883256-A3E0-4C8A-A1F0-2CFCDCC2B790}" type="parTrans" cxnId="{AC683017-4C55-4406-A60C-2B0C9824153B}">
      <dgm:prSet/>
      <dgm:spPr/>
      <dgm:t>
        <a:bodyPr/>
        <a:lstStyle/>
        <a:p>
          <a:endParaRPr lang="en-US"/>
        </a:p>
      </dgm:t>
    </dgm:pt>
    <dgm:pt modelId="{365B4E33-FE87-4AF1-B7E3-87206DE091B4}" type="sibTrans" cxnId="{AC683017-4C55-4406-A60C-2B0C9824153B}">
      <dgm:prSet/>
      <dgm:spPr/>
      <dgm:t>
        <a:bodyPr/>
        <a:lstStyle/>
        <a:p>
          <a:endParaRPr lang="en-US"/>
        </a:p>
      </dgm:t>
    </dgm:pt>
    <dgm:pt modelId="{B8F59F17-AEB8-47E8-BCAA-E5D5F3DBA336}">
      <dgm:prSet phldrT="[Text]"/>
      <dgm:spPr/>
      <dgm:t>
        <a:bodyPr/>
        <a:lstStyle/>
        <a:p>
          <a:pPr>
            <a:buNone/>
          </a:pPr>
          <a:r>
            <a:rPr lang="en-US" dirty="0"/>
            <a:t>2. K-Nearest Neighbour (KNN)</a:t>
          </a:r>
        </a:p>
      </dgm:t>
    </dgm:pt>
    <dgm:pt modelId="{C83A5E8C-5BCD-4071-8C8E-E99A319CBE57}" type="parTrans" cxnId="{658B14FB-A7EA-4A5F-8973-437ECF61C220}">
      <dgm:prSet/>
      <dgm:spPr/>
      <dgm:t>
        <a:bodyPr/>
        <a:lstStyle/>
        <a:p>
          <a:endParaRPr lang="en-US"/>
        </a:p>
      </dgm:t>
    </dgm:pt>
    <dgm:pt modelId="{D0946755-E7F3-4299-A54E-D6CBBA29A0E0}" type="sibTrans" cxnId="{658B14FB-A7EA-4A5F-8973-437ECF61C220}">
      <dgm:prSet/>
      <dgm:spPr/>
      <dgm:t>
        <a:bodyPr/>
        <a:lstStyle/>
        <a:p>
          <a:endParaRPr lang="en-US"/>
        </a:p>
      </dgm:t>
    </dgm:pt>
    <dgm:pt modelId="{BBD2964A-3031-4352-973B-888753401DFA}">
      <dgm:prSet phldrT="[Text]"/>
      <dgm:spPr/>
      <dgm:t>
        <a:bodyPr/>
        <a:lstStyle/>
        <a:p>
          <a:r>
            <a:rPr lang="en-US" dirty="0"/>
            <a:t>3.Decision Trees</a:t>
          </a:r>
        </a:p>
      </dgm:t>
    </dgm:pt>
    <dgm:pt modelId="{5C336443-FF01-415F-9B44-6328EBADED13}" type="parTrans" cxnId="{5AADC7E3-896E-40BD-9380-9DCD420C779E}">
      <dgm:prSet/>
      <dgm:spPr/>
      <dgm:t>
        <a:bodyPr/>
        <a:lstStyle/>
        <a:p>
          <a:endParaRPr lang="en-US"/>
        </a:p>
      </dgm:t>
    </dgm:pt>
    <dgm:pt modelId="{82E23EBB-5F77-461E-B9E8-4C1CD9AB5773}" type="sibTrans" cxnId="{5AADC7E3-896E-40BD-9380-9DCD420C779E}">
      <dgm:prSet/>
      <dgm:spPr/>
      <dgm:t>
        <a:bodyPr/>
        <a:lstStyle/>
        <a:p>
          <a:endParaRPr lang="en-US"/>
        </a:p>
      </dgm:t>
    </dgm:pt>
    <dgm:pt modelId="{9881377A-E93E-41E0-B535-42527C199DDC}" type="pres">
      <dgm:prSet presAssocID="{FAFEC1BB-E481-4BA7-BBD5-5D837E39CE8F}" presName="linear" presStyleCnt="0">
        <dgm:presLayoutVars>
          <dgm:animLvl val="lvl"/>
          <dgm:resizeHandles val="exact"/>
        </dgm:presLayoutVars>
      </dgm:prSet>
      <dgm:spPr/>
    </dgm:pt>
    <dgm:pt modelId="{E268D7ED-C243-40DC-B8E8-561B55177169}" type="pres">
      <dgm:prSet presAssocID="{D38CC4C8-F35F-4D4E-A8DE-D08E59CF50FC}" presName="parentText" presStyleLbl="node1" presStyleIdx="0" presStyleCnt="2">
        <dgm:presLayoutVars>
          <dgm:chMax val="0"/>
          <dgm:bulletEnabled val="1"/>
        </dgm:presLayoutVars>
      </dgm:prSet>
      <dgm:spPr/>
    </dgm:pt>
    <dgm:pt modelId="{CD8EFB82-D224-49D2-8A04-B1308C43BCE3}" type="pres">
      <dgm:prSet presAssocID="{D38CC4C8-F35F-4D4E-A8DE-D08E59CF50FC}" presName="childText" presStyleLbl="revTx" presStyleIdx="0" presStyleCnt="1">
        <dgm:presLayoutVars>
          <dgm:bulletEnabled val="1"/>
        </dgm:presLayoutVars>
      </dgm:prSet>
      <dgm:spPr/>
    </dgm:pt>
    <dgm:pt modelId="{017F2167-A339-469A-88B9-2C5675A0734A}" type="pres">
      <dgm:prSet presAssocID="{BBD2964A-3031-4352-973B-888753401DFA}" presName="parentText" presStyleLbl="node1" presStyleIdx="1" presStyleCnt="2">
        <dgm:presLayoutVars>
          <dgm:chMax val="0"/>
          <dgm:bulletEnabled val="1"/>
        </dgm:presLayoutVars>
      </dgm:prSet>
      <dgm:spPr/>
    </dgm:pt>
  </dgm:ptLst>
  <dgm:cxnLst>
    <dgm:cxn modelId="{AC683017-4C55-4406-A60C-2B0C9824153B}" srcId="{FAFEC1BB-E481-4BA7-BBD5-5D837E39CE8F}" destId="{D38CC4C8-F35F-4D4E-A8DE-D08E59CF50FC}" srcOrd="0" destOrd="0" parTransId="{27883256-A3E0-4C8A-A1F0-2CFCDCC2B790}" sibTransId="{365B4E33-FE87-4AF1-B7E3-87206DE091B4}"/>
    <dgm:cxn modelId="{8AE44E79-8A44-416D-96DD-43AC81ADE79A}" type="presOf" srcId="{FAFEC1BB-E481-4BA7-BBD5-5D837E39CE8F}" destId="{9881377A-E93E-41E0-B535-42527C199DDC}" srcOrd="0" destOrd="0" presId="urn:microsoft.com/office/officeart/2005/8/layout/vList2"/>
    <dgm:cxn modelId="{B7354381-0A06-4AE5-A56D-7EC845F69B87}" type="presOf" srcId="{B8F59F17-AEB8-47E8-BCAA-E5D5F3DBA336}" destId="{CD8EFB82-D224-49D2-8A04-B1308C43BCE3}" srcOrd="0" destOrd="0" presId="urn:microsoft.com/office/officeart/2005/8/layout/vList2"/>
    <dgm:cxn modelId="{7DA20CB5-84A6-4D48-AB31-1682F54A3AAC}" type="presOf" srcId="{D38CC4C8-F35F-4D4E-A8DE-D08E59CF50FC}" destId="{E268D7ED-C243-40DC-B8E8-561B55177169}" srcOrd="0" destOrd="0" presId="urn:microsoft.com/office/officeart/2005/8/layout/vList2"/>
    <dgm:cxn modelId="{5AADC7E3-896E-40BD-9380-9DCD420C779E}" srcId="{FAFEC1BB-E481-4BA7-BBD5-5D837E39CE8F}" destId="{BBD2964A-3031-4352-973B-888753401DFA}" srcOrd="1" destOrd="0" parTransId="{5C336443-FF01-415F-9B44-6328EBADED13}" sibTransId="{82E23EBB-5F77-461E-B9E8-4C1CD9AB5773}"/>
    <dgm:cxn modelId="{658B14FB-A7EA-4A5F-8973-437ECF61C220}" srcId="{D38CC4C8-F35F-4D4E-A8DE-D08E59CF50FC}" destId="{B8F59F17-AEB8-47E8-BCAA-E5D5F3DBA336}" srcOrd="0" destOrd="0" parTransId="{C83A5E8C-5BCD-4071-8C8E-E99A319CBE57}" sibTransId="{D0946755-E7F3-4299-A54E-D6CBBA29A0E0}"/>
    <dgm:cxn modelId="{E6FBB3FF-CD42-4BEB-B4DD-1F32913DDC28}" type="presOf" srcId="{BBD2964A-3031-4352-973B-888753401DFA}" destId="{017F2167-A339-469A-88B9-2C5675A0734A}" srcOrd="0" destOrd="0" presId="urn:microsoft.com/office/officeart/2005/8/layout/vList2"/>
    <dgm:cxn modelId="{0A84C318-C084-43B7-9FE6-57C60CBAF4B0}" type="presParOf" srcId="{9881377A-E93E-41E0-B535-42527C199DDC}" destId="{E268D7ED-C243-40DC-B8E8-561B55177169}" srcOrd="0" destOrd="0" presId="urn:microsoft.com/office/officeart/2005/8/layout/vList2"/>
    <dgm:cxn modelId="{8193B528-8734-47BC-9C53-8CCB08AC1C23}" type="presParOf" srcId="{9881377A-E93E-41E0-B535-42527C199DDC}" destId="{CD8EFB82-D224-49D2-8A04-B1308C43BCE3}" srcOrd="1" destOrd="0" presId="urn:microsoft.com/office/officeart/2005/8/layout/vList2"/>
    <dgm:cxn modelId="{7DCB4507-E6D6-4F9D-BE36-BFD22777A96D}" type="presParOf" srcId="{9881377A-E93E-41E0-B535-42527C199DDC}" destId="{017F2167-A339-469A-88B9-2C5675A0734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D659F-3961-4441-BD6E-CC5C78CC9F63}">
      <dsp:nvSpPr>
        <dsp:cNvPr id="0" name=""/>
        <dsp:cNvSpPr/>
      </dsp:nvSpPr>
      <dsp:spPr>
        <a:xfrm rot="5400000">
          <a:off x="-262034" y="264664"/>
          <a:ext cx="1746894" cy="1222826"/>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1</a:t>
          </a:r>
        </a:p>
      </dsp:txBody>
      <dsp:txXfrm rot="-5400000">
        <a:off x="0" y="614043"/>
        <a:ext cx="1222826" cy="524068"/>
      </dsp:txXfrm>
    </dsp:sp>
    <dsp:sp modelId="{4D4FF35E-B53C-4589-9809-4555AE841371}">
      <dsp:nvSpPr>
        <dsp:cNvPr id="0" name=""/>
        <dsp:cNvSpPr/>
      </dsp:nvSpPr>
      <dsp:spPr>
        <a:xfrm rot="5400000">
          <a:off x="5293534" y="-4058449"/>
          <a:ext cx="1135481" cy="92768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b="0" i="1" kern="1200" dirty="0"/>
            <a:t>Frame the problem</a:t>
          </a:r>
          <a:endParaRPr lang="en-US" sz="3000" kern="1200" dirty="0"/>
        </a:p>
        <a:p>
          <a:pPr marL="285750" lvl="1" indent="-285750" algn="l" defTabSz="1333500">
            <a:lnSpc>
              <a:spcPct val="90000"/>
            </a:lnSpc>
            <a:spcBef>
              <a:spcPct val="0"/>
            </a:spcBef>
            <a:spcAft>
              <a:spcPct val="15000"/>
            </a:spcAft>
            <a:buChar char="•"/>
          </a:pPr>
          <a:r>
            <a:rPr lang="en-US" sz="3000" kern="1200" dirty="0"/>
            <a:t>Collect the raw data needed for your problem</a:t>
          </a:r>
        </a:p>
      </dsp:txBody>
      <dsp:txXfrm rot="-5400000">
        <a:off x="1222826" y="67689"/>
        <a:ext cx="9221468" cy="1024621"/>
      </dsp:txXfrm>
    </dsp:sp>
    <dsp:sp modelId="{72E4E74A-48D5-48EA-AB6F-686A1BB424C3}">
      <dsp:nvSpPr>
        <dsp:cNvPr id="0" name=""/>
        <dsp:cNvSpPr/>
      </dsp:nvSpPr>
      <dsp:spPr>
        <a:xfrm rot="5400000">
          <a:off x="-262034" y="1819049"/>
          <a:ext cx="1746894" cy="1222826"/>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3</a:t>
          </a:r>
        </a:p>
      </dsp:txBody>
      <dsp:txXfrm rot="-5400000">
        <a:off x="0" y="2168428"/>
        <a:ext cx="1222826" cy="524068"/>
      </dsp:txXfrm>
    </dsp:sp>
    <dsp:sp modelId="{1C95012F-496C-405E-B4E4-90A64675EF25}">
      <dsp:nvSpPr>
        <dsp:cNvPr id="0" name=""/>
        <dsp:cNvSpPr/>
      </dsp:nvSpPr>
      <dsp:spPr>
        <a:xfrm rot="5400000">
          <a:off x="5293534" y="-2513693"/>
          <a:ext cx="1135481" cy="92768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Process the data for analysis</a:t>
          </a:r>
        </a:p>
        <a:p>
          <a:pPr marL="285750" lvl="1" indent="-285750" algn="l" defTabSz="1333500">
            <a:lnSpc>
              <a:spcPct val="90000"/>
            </a:lnSpc>
            <a:spcBef>
              <a:spcPct val="0"/>
            </a:spcBef>
            <a:spcAft>
              <a:spcPct val="15000"/>
            </a:spcAft>
            <a:buChar char="•"/>
          </a:pPr>
          <a:r>
            <a:rPr lang="en-US" sz="3000" kern="1200" dirty="0"/>
            <a:t>Explore the data</a:t>
          </a:r>
        </a:p>
      </dsp:txBody>
      <dsp:txXfrm rot="-5400000">
        <a:off x="1222826" y="1612445"/>
        <a:ext cx="9221468" cy="1024621"/>
      </dsp:txXfrm>
    </dsp:sp>
    <dsp:sp modelId="{6E313502-3212-43CD-A73A-407401A7A623}">
      <dsp:nvSpPr>
        <dsp:cNvPr id="0" name=""/>
        <dsp:cNvSpPr/>
      </dsp:nvSpPr>
      <dsp:spPr>
        <a:xfrm rot="5400000">
          <a:off x="-262034" y="3373434"/>
          <a:ext cx="1746894" cy="1222826"/>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5</a:t>
          </a:r>
        </a:p>
      </dsp:txBody>
      <dsp:txXfrm rot="-5400000">
        <a:off x="0" y="3722813"/>
        <a:ext cx="1222826" cy="524068"/>
      </dsp:txXfrm>
    </dsp:sp>
    <dsp:sp modelId="{9F59AFC5-52EA-48EA-9A6B-C8923BC63E7C}">
      <dsp:nvSpPr>
        <dsp:cNvPr id="0" name=""/>
        <dsp:cNvSpPr/>
      </dsp:nvSpPr>
      <dsp:spPr>
        <a:xfrm rot="5400000">
          <a:off x="5293534" y="-968937"/>
          <a:ext cx="1135481" cy="92768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Perform in-depth analysis</a:t>
          </a:r>
        </a:p>
        <a:p>
          <a:pPr marL="285750" lvl="1" indent="-285750" algn="l" defTabSz="1333500">
            <a:lnSpc>
              <a:spcPct val="90000"/>
            </a:lnSpc>
            <a:spcBef>
              <a:spcPct val="0"/>
            </a:spcBef>
            <a:spcAft>
              <a:spcPct val="15000"/>
            </a:spcAft>
            <a:buChar char="•"/>
          </a:pPr>
          <a:r>
            <a:rPr lang="en-US" sz="3000" kern="1200" dirty="0"/>
            <a:t>Communicate the results of the analysis</a:t>
          </a:r>
        </a:p>
      </dsp:txBody>
      <dsp:txXfrm rot="-5400000">
        <a:off x="1222826" y="3157201"/>
        <a:ext cx="9221468" cy="1024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8D7ED-C243-40DC-B8E8-561B55177169}">
      <dsp:nvSpPr>
        <dsp:cNvPr id="0" name=""/>
        <dsp:cNvSpPr/>
      </dsp:nvSpPr>
      <dsp:spPr>
        <a:xfrm>
          <a:off x="0" y="78364"/>
          <a:ext cx="8128000" cy="1253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1. Logical Regression</a:t>
          </a:r>
        </a:p>
      </dsp:txBody>
      <dsp:txXfrm>
        <a:off x="61170" y="139534"/>
        <a:ext cx="8005660" cy="1130730"/>
      </dsp:txXfrm>
    </dsp:sp>
    <dsp:sp modelId="{CD8EFB82-D224-49D2-8A04-B1308C43BCE3}">
      <dsp:nvSpPr>
        <dsp:cNvPr id="0" name=""/>
        <dsp:cNvSpPr/>
      </dsp:nvSpPr>
      <dsp:spPr>
        <a:xfrm>
          <a:off x="0" y="1331434"/>
          <a:ext cx="81280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64770" rIns="362712" bIns="64770" numCol="1" spcCol="1270" anchor="t" anchorCtr="0">
          <a:noAutofit/>
        </a:bodyPr>
        <a:lstStyle/>
        <a:p>
          <a:pPr marL="285750" lvl="1" indent="-285750" algn="l" defTabSz="1778000">
            <a:lnSpc>
              <a:spcPct val="90000"/>
            </a:lnSpc>
            <a:spcBef>
              <a:spcPct val="0"/>
            </a:spcBef>
            <a:spcAft>
              <a:spcPct val="20000"/>
            </a:spcAft>
            <a:buNone/>
          </a:pPr>
          <a:r>
            <a:rPr lang="en-US" sz="4000" kern="1200" dirty="0"/>
            <a:t>2. K-Nearest Neighbour (KNN)</a:t>
          </a:r>
        </a:p>
      </dsp:txBody>
      <dsp:txXfrm>
        <a:off x="0" y="1331434"/>
        <a:ext cx="8128000" cy="844560"/>
      </dsp:txXfrm>
    </dsp:sp>
    <dsp:sp modelId="{017F2167-A339-469A-88B9-2C5675A0734A}">
      <dsp:nvSpPr>
        <dsp:cNvPr id="0" name=""/>
        <dsp:cNvSpPr/>
      </dsp:nvSpPr>
      <dsp:spPr>
        <a:xfrm>
          <a:off x="0" y="2175994"/>
          <a:ext cx="8128000" cy="1253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3.Decision Trees</a:t>
          </a:r>
        </a:p>
      </dsp:txBody>
      <dsp:txXfrm>
        <a:off x="61170" y="2237164"/>
        <a:ext cx="8005660" cy="11307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22/1/2022</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22/1/2022</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22/1/2022</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22/1/2022</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22/1/2022</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22/1/2022</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22/1/2022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22/1/2022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22/1/2022</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22/1/2022</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22/1/2022</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22/1/2022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5181486" cy="2729050"/>
          </a:xfrm>
        </p:spPr>
        <p:txBody>
          <a:bodyPr>
            <a:normAutofit fontScale="90000"/>
          </a:bodyPr>
          <a:lstStyle/>
          <a:p>
            <a:r>
              <a:rPr lang="en-US" dirty="0"/>
              <a:t>    </a:t>
            </a:r>
            <a:r>
              <a:rPr lang="en-US" b="1" u="sng" dirty="0"/>
              <a:t>Author</a:t>
            </a:r>
            <a:r>
              <a:rPr lang="en-US" dirty="0"/>
              <a:t> ASIF IQBAL</a:t>
            </a:r>
            <a:br>
              <a:rPr lang="en-US" dirty="0"/>
            </a:br>
            <a:r>
              <a:rPr lang="en-US" dirty="0"/>
              <a:t>     KHAN</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5078186"/>
            <a:ext cx="2028009" cy="1322613"/>
          </a:xfrm>
        </p:spPr>
        <p:txBody>
          <a:bodyPr/>
          <a:lstStyle/>
          <a:p>
            <a:r>
              <a:rPr lang="en-US" b="1" dirty="0"/>
              <a:t>The Sparks Foundation</a:t>
            </a:r>
          </a:p>
          <a:p>
            <a:r>
              <a:rPr lang="en-US" dirty="0"/>
              <a:t>GRIP – GRIPJAN2022</a:t>
            </a:r>
          </a:p>
          <a:p>
            <a:endParaRPr lang="en-US" dirty="0"/>
          </a:p>
        </p:txBody>
      </p:sp>
      <p:pic>
        <p:nvPicPr>
          <p:cNvPr id="6" name="Picture Placeholder 5">
            <a:extLst>
              <a:ext uri="{FF2B5EF4-FFF2-40B4-BE49-F238E27FC236}">
                <a16:creationId xmlns:a16="http://schemas.microsoft.com/office/drawing/2014/main" id="{1793069F-C204-4BA1-B8AB-39337BB5C93F}"/>
              </a:ext>
            </a:extLst>
          </p:cNvPr>
          <p:cNvPicPr>
            <a:picLocks noGrp="1" noChangeAspect="1"/>
          </p:cNvPicPr>
          <p:nvPr>
            <p:ph type="pic" sz="quarter" idx="11"/>
          </p:nvPr>
        </p:nvPicPr>
        <p:blipFill>
          <a:blip r:embed="rId3"/>
          <a:srcRect l="15478" r="15478"/>
          <a:stretch>
            <a:fillRect/>
          </a:stretch>
        </p:blipFill>
        <p:spPr/>
      </p:pic>
      <p:pic>
        <p:nvPicPr>
          <p:cNvPr id="8" name="Picture 7">
            <a:extLst>
              <a:ext uri="{FF2B5EF4-FFF2-40B4-BE49-F238E27FC236}">
                <a16:creationId xmlns:a16="http://schemas.microsoft.com/office/drawing/2014/main" id="{DD3A8295-CBA7-4FA6-BA95-227CF1020616}"/>
              </a:ext>
            </a:extLst>
          </p:cNvPr>
          <p:cNvPicPr>
            <a:picLocks noChangeAspect="1"/>
          </p:cNvPicPr>
          <p:nvPr/>
        </p:nvPicPr>
        <p:blipFill>
          <a:blip r:embed="rId4"/>
          <a:stretch>
            <a:fillRect/>
          </a:stretch>
        </p:blipFill>
        <p:spPr>
          <a:xfrm>
            <a:off x="3361594" y="5078185"/>
            <a:ext cx="1192989" cy="1322613"/>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p:txBody>
          <a:bodyPr/>
          <a:lstStyle/>
          <a:p>
            <a:r>
              <a:rPr lang="en-US" dirty="0"/>
              <a:t>04</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p:txBody>
          <a:bodyPr>
            <a:normAutofit fontScale="90000"/>
          </a:bodyPr>
          <a:lstStyle/>
          <a:p>
            <a:r>
              <a:rPr lang="en-US" dirty="0"/>
              <a:t>What’s next</a:t>
            </a:r>
          </a:p>
        </p:txBody>
      </p:sp>
    </p:spTree>
    <p:extLst>
      <p:ext uri="{BB962C8B-B14F-4D97-AF65-F5344CB8AC3E}">
        <p14:creationId xmlns:p14="http://schemas.microsoft.com/office/powerpoint/2010/main" val="67513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p:txBody>
          <a:bodyPr>
            <a:normAutofit fontScale="90000"/>
          </a:bodyPr>
          <a:lstStyle/>
          <a:p>
            <a:r>
              <a:rPr lang="en-US" dirty="0"/>
              <a:t>Building</a:t>
            </a:r>
            <a:br>
              <a:rPr lang="en-US" dirty="0"/>
            </a:br>
            <a:r>
              <a:rPr lang="en-US" dirty="0"/>
              <a:t>ML model</a:t>
            </a:r>
          </a:p>
        </p:txBody>
      </p:sp>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6191250" y="539226"/>
            <a:ext cx="4972050" cy="5915550"/>
          </a:xfrm>
        </p:spPr>
        <p:txBody>
          <a:bodyPr>
            <a:normAutofit/>
          </a:bodyPr>
          <a:lstStyle/>
          <a:p>
            <a:pPr marL="0" indent="0">
              <a:buNone/>
            </a:pPr>
            <a:r>
              <a:rPr lang="en-US" sz="2000" b="1" dirty="0">
                <a:solidFill>
                  <a:schemeClr val="tx2">
                    <a:lumMod val="50000"/>
                  </a:schemeClr>
                </a:solidFill>
                <a:cs typeface="Biome Light" panose="020B0303030204020804" pitchFamily="34" charset="0"/>
              </a:rPr>
              <a:t>Dividing the data for training and testing</a:t>
            </a:r>
          </a:p>
          <a:p>
            <a:pPr marL="0" indent="0">
              <a:buNone/>
            </a:pPr>
            <a:r>
              <a:rPr lang="en-US" sz="1800" dirty="0">
                <a:solidFill>
                  <a:schemeClr val="tx2">
                    <a:lumMod val="50000"/>
                  </a:schemeClr>
                </a:solidFill>
                <a:cs typeface="Biome Light" panose="020B0303030204020804" pitchFamily="34" charset="0"/>
              </a:rPr>
              <a:t>Once we have understood what the dataset is about, we can start training a model based on the algorithms. Here, we will be implementing some of the commonly used algorithms in machine learning. Let us start by training our model with some of the samples. We will be using an inbuilt library called ‘</a:t>
            </a:r>
            <a:r>
              <a:rPr lang="en-US" sz="1800" dirty="0" err="1">
                <a:solidFill>
                  <a:schemeClr val="tx2">
                    <a:lumMod val="50000"/>
                  </a:schemeClr>
                </a:solidFill>
                <a:cs typeface="Biome Light" panose="020B0303030204020804" pitchFamily="34" charset="0"/>
              </a:rPr>
              <a:t>train_test_split</a:t>
            </a:r>
            <a:r>
              <a:rPr lang="en-US" sz="1800" dirty="0">
                <a:solidFill>
                  <a:schemeClr val="tx2">
                    <a:lumMod val="50000"/>
                  </a:schemeClr>
                </a:solidFill>
                <a:cs typeface="Biome Light" panose="020B0303030204020804" pitchFamily="34" charset="0"/>
              </a:rPr>
              <a:t>’ which divides our data set into a ratio of 80:20.</a:t>
            </a:r>
          </a:p>
        </p:txBody>
      </p:sp>
      <p:sp>
        <p:nvSpPr>
          <p:cNvPr id="30" name="Date Placeholder 29">
            <a:extLst>
              <a:ext uri="{FF2B5EF4-FFF2-40B4-BE49-F238E27FC236}">
                <a16:creationId xmlns:a16="http://schemas.microsoft.com/office/drawing/2014/main" id="{5C3C5043-9E0B-4C7C-B3D8-6124850B4088}"/>
              </a:ext>
            </a:extLst>
          </p:cNvPr>
          <p:cNvSpPr>
            <a:spLocks noGrp="1"/>
          </p:cNvSpPr>
          <p:nvPr>
            <p:ph type="dt" sz="half" idx="2"/>
          </p:nvPr>
        </p:nvSpPr>
        <p:spPr/>
        <p:txBody>
          <a:bodyPr/>
          <a:lstStyle/>
          <a:p>
            <a:fld id="{F5615077-39AD-4FB2-A061-5884E8516F91}" type="datetime1">
              <a:rPr lang="en-US" smtClean="0"/>
              <a:t>22/1/2022</a:t>
            </a:fld>
            <a:endParaRPr lang="en-US" dirty="0"/>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6" name="Picture Placeholder 5">
            <a:extLst>
              <a:ext uri="{FF2B5EF4-FFF2-40B4-BE49-F238E27FC236}">
                <a16:creationId xmlns:a16="http://schemas.microsoft.com/office/drawing/2014/main" id="{77235CF7-B4C0-4E21-BB34-4E61170A0C1E}"/>
              </a:ext>
            </a:extLst>
          </p:cNvPr>
          <p:cNvPicPr>
            <a:picLocks noGrp="1" noChangeAspect="1"/>
          </p:cNvPicPr>
          <p:nvPr>
            <p:ph type="pic" sz="quarter" idx="10"/>
          </p:nvPr>
        </p:nvPicPr>
        <p:blipFill>
          <a:blip r:embed="rId2"/>
          <a:srcRect l="10575" r="10575"/>
          <a:stretch>
            <a:fillRect/>
          </a:stretch>
        </p:blipFill>
        <p:spPr/>
      </p:pic>
    </p:spTree>
    <p:extLst>
      <p:ext uri="{BB962C8B-B14F-4D97-AF65-F5344CB8AC3E}">
        <p14:creationId xmlns:p14="http://schemas.microsoft.com/office/powerpoint/2010/main" val="256311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a:xfrm>
            <a:off x="895530" y="539225"/>
            <a:ext cx="3924300" cy="2285999"/>
          </a:xfrm>
        </p:spPr>
        <p:txBody>
          <a:bodyPr/>
          <a:lstStyle/>
          <a:p>
            <a:r>
              <a:rPr lang="en-US" dirty="0"/>
              <a:t>Goal:</a:t>
            </a:r>
          </a:p>
        </p:txBody>
      </p:sp>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1028700" y="3700381"/>
            <a:ext cx="2743200" cy="2286000"/>
          </a:xfrm>
        </p:spPr>
        <p:txBody>
          <a:bodyPr>
            <a:normAutofit/>
          </a:bodyPr>
          <a:lstStyle/>
          <a:p>
            <a:pPr>
              <a:lnSpc>
                <a:spcPct val="100000"/>
              </a:lnSpc>
              <a:spcBef>
                <a:spcPts val="0"/>
              </a:spcBef>
              <a:defRPr/>
            </a:pPr>
            <a:r>
              <a:rPr kumimoji="0" lang="en-US"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rPr>
              <a:t>Building a model</a:t>
            </a:r>
          </a:p>
          <a:p>
            <a:endParaRPr lang="en-US" dirty="0">
              <a:solidFill>
                <a:schemeClr val="tx2">
                  <a:lumMod val="50000"/>
                </a:schemeClr>
              </a:solidFill>
              <a:cs typeface="Biome Light" panose="020B0303030204020804" pitchFamily="34" charset="0"/>
            </a:endParaRPr>
          </a:p>
        </p:txBody>
      </p:sp>
      <p:sp>
        <p:nvSpPr>
          <p:cNvPr id="25" name="Content Placeholder 24">
            <a:extLst>
              <a:ext uri="{FF2B5EF4-FFF2-40B4-BE49-F238E27FC236}">
                <a16:creationId xmlns:a16="http://schemas.microsoft.com/office/drawing/2014/main" id="{EEC41F11-47BD-44B1-BF22-D3C7965626ED}"/>
              </a:ext>
            </a:extLst>
          </p:cNvPr>
          <p:cNvSpPr>
            <a:spLocks noGrp="1"/>
          </p:cNvSpPr>
          <p:nvPr>
            <p:ph idx="4294967295"/>
          </p:nvPr>
        </p:nvSpPr>
        <p:spPr>
          <a:xfrm>
            <a:off x="3945156" y="3556001"/>
            <a:ext cx="3512819" cy="2285999"/>
          </a:xfrm>
        </p:spPr>
        <p:txBody>
          <a:bodyPr>
            <a:normAutofit/>
          </a:bodyPr>
          <a:lstStyle/>
          <a:p>
            <a:r>
              <a:rPr lang="en-US" dirty="0"/>
              <a:t>Predicting accuracy of every algorithm used</a:t>
            </a:r>
          </a:p>
        </p:txBody>
      </p:sp>
      <p:sp>
        <p:nvSpPr>
          <p:cNvPr id="26" name="Content Placeholder 25">
            <a:extLst>
              <a:ext uri="{FF2B5EF4-FFF2-40B4-BE49-F238E27FC236}">
                <a16:creationId xmlns:a16="http://schemas.microsoft.com/office/drawing/2014/main" id="{34CC2084-FCB9-4F4B-8B47-44B2A81D5235}"/>
              </a:ext>
            </a:extLst>
          </p:cNvPr>
          <p:cNvSpPr>
            <a:spLocks noGrp="1"/>
          </p:cNvSpPr>
          <p:nvPr>
            <p:ph idx="4294967295"/>
          </p:nvPr>
        </p:nvSpPr>
        <p:spPr>
          <a:xfrm>
            <a:off x="8054340" y="3700382"/>
            <a:ext cx="3108960" cy="2285999"/>
          </a:xfrm>
        </p:spPr>
        <p:txBody>
          <a:bodyPr>
            <a:normAutofit/>
          </a:bodyPr>
          <a:lstStyle/>
          <a:p>
            <a:pPr>
              <a:lnSpc>
                <a:spcPct val="100000"/>
              </a:lnSpc>
              <a:spcBef>
                <a:spcPts val="0"/>
              </a:spcBef>
              <a:defRPr/>
            </a:pPr>
            <a:r>
              <a:rPr lang="en-US" dirty="0">
                <a:solidFill>
                  <a:srgbClr val="C0C9C2">
                    <a:lumMod val="50000"/>
                  </a:srgbClr>
                </a:solidFill>
                <a:cs typeface="Biome Light" panose="020B0303030204020804" pitchFamily="34" charset="0"/>
              </a:rPr>
              <a:t>Finding the model that gives best result.</a:t>
            </a:r>
          </a:p>
        </p:txBody>
      </p:sp>
      <p:sp>
        <p:nvSpPr>
          <p:cNvPr id="38" name="Date Placeholder 37">
            <a:extLst>
              <a:ext uri="{FF2B5EF4-FFF2-40B4-BE49-F238E27FC236}">
                <a16:creationId xmlns:a16="http://schemas.microsoft.com/office/drawing/2014/main" id="{44BB509D-E79A-48CF-9C7A-2B385FD379AF}"/>
              </a:ext>
            </a:extLst>
          </p:cNvPr>
          <p:cNvSpPr>
            <a:spLocks noGrp="1"/>
          </p:cNvSpPr>
          <p:nvPr>
            <p:ph type="dt" sz="half" idx="2"/>
          </p:nvPr>
        </p:nvSpPr>
        <p:spPr/>
        <p:txBody>
          <a:bodyPr/>
          <a:lstStyle/>
          <a:p>
            <a:fld id="{478CD27B-109C-41C9-9CF4-85F532F66BBB}" type="datetime1">
              <a:rPr lang="en-US" smtClean="0"/>
              <a:t>22/1/2022</a:t>
            </a:fld>
            <a:endParaRPr lang="en-US" dirty="0"/>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7" name="Picture Placeholder 6">
            <a:extLst>
              <a:ext uri="{FF2B5EF4-FFF2-40B4-BE49-F238E27FC236}">
                <a16:creationId xmlns:a16="http://schemas.microsoft.com/office/drawing/2014/main" id="{B1A402B4-27C5-4C82-B2D4-A5F9B438FB5A}"/>
              </a:ext>
            </a:extLst>
          </p:cNvPr>
          <p:cNvPicPr>
            <a:picLocks noGrp="1" noChangeAspect="1"/>
          </p:cNvPicPr>
          <p:nvPr>
            <p:ph type="pic" sz="quarter" idx="10"/>
          </p:nvPr>
        </p:nvPicPr>
        <p:blipFill>
          <a:blip r:embed="rId2"/>
          <a:srcRect t="16667" b="16667"/>
          <a:stretch>
            <a:fillRect/>
          </a:stretch>
        </p:blipFill>
        <p:spPr>
          <a:xfrm>
            <a:off x="6210300" y="0"/>
            <a:ext cx="4800600" cy="3200400"/>
          </a:xfrm>
        </p:spPr>
      </p:pic>
    </p:spTree>
    <p:extLst>
      <p:ext uri="{BB962C8B-B14F-4D97-AF65-F5344CB8AC3E}">
        <p14:creationId xmlns:p14="http://schemas.microsoft.com/office/powerpoint/2010/main" val="344939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p:txBody>
          <a:bodyPr/>
          <a:lstStyle/>
          <a:p>
            <a:r>
              <a:rPr lang="en-US" b="1" i="0" dirty="0">
                <a:effectLst/>
                <a:latin typeface="Inter"/>
              </a:rPr>
              <a:t>Training the model</a:t>
            </a:r>
            <a:endParaRPr lang="en-US" dirty="0"/>
          </a:p>
        </p:txBody>
      </p:sp>
      <p:sp>
        <p:nvSpPr>
          <p:cNvPr id="36" name="Date Placeholder 35">
            <a:extLst>
              <a:ext uri="{FF2B5EF4-FFF2-40B4-BE49-F238E27FC236}">
                <a16:creationId xmlns:a16="http://schemas.microsoft.com/office/drawing/2014/main" id="{8D56EBED-E2E8-4532-9D58-AEA4BF592BE1}"/>
              </a:ext>
            </a:extLst>
          </p:cNvPr>
          <p:cNvSpPr>
            <a:spLocks noGrp="1"/>
          </p:cNvSpPr>
          <p:nvPr>
            <p:ph type="dt" sz="half" idx="2"/>
          </p:nvPr>
        </p:nvSpPr>
        <p:spPr/>
        <p:txBody>
          <a:bodyPr/>
          <a:lstStyle/>
          <a:p>
            <a:fld id="{E2EFFCE6-B714-4312-995E-9A4A689D43F0}" type="datetime1">
              <a:rPr lang="en-US" smtClean="0"/>
              <a:t>22/1/2022</a:t>
            </a:fld>
            <a:endParaRPr lang="en-US" dirty="0"/>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13</a:t>
            </a:fld>
            <a:endParaRPr lang="en-US" dirty="0"/>
          </a:p>
        </p:txBody>
      </p:sp>
      <p:graphicFrame>
        <p:nvGraphicFramePr>
          <p:cNvPr id="3" name="Diagram 2">
            <a:extLst>
              <a:ext uri="{FF2B5EF4-FFF2-40B4-BE49-F238E27FC236}">
                <a16:creationId xmlns:a16="http://schemas.microsoft.com/office/drawing/2014/main" id="{64BFC259-40EB-49F7-838D-5196B4A32C5D}"/>
              </a:ext>
            </a:extLst>
          </p:cNvPr>
          <p:cNvGraphicFramePr/>
          <p:nvPr>
            <p:extLst>
              <p:ext uri="{D42A27DB-BD31-4B8C-83A1-F6EECF244321}">
                <p14:modId xmlns:p14="http://schemas.microsoft.com/office/powerpoint/2010/main" val="3831311548"/>
              </p:ext>
            </p:extLst>
          </p:nvPr>
        </p:nvGraphicFramePr>
        <p:xfrm>
          <a:off x="896829" y="2101516"/>
          <a:ext cx="8128000" cy="3507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507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C65B1F-698A-4566-B37B-083531FABF53}"/>
              </a:ext>
            </a:extLst>
          </p:cNvPr>
          <p:cNvSpPr>
            <a:spLocks noGrp="1"/>
          </p:cNvSpPr>
          <p:nvPr>
            <p:ph type="dt" sz="half" idx="2"/>
          </p:nvPr>
        </p:nvSpPr>
        <p:spPr/>
        <p:txBody>
          <a:bodyPr/>
          <a:lstStyle/>
          <a:p>
            <a:fld id="{90EA6C54-2562-43EA-9A1B-F808D04718E7}" type="datetime1">
              <a:rPr lang="en-US" smtClean="0"/>
              <a:t>23/1/2022</a:t>
            </a:fld>
            <a:endParaRPr lang="en-US" dirty="0"/>
          </a:p>
        </p:txBody>
      </p:sp>
      <p:sp>
        <p:nvSpPr>
          <p:cNvPr id="3" name="Slide Number Placeholder 2">
            <a:extLst>
              <a:ext uri="{FF2B5EF4-FFF2-40B4-BE49-F238E27FC236}">
                <a16:creationId xmlns:a16="http://schemas.microsoft.com/office/drawing/2014/main" id="{9EA77CA0-9EAB-4F45-A41C-1E2419FE378D}"/>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5" name="Picture 4">
            <a:extLst>
              <a:ext uri="{FF2B5EF4-FFF2-40B4-BE49-F238E27FC236}">
                <a16:creationId xmlns:a16="http://schemas.microsoft.com/office/drawing/2014/main" id="{81D450A9-D2B9-4511-8F39-22106B0A7BB6}"/>
              </a:ext>
            </a:extLst>
          </p:cNvPr>
          <p:cNvPicPr>
            <a:picLocks noChangeAspect="1"/>
          </p:cNvPicPr>
          <p:nvPr/>
        </p:nvPicPr>
        <p:blipFill>
          <a:blip r:embed="rId2"/>
          <a:stretch>
            <a:fillRect/>
          </a:stretch>
        </p:blipFill>
        <p:spPr>
          <a:xfrm>
            <a:off x="3520088" y="4157183"/>
            <a:ext cx="5151823" cy="2421052"/>
          </a:xfrm>
          <a:prstGeom prst="rect">
            <a:avLst/>
          </a:prstGeom>
        </p:spPr>
      </p:pic>
      <p:pic>
        <p:nvPicPr>
          <p:cNvPr id="7" name="Picture 6">
            <a:extLst>
              <a:ext uri="{FF2B5EF4-FFF2-40B4-BE49-F238E27FC236}">
                <a16:creationId xmlns:a16="http://schemas.microsoft.com/office/drawing/2014/main" id="{A620812C-4307-4C7F-BCAB-EF203454CB65}"/>
              </a:ext>
            </a:extLst>
          </p:cNvPr>
          <p:cNvPicPr>
            <a:picLocks noChangeAspect="1"/>
          </p:cNvPicPr>
          <p:nvPr/>
        </p:nvPicPr>
        <p:blipFill>
          <a:blip r:embed="rId3"/>
          <a:stretch>
            <a:fillRect/>
          </a:stretch>
        </p:blipFill>
        <p:spPr>
          <a:xfrm>
            <a:off x="6205680" y="772357"/>
            <a:ext cx="5151819" cy="2421052"/>
          </a:xfrm>
          <a:prstGeom prst="rect">
            <a:avLst/>
          </a:prstGeom>
        </p:spPr>
      </p:pic>
      <p:pic>
        <p:nvPicPr>
          <p:cNvPr id="9" name="Picture 8">
            <a:extLst>
              <a:ext uri="{FF2B5EF4-FFF2-40B4-BE49-F238E27FC236}">
                <a16:creationId xmlns:a16="http://schemas.microsoft.com/office/drawing/2014/main" id="{F4468BEF-5423-4FEE-8F22-CAF4AE78A8E2}"/>
              </a:ext>
            </a:extLst>
          </p:cNvPr>
          <p:cNvPicPr>
            <a:picLocks noChangeAspect="1"/>
          </p:cNvPicPr>
          <p:nvPr/>
        </p:nvPicPr>
        <p:blipFill>
          <a:blip r:embed="rId4"/>
          <a:stretch>
            <a:fillRect/>
          </a:stretch>
        </p:blipFill>
        <p:spPr>
          <a:xfrm>
            <a:off x="834501" y="772358"/>
            <a:ext cx="5151822" cy="2421051"/>
          </a:xfrm>
          <a:prstGeom prst="rect">
            <a:avLst/>
          </a:prstGeom>
        </p:spPr>
      </p:pic>
      <p:sp>
        <p:nvSpPr>
          <p:cNvPr id="10" name="TextBox 9">
            <a:extLst>
              <a:ext uri="{FF2B5EF4-FFF2-40B4-BE49-F238E27FC236}">
                <a16:creationId xmlns:a16="http://schemas.microsoft.com/office/drawing/2014/main" id="{99E01C28-8870-433B-A549-D85ED43B66B8}"/>
              </a:ext>
            </a:extLst>
          </p:cNvPr>
          <p:cNvSpPr txBox="1"/>
          <p:nvPr/>
        </p:nvSpPr>
        <p:spPr>
          <a:xfrm>
            <a:off x="834501" y="403025"/>
            <a:ext cx="5151818" cy="369332"/>
          </a:xfrm>
          <a:prstGeom prst="rect">
            <a:avLst/>
          </a:prstGeom>
          <a:noFill/>
        </p:spPr>
        <p:txBody>
          <a:bodyPr wrap="square" rtlCol="0">
            <a:spAutoFit/>
          </a:bodyPr>
          <a:lstStyle/>
          <a:p>
            <a:pPr algn="ctr"/>
            <a:r>
              <a:rPr lang="en-US" dirty="0"/>
              <a:t>Logical Regression</a:t>
            </a:r>
          </a:p>
        </p:txBody>
      </p:sp>
      <p:sp>
        <p:nvSpPr>
          <p:cNvPr id="11" name="TextBox 10">
            <a:extLst>
              <a:ext uri="{FF2B5EF4-FFF2-40B4-BE49-F238E27FC236}">
                <a16:creationId xmlns:a16="http://schemas.microsoft.com/office/drawing/2014/main" id="{A6CE5764-CB08-4251-BAB6-E384661DD775}"/>
              </a:ext>
            </a:extLst>
          </p:cNvPr>
          <p:cNvSpPr txBox="1"/>
          <p:nvPr/>
        </p:nvSpPr>
        <p:spPr>
          <a:xfrm>
            <a:off x="6205680" y="403025"/>
            <a:ext cx="5151818" cy="369332"/>
          </a:xfrm>
          <a:prstGeom prst="rect">
            <a:avLst/>
          </a:prstGeom>
          <a:noFill/>
        </p:spPr>
        <p:txBody>
          <a:bodyPr wrap="square" rtlCol="0">
            <a:spAutoFit/>
          </a:bodyPr>
          <a:lstStyle/>
          <a:p>
            <a:pPr algn="ctr"/>
            <a:r>
              <a:rPr lang="en-US" dirty="0"/>
              <a:t>K-Mean Neighbour</a:t>
            </a:r>
          </a:p>
        </p:txBody>
      </p:sp>
      <p:sp>
        <p:nvSpPr>
          <p:cNvPr id="12" name="TextBox 11">
            <a:extLst>
              <a:ext uri="{FF2B5EF4-FFF2-40B4-BE49-F238E27FC236}">
                <a16:creationId xmlns:a16="http://schemas.microsoft.com/office/drawing/2014/main" id="{E7A05A5D-172A-4A16-9023-92C6DF595E7D}"/>
              </a:ext>
            </a:extLst>
          </p:cNvPr>
          <p:cNvSpPr txBox="1"/>
          <p:nvPr/>
        </p:nvSpPr>
        <p:spPr>
          <a:xfrm>
            <a:off x="3520088" y="3808520"/>
            <a:ext cx="5151818" cy="369332"/>
          </a:xfrm>
          <a:prstGeom prst="rect">
            <a:avLst/>
          </a:prstGeom>
          <a:noFill/>
        </p:spPr>
        <p:txBody>
          <a:bodyPr wrap="square" rtlCol="0">
            <a:spAutoFit/>
          </a:bodyPr>
          <a:lstStyle/>
          <a:p>
            <a:pPr algn="ctr"/>
            <a:r>
              <a:rPr lang="en-US" dirty="0"/>
              <a:t>Decision Tree</a:t>
            </a:r>
          </a:p>
        </p:txBody>
      </p:sp>
    </p:spTree>
    <p:extLst>
      <p:ext uri="{BB962C8B-B14F-4D97-AF65-F5344CB8AC3E}">
        <p14:creationId xmlns:p14="http://schemas.microsoft.com/office/powerpoint/2010/main" val="1169259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62130-3C2C-4322-BED4-96983988ACA8}"/>
              </a:ext>
            </a:extLst>
          </p:cNvPr>
          <p:cNvSpPr>
            <a:spLocks noGrp="1"/>
          </p:cNvSpPr>
          <p:nvPr>
            <p:ph type="dt" sz="half" idx="2"/>
          </p:nvPr>
        </p:nvSpPr>
        <p:spPr/>
        <p:txBody>
          <a:bodyPr/>
          <a:lstStyle/>
          <a:p>
            <a:fld id="{CF53EA80-260A-4EE9-83BB-E6DD04DEA906}" type="datetime1">
              <a:rPr lang="en-US" smtClean="0"/>
              <a:t>23/1/2022</a:t>
            </a:fld>
            <a:endParaRPr lang="en-US" dirty="0"/>
          </a:p>
        </p:txBody>
      </p:sp>
      <p:sp>
        <p:nvSpPr>
          <p:cNvPr id="3" name="Slide Number Placeholder 2">
            <a:extLst>
              <a:ext uri="{FF2B5EF4-FFF2-40B4-BE49-F238E27FC236}">
                <a16:creationId xmlns:a16="http://schemas.microsoft.com/office/drawing/2014/main" id="{14DF305F-D759-4D47-9088-A78E9840DCC5}"/>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4" name="Title 3">
            <a:extLst>
              <a:ext uri="{FF2B5EF4-FFF2-40B4-BE49-F238E27FC236}">
                <a16:creationId xmlns:a16="http://schemas.microsoft.com/office/drawing/2014/main" id="{F5A52128-E779-4D70-97B4-16DCDFCF3145}"/>
              </a:ext>
            </a:extLst>
          </p:cNvPr>
          <p:cNvSpPr>
            <a:spLocks noGrp="1"/>
          </p:cNvSpPr>
          <p:nvPr>
            <p:ph type="title"/>
          </p:nvPr>
        </p:nvSpPr>
        <p:spPr/>
        <p:txBody>
          <a:bodyPr/>
          <a:lstStyle/>
          <a:p>
            <a:r>
              <a:rPr lang="en-US" dirty="0"/>
              <a:t>Conclusion </a:t>
            </a:r>
          </a:p>
        </p:txBody>
      </p:sp>
      <p:sp>
        <p:nvSpPr>
          <p:cNvPr id="5" name="TextBox 4">
            <a:extLst>
              <a:ext uri="{FF2B5EF4-FFF2-40B4-BE49-F238E27FC236}">
                <a16:creationId xmlns:a16="http://schemas.microsoft.com/office/drawing/2014/main" id="{FAE496EA-445C-496D-B306-90E11A942C2E}"/>
              </a:ext>
            </a:extLst>
          </p:cNvPr>
          <p:cNvSpPr txBox="1"/>
          <p:nvPr/>
        </p:nvSpPr>
        <p:spPr>
          <a:xfrm>
            <a:off x="1083076" y="2130641"/>
            <a:ext cx="10156826"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We can use the logical regression and KNN algorithm to better predict the class of the flower based on the parameters.</a:t>
            </a:r>
          </a:p>
          <a:p>
            <a:endParaRPr lang="en-US" sz="2400" dirty="0"/>
          </a:p>
          <a:p>
            <a:pPr marL="285750" indent="-285750">
              <a:buFont typeface="Arial" panose="020B0604020202020204" pitchFamily="34" charset="0"/>
              <a:buChar char="•"/>
            </a:pPr>
            <a:r>
              <a:rPr lang="en-US" sz="2400" dirty="0"/>
              <a:t>Decision Tree algorithm would not be the right fit for this dataset.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Visual analysis helps to understand the data and helps in choosing the right model for our use.</a:t>
            </a:r>
          </a:p>
          <a:p>
            <a:pPr marL="285750" indent="-285750">
              <a:buFont typeface="Arial" panose="020B0604020202020204" pitchFamily="34" charset="0"/>
              <a:buChar char="•"/>
            </a:pPr>
            <a:endParaRPr lang="en-US" sz="2400" dirty="0"/>
          </a:p>
          <a:p>
            <a:r>
              <a:rPr lang="en-US" sz="2400" dirty="0"/>
              <a:t>   </a:t>
            </a:r>
          </a:p>
        </p:txBody>
      </p:sp>
    </p:spTree>
    <p:extLst>
      <p:ext uri="{BB962C8B-B14F-4D97-AF65-F5344CB8AC3E}">
        <p14:creationId xmlns:p14="http://schemas.microsoft.com/office/powerpoint/2010/main" val="350984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p:txBody>
          <a:bodyPr/>
          <a:lstStyle/>
          <a:p>
            <a:r>
              <a:rPr lang="en-US" dirty="0"/>
              <a:t>01 Introduction</a:t>
            </a:r>
          </a:p>
          <a:p>
            <a:r>
              <a:rPr lang="en-US" dirty="0"/>
              <a:t>02 Data Science Process</a:t>
            </a:r>
          </a:p>
          <a:p>
            <a:r>
              <a:rPr lang="en-US" dirty="0"/>
              <a:t>03 Project Explanation</a:t>
            </a:r>
          </a:p>
          <a:p>
            <a:r>
              <a:rPr lang="en-US" dirty="0"/>
              <a:t>04 What’s Next </a:t>
            </a:r>
          </a:p>
          <a:p>
            <a:r>
              <a:rPr lang="en-US" dirty="0"/>
              <a:t>05 Conclusion</a:t>
            </a:r>
          </a:p>
          <a:p>
            <a:endParaRPr lang="en-US"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22/1/2022</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p:txBody>
          <a:bodyPr/>
          <a:lstStyle/>
          <a:p>
            <a:r>
              <a:rPr lang="en-US" b="1" dirty="0"/>
              <a:t>Data science </a:t>
            </a:r>
            <a:r>
              <a:rPr lang="en-US" dirty="0"/>
              <a:t>in simple words can be defined as an interdisciplinary field of study that uses data for various research and reporting purposes to derive insights and meaning out of that data. Data science requires a mix of different skills including </a:t>
            </a:r>
            <a:r>
              <a:rPr lang="en-US" b="1" dirty="0"/>
              <a:t>statistics, business acumen, computer science, and more</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22/1/2022</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23" name="Picture Placeholder 22">
            <a:extLst>
              <a:ext uri="{FF2B5EF4-FFF2-40B4-BE49-F238E27FC236}">
                <a16:creationId xmlns:a16="http://schemas.microsoft.com/office/drawing/2014/main" id="{FA5BEA19-4AAA-4DEB-81DC-263E8F27ED9B}"/>
              </a:ext>
            </a:extLst>
          </p:cNvPr>
          <p:cNvPicPr>
            <a:picLocks noGrp="1" noChangeAspect="1"/>
          </p:cNvPicPr>
          <p:nvPr>
            <p:ph type="pic" sz="quarter" idx="10"/>
          </p:nvPr>
        </p:nvPicPr>
        <p:blipFill>
          <a:blip r:embed="rId2"/>
          <a:srcRect t="5426" b="5426"/>
          <a:stretch>
            <a:fillRect/>
          </a:stretch>
        </p:blipFill>
        <p:spPr>
          <a:xfrm>
            <a:off x="6210300" y="465137"/>
            <a:ext cx="4953000" cy="2358190"/>
          </a:xfrm>
        </p:spPr>
      </p:pic>
      <p:pic>
        <p:nvPicPr>
          <p:cNvPr id="47" name="Picture Placeholder 46">
            <a:extLst>
              <a:ext uri="{FF2B5EF4-FFF2-40B4-BE49-F238E27FC236}">
                <a16:creationId xmlns:a16="http://schemas.microsoft.com/office/drawing/2014/main" id="{073B1EB1-4579-4A50-80D5-447FA9F9C064}"/>
              </a:ext>
            </a:extLst>
          </p:cNvPr>
          <p:cNvPicPr>
            <a:picLocks noGrp="1" noChangeAspect="1"/>
          </p:cNvPicPr>
          <p:nvPr>
            <p:ph type="pic" sz="quarter" idx="11"/>
          </p:nvPr>
        </p:nvPicPr>
        <p:blipFill>
          <a:blip r:embed="rId3"/>
          <a:srcRect l="231" r="231"/>
          <a:stretch>
            <a:fillRect/>
          </a:stretch>
        </p:blipFill>
        <p:spPr>
          <a:xfrm>
            <a:off x="6978316" y="3187302"/>
            <a:ext cx="3416968" cy="2935705"/>
          </a:xfrm>
        </p:spPr>
      </p:pic>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p:txBody>
          <a:bodyPr/>
          <a:lstStyle/>
          <a:p>
            <a:r>
              <a:rPr lang="en-US" dirty="0"/>
              <a:t>02</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p:txBody>
          <a:bodyPr>
            <a:normAutofit fontScale="90000"/>
          </a:bodyPr>
          <a:lstStyle/>
          <a:p>
            <a:pPr algn="ctr"/>
            <a:r>
              <a:rPr lang="en-US" dirty="0"/>
              <a:t>Steps involved in any Data Science Project.</a:t>
            </a:r>
          </a:p>
        </p:txBody>
      </p:sp>
    </p:spTree>
    <p:extLst>
      <p:ext uri="{BB962C8B-B14F-4D97-AF65-F5344CB8AC3E}">
        <p14:creationId xmlns:p14="http://schemas.microsoft.com/office/powerpoint/2010/main" val="191201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Data Science Process</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22/1/2022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5</a:t>
            </a:fld>
            <a:endParaRPr lang="en-US" dirty="0"/>
          </a:p>
        </p:txBody>
      </p:sp>
      <p:graphicFrame>
        <p:nvGraphicFramePr>
          <p:cNvPr id="5" name="Content Placeholder 4">
            <a:extLst>
              <a:ext uri="{FF2B5EF4-FFF2-40B4-BE49-F238E27FC236}">
                <a16:creationId xmlns:a16="http://schemas.microsoft.com/office/drawing/2014/main" id="{B517291B-4031-4459-B835-0D5701CE4888}"/>
              </a:ext>
            </a:extLst>
          </p:cNvPr>
          <p:cNvGraphicFramePr>
            <a:graphicFrameLocks noGrp="1"/>
          </p:cNvGraphicFramePr>
          <p:nvPr>
            <p:ph sz="quarter" idx="11"/>
            <p:extLst>
              <p:ext uri="{D42A27DB-BD31-4B8C-83A1-F6EECF244321}">
                <p14:modId xmlns:p14="http://schemas.microsoft.com/office/powerpoint/2010/main" val="2355848333"/>
              </p:ext>
            </p:extLst>
          </p:nvPr>
        </p:nvGraphicFramePr>
        <p:xfrm>
          <a:off x="854075" y="1625600"/>
          <a:ext cx="10499725" cy="4860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C6655028-4C8E-4A3F-A17E-06A507BFF4F4}"/>
              </a:ext>
            </a:extLst>
          </p:cNvPr>
          <p:cNvSpPr>
            <a:spLocks noGrp="1"/>
          </p:cNvSpPr>
          <p:nvPr>
            <p:ph type="body" sz="quarter" idx="21"/>
          </p:nvPr>
        </p:nvSpPr>
        <p:spPr>
          <a:xfrm>
            <a:off x="2265127" y="2762249"/>
            <a:ext cx="3108960" cy="1333500"/>
          </a:xfrm>
        </p:spPr>
        <p:txBody>
          <a:bodyPr/>
          <a:lstStyle/>
          <a:p>
            <a:pPr algn="ctr"/>
            <a:r>
              <a:rPr lang="en-US" dirty="0"/>
              <a:t>03</a:t>
            </a:r>
          </a:p>
        </p:txBody>
      </p:sp>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2265127" y="2926079"/>
            <a:ext cx="8991563" cy="1005839"/>
          </a:xfrm>
        </p:spPr>
        <p:txBody>
          <a:bodyPr/>
          <a:lstStyle/>
          <a:p>
            <a:pPr algn="ctr"/>
            <a:r>
              <a:rPr lang="en-US" dirty="0"/>
              <a:t>Project Explanation</a:t>
            </a: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fld id="{E65208FE-0220-403B-8209-06D9990EA4C9}" type="datetime1">
              <a:rPr lang="en-US" smtClean="0"/>
              <a:pPr/>
              <a:t>22/1/2022</a:t>
            </a:fld>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08354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BF59AC89-2307-4F1C-962F-D954A6C80A28}"/>
              </a:ext>
            </a:extLst>
          </p:cNvPr>
          <p:cNvSpPr>
            <a:spLocks noGrp="1"/>
          </p:cNvSpPr>
          <p:nvPr>
            <p:ph type="title"/>
          </p:nvPr>
        </p:nvSpPr>
        <p:spPr>
          <a:xfrm>
            <a:off x="5947966" y="943277"/>
            <a:ext cx="5297883" cy="4629750"/>
          </a:xfrm>
        </p:spPr>
        <p:txBody>
          <a:bodyPr>
            <a:normAutofit fontScale="90000"/>
          </a:bodyPr>
          <a:lstStyle/>
          <a:p>
            <a:r>
              <a:rPr lang="en-US" b="1" i="0" dirty="0">
                <a:effectLst/>
                <a:latin typeface="Inter"/>
              </a:rPr>
              <a:t>PROBLEM STATEMENT</a:t>
            </a:r>
            <a:br>
              <a:rPr lang="en-US" b="0" i="0" dirty="0">
                <a:effectLst/>
                <a:latin typeface="Inter"/>
              </a:rPr>
            </a:br>
            <a:r>
              <a:rPr lang="en-US" b="0" i="0" dirty="0">
                <a:effectLst/>
                <a:latin typeface="Inter"/>
              </a:rPr>
              <a:t>This data set consists of the physical parameters of three species of flower — Versicolor, </a:t>
            </a:r>
            <a:r>
              <a:rPr lang="en-US" b="0" i="0" dirty="0" err="1">
                <a:effectLst/>
                <a:latin typeface="Inter"/>
              </a:rPr>
              <a:t>Setosa</a:t>
            </a:r>
            <a:r>
              <a:rPr lang="en-US" b="0" i="0" dirty="0">
                <a:effectLst/>
                <a:latin typeface="Inter"/>
              </a:rPr>
              <a:t> and Virginica. The numeric parameters which the dataset contains are Sepal width, Sepal length, Petal width and Petal length. In this data we will be predicting the classes of the flowers based on these parameters. The data consists of continuous numeric values which describe the dimensions of the respective features. We will be training the model based on these features.</a:t>
            </a:r>
            <a:br>
              <a:rPr lang="en-US" b="0" i="0" dirty="0">
                <a:effectLst/>
                <a:latin typeface="Inter"/>
              </a:rPr>
            </a:br>
            <a:endParaRPr lang="en-US" dirty="0">
              <a:solidFill>
                <a:schemeClr val="accent2">
                  <a:lumMod val="50000"/>
                </a:schemeClr>
              </a:solidFill>
            </a:endParaRPr>
          </a:p>
        </p:txBody>
      </p:sp>
      <p:sp>
        <p:nvSpPr>
          <p:cNvPr id="15" name="Date Placeholder 14">
            <a:extLst>
              <a:ext uri="{FF2B5EF4-FFF2-40B4-BE49-F238E27FC236}">
                <a16:creationId xmlns:a16="http://schemas.microsoft.com/office/drawing/2014/main" id="{740F1142-57E3-40C3-9A2A-3B1C8975905A}"/>
              </a:ext>
            </a:extLst>
          </p:cNvPr>
          <p:cNvSpPr>
            <a:spLocks noGrp="1"/>
          </p:cNvSpPr>
          <p:nvPr>
            <p:ph type="dt" sz="half" idx="2"/>
          </p:nvPr>
        </p:nvSpPr>
        <p:spPr/>
        <p:txBody>
          <a:bodyPr/>
          <a:lstStyle/>
          <a:p>
            <a:fld id="{B93BF043-A0E2-48C9-80FB-0A3EF98DDCEF}" type="datetime1">
              <a:rPr lang="en-US" smtClean="0"/>
              <a:pPr/>
              <a:t>22/1/2022</a:t>
            </a:fld>
            <a:endParaRPr lang="en-US" dirty="0"/>
          </a:p>
        </p:txBody>
      </p:sp>
      <p:sp>
        <p:nvSpPr>
          <p:cNvPr id="16" name="Slide Number Placeholder 15">
            <a:extLst>
              <a:ext uri="{FF2B5EF4-FFF2-40B4-BE49-F238E27FC236}">
                <a16:creationId xmlns:a16="http://schemas.microsoft.com/office/drawing/2014/main" id="{ED61D9CF-8ACA-4237-8E03-D79B6B89F0F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3" name="TextBox 2">
            <a:extLst>
              <a:ext uri="{FF2B5EF4-FFF2-40B4-BE49-F238E27FC236}">
                <a16:creationId xmlns:a16="http://schemas.microsoft.com/office/drawing/2014/main" id="{DA343AD7-A82F-4D73-B07F-329ADFFC2A0A}"/>
              </a:ext>
            </a:extLst>
          </p:cNvPr>
          <p:cNvSpPr txBox="1"/>
          <p:nvPr/>
        </p:nvSpPr>
        <p:spPr>
          <a:xfrm>
            <a:off x="5885401" y="423511"/>
            <a:ext cx="5360447" cy="369332"/>
          </a:xfrm>
          <a:prstGeom prst="rect">
            <a:avLst/>
          </a:prstGeom>
          <a:noFill/>
        </p:spPr>
        <p:txBody>
          <a:bodyPr wrap="square" rtlCol="0">
            <a:spAutoFit/>
          </a:bodyPr>
          <a:lstStyle/>
          <a:p>
            <a:r>
              <a:rPr lang="en-US" dirty="0"/>
              <a:t>About this project - </a:t>
            </a:r>
          </a:p>
        </p:txBody>
      </p:sp>
      <p:pic>
        <p:nvPicPr>
          <p:cNvPr id="18" name="Picture Placeholder 17">
            <a:extLst>
              <a:ext uri="{FF2B5EF4-FFF2-40B4-BE49-F238E27FC236}">
                <a16:creationId xmlns:a16="http://schemas.microsoft.com/office/drawing/2014/main" id="{722A2B05-6573-40B2-946E-62D14580B258}"/>
              </a:ext>
            </a:extLst>
          </p:cNvPr>
          <p:cNvPicPr>
            <a:picLocks noGrp="1" noChangeAspect="1"/>
          </p:cNvPicPr>
          <p:nvPr>
            <p:ph type="pic" sz="quarter" idx="10"/>
          </p:nvPr>
        </p:nvPicPr>
        <p:blipFill>
          <a:blip r:embed="rId2"/>
          <a:srcRect t="1936" b="1936"/>
          <a:stretch>
            <a:fillRect/>
          </a:stretch>
        </p:blipFill>
        <p:spPr/>
      </p:pic>
    </p:spTree>
    <p:extLst>
      <p:ext uri="{BB962C8B-B14F-4D97-AF65-F5344CB8AC3E}">
        <p14:creationId xmlns:p14="http://schemas.microsoft.com/office/powerpoint/2010/main" val="348399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Viewing the Data</a:t>
            </a:r>
          </a:p>
        </p:txBody>
      </p:sp>
      <p:sp>
        <p:nvSpPr>
          <p:cNvPr id="14" name="Date Placeholder 13">
            <a:extLst>
              <a:ext uri="{FF2B5EF4-FFF2-40B4-BE49-F238E27FC236}">
                <a16:creationId xmlns:a16="http://schemas.microsoft.com/office/drawing/2014/main" id="{EF6002B2-219C-4BAA-A95C-36538E39AEAC}"/>
              </a:ext>
            </a:extLst>
          </p:cNvPr>
          <p:cNvSpPr>
            <a:spLocks noGrp="1"/>
          </p:cNvSpPr>
          <p:nvPr>
            <p:ph type="dt" sz="half" idx="2"/>
          </p:nvPr>
        </p:nvSpPr>
        <p:spPr/>
        <p:txBody>
          <a:bodyPr/>
          <a:lstStyle/>
          <a:p>
            <a:fld id="{27AB0102-8ACA-4214-A839-9665520705F6}" type="datetime1">
              <a:rPr lang="en-US" smtClean="0"/>
              <a:pPr/>
              <a:t>22/1/2022</a:t>
            </a:fld>
            <a:endParaRPr lang="en-US" dirty="0"/>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p:txBody>
          <a:bodyPr/>
          <a:lstStyle/>
          <a:p>
            <a:fld id="{294A09A9-5501-47C1-A89A-A340965A2BE2}" type="slidenum">
              <a:rPr lang="en-US" smtClean="0"/>
              <a:pPr/>
              <a:t>8</a:t>
            </a:fld>
            <a:endParaRPr lang="en-US" dirty="0"/>
          </a:p>
        </p:txBody>
      </p:sp>
      <p:graphicFrame>
        <p:nvGraphicFramePr>
          <p:cNvPr id="6" name="Table 6">
            <a:extLst>
              <a:ext uri="{FF2B5EF4-FFF2-40B4-BE49-F238E27FC236}">
                <a16:creationId xmlns:a16="http://schemas.microsoft.com/office/drawing/2014/main" id="{777FC529-C1F2-49DA-9C8D-664C625CC18F}"/>
              </a:ext>
            </a:extLst>
          </p:cNvPr>
          <p:cNvGraphicFramePr>
            <a:graphicFrameLocks noGrp="1"/>
          </p:cNvGraphicFramePr>
          <p:nvPr>
            <p:ph sz="quarter" idx="11"/>
            <p:extLst>
              <p:ext uri="{D42A27DB-BD31-4B8C-83A1-F6EECF244321}">
                <p14:modId xmlns:p14="http://schemas.microsoft.com/office/powerpoint/2010/main" val="1467478862"/>
              </p:ext>
            </p:extLst>
          </p:nvPr>
        </p:nvGraphicFramePr>
        <p:xfrm>
          <a:off x="854075" y="1625600"/>
          <a:ext cx="10499727" cy="3596640"/>
        </p:xfrm>
        <a:graphic>
          <a:graphicData uri="http://schemas.openxmlformats.org/drawingml/2006/table">
            <a:tbl>
              <a:tblPr firstRow="1" bandRow="1">
                <a:tableStyleId>{5C22544A-7EE6-4342-B048-85BDC9FD1C3A}</a:tableStyleId>
              </a:tblPr>
              <a:tblGrid>
                <a:gridCol w="839971">
                  <a:extLst>
                    <a:ext uri="{9D8B030D-6E8A-4147-A177-3AD203B41FA5}">
                      <a16:colId xmlns:a16="http://schemas.microsoft.com/office/drawing/2014/main" val="665414560"/>
                    </a:ext>
                  </a:extLst>
                </a:gridCol>
                <a:gridCol w="1029903">
                  <a:extLst>
                    <a:ext uri="{9D8B030D-6E8A-4147-A177-3AD203B41FA5}">
                      <a16:colId xmlns:a16="http://schemas.microsoft.com/office/drawing/2014/main" val="1042201211"/>
                    </a:ext>
                  </a:extLst>
                </a:gridCol>
                <a:gridCol w="1944304">
                  <a:extLst>
                    <a:ext uri="{9D8B030D-6E8A-4147-A177-3AD203B41FA5}">
                      <a16:colId xmlns:a16="http://schemas.microsoft.com/office/drawing/2014/main" val="1867446590"/>
                    </a:ext>
                  </a:extLst>
                </a:gridCol>
                <a:gridCol w="1780673">
                  <a:extLst>
                    <a:ext uri="{9D8B030D-6E8A-4147-A177-3AD203B41FA5}">
                      <a16:colId xmlns:a16="http://schemas.microsoft.com/office/drawing/2014/main" val="2901507575"/>
                    </a:ext>
                  </a:extLst>
                </a:gridCol>
                <a:gridCol w="1904954">
                  <a:extLst>
                    <a:ext uri="{9D8B030D-6E8A-4147-A177-3AD203B41FA5}">
                      <a16:colId xmlns:a16="http://schemas.microsoft.com/office/drawing/2014/main" val="2191676140"/>
                    </a:ext>
                  </a:extLst>
                </a:gridCol>
                <a:gridCol w="1743021">
                  <a:extLst>
                    <a:ext uri="{9D8B030D-6E8A-4147-A177-3AD203B41FA5}">
                      <a16:colId xmlns:a16="http://schemas.microsoft.com/office/drawing/2014/main" val="2103067470"/>
                    </a:ext>
                  </a:extLst>
                </a:gridCol>
                <a:gridCol w="1256901">
                  <a:extLst>
                    <a:ext uri="{9D8B030D-6E8A-4147-A177-3AD203B41FA5}">
                      <a16:colId xmlns:a16="http://schemas.microsoft.com/office/drawing/2014/main" val="3584133688"/>
                    </a:ext>
                  </a:extLst>
                </a:gridCol>
              </a:tblGrid>
              <a:tr h="370840">
                <a:tc>
                  <a:txBody>
                    <a:bodyPr/>
                    <a:lstStyle/>
                    <a:p>
                      <a:pPr algn="l" fontAlgn="ctr"/>
                      <a:endParaRPr lang="en-US" b="0" dirty="0">
                        <a:effectLst/>
                      </a:endParaRPr>
                    </a:p>
                  </a:txBody>
                  <a:tcPr marL="50800" marR="50800" marT="25400" marB="25400" anchor="ctr"/>
                </a:tc>
                <a:tc>
                  <a:txBody>
                    <a:bodyPr/>
                    <a:lstStyle/>
                    <a:p>
                      <a:pPr algn="l" fontAlgn="ctr"/>
                      <a:br>
                        <a:rPr lang="en-US" b="0" dirty="0">
                          <a:effectLst/>
                        </a:rPr>
                      </a:br>
                      <a:r>
                        <a:rPr lang="en-US" b="0" dirty="0">
                          <a:effectLst/>
                        </a:rPr>
                        <a:t>   Id</a:t>
                      </a:r>
                    </a:p>
                  </a:txBody>
                  <a:tcPr marL="50800" marR="50800" marT="25400" marB="25400" anchor="ctr"/>
                </a:tc>
                <a:tc>
                  <a:txBody>
                    <a:bodyPr/>
                    <a:lstStyle/>
                    <a:p>
                      <a:pPr algn="l" fontAlgn="ctr"/>
                      <a:r>
                        <a:rPr lang="en-US" b="0" dirty="0" err="1">
                          <a:effectLst/>
                        </a:rPr>
                        <a:t>SepalLengthCm</a:t>
                      </a:r>
                      <a:endParaRPr lang="en-US" b="0" dirty="0">
                        <a:effectLst/>
                      </a:endParaRPr>
                    </a:p>
                  </a:txBody>
                  <a:tcPr marL="50800" marR="50800" marT="25400" marB="25400" anchor="ctr"/>
                </a:tc>
                <a:tc>
                  <a:txBody>
                    <a:bodyPr/>
                    <a:lstStyle/>
                    <a:p>
                      <a:pPr algn="l" fontAlgn="ctr"/>
                      <a:r>
                        <a:rPr lang="en-US" b="0" dirty="0" err="1">
                          <a:effectLst/>
                        </a:rPr>
                        <a:t>SepalWidthCm</a:t>
                      </a:r>
                      <a:endParaRPr lang="en-US" b="0" dirty="0">
                        <a:effectLst/>
                      </a:endParaRPr>
                    </a:p>
                  </a:txBody>
                  <a:tcPr marL="50800" marR="50800" marT="25400" marB="25400" anchor="ctr"/>
                </a:tc>
                <a:tc>
                  <a:txBody>
                    <a:bodyPr/>
                    <a:lstStyle/>
                    <a:p>
                      <a:pPr algn="l" fontAlgn="ctr"/>
                      <a:r>
                        <a:rPr lang="en-US" b="0">
                          <a:effectLst/>
                        </a:rPr>
                        <a:t>PetalLengthCm</a:t>
                      </a:r>
                    </a:p>
                  </a:txBody>
                  <a:tcPr marL="50800" marR="50800" marT="25400" marB="25400" anchor="ctr"/>
                </a:tc>
                <a:tc>
                  <a:txBody>
                    <a:bodyPr/>
                    <a:lstStyle/>
                    <a:p>
                      <a:pPr algn="l" fontAlgn="ctr"/>
                      <a:r>
                        <a:rPr lang="en-US" b="0">
                          <a:effectLst/>
                        </a:rPr>
                        <a:t>PetalWidthCm</a:t>
                      </a:r>
                    </a:p>
                  </a:txBody>
                  <a:tcPr marL="50800" marR="50800" marT="25400" marB="25400" anchor="ctr"/>
                </a:tc>
                <a:tc>
                  <a:txBody>
                    <a:bodyPr/>
                    <a:lstStyle/>
                    <a:p>
                      <a:pPr algn="l" fontAlgn="ctr"/>
                      <a:r>
                        <a:rPr lang="en-US" b="0" dirty="0">
                          <a:effectLst/>
                        </a:rPr>
                        <a:t>Species</a:t>
                      </a:r>
                    </a:p>
                  </a:txBody>
                  <a:tcPr marL="50800" marR="50800" marT="25400" marB="25400" anchor="ctr"/>
                </a:tc>
                <a:extLst>
                  <a:ext uri="{0D108BD9-81ED-4DB2-BD59-A6C34878D82A}">
                    <a16:rowId xmlns:a16="http://schemas.microsoft.com/office/drawing/2014/main" val="1764425445"/>
                  </a:ext>
                </a:extLst>
              </a:tr>
              <a:tr h="370840">
                <a:tc>
                  <a:txBody>
                    <a:bodyPr/>
                    <a:lstStyle/>
                    <a:p>
                      <a:pPr algn="l" fontAlgn="ctr"/>
                      <a:r>
                        <a:rPr lang="en-US">
                          <a:effectLst/>
                        </a:rPr>
                        <a:t>0</a:t>
                      </a:r>
                    </a:p>
                  </a:txBody>
                  <a:tcPr marL="50800" marR="50800" marT="25400" marB="25400" anchor="ctr"/>
                </a:tc>
                <a:tc>
                  <a:txBody>
                    <a:bodyPr/>
                    <a:lstStyle/>
                    <a:p>
                      <a:pPr algn="l" fontAlgn="ctr"/>
                      <a:r>
                        <a:rPr lang="en-US">
                          <a:effectLst/>
                        </a:rPr>
                        <a:t>1</a:t>
                      </a:r>
                    </a:p>
                  </a:txBody>
                  <a:tcPr marL="50800" marR="50800" marT="25400" marB="25400" anchor="ctr"/>
                </a:tc>
                <a:tc>
                  <a:txBody>
                    <a:bodyPr/>
                    <a:lstStyle/>
                    <a:p>
                      <a:pPr algn="l" fontAlgn="ctr"/>
                      <a:r>
                        <a:rPr lang="en-US">
                          <a:effectLst/>
                        </a:rPr>
                        <a:t>5.1</a:t>
                      </a:r>
                    </a:p>
                  </a:txBody>
                  <a:tcPr marL="50800" marR="50800" marT="25400" marB="25400" anchor="ctr"/>
                </a:tc>
                <a:tc>
                  <a:txBody>
                    <a:bodyPr/>
                    <a:lstStyle/>
                    <a:p>
                      <a:pPr algn="l" fontAlgn="ctr"/>
                      <a:r>
                        <a:rPr lang="en-US">
                          <a:effectLst/>
                        </a:rPr>
                        <a:t>3.5</a:t>
                      </a:r>
                    </a:p>
                  </a:txBody>
                  <a:tcPr marL="50800" marR="50800" marT="25400" marB="25400" anchor="ctr"/>
                </a:tc>
                <a:tc>
                  <a:txBody>
                    <a:bodyPr/>
                    <a:lstStyle/>
                    <a:p>
                      <a:pPr algn="l" fontAlgn="ctr"/>
                      <a:r>
                        <a:rPr lang="en-US">
                          <a:effectLst/>
                        </a:rPr>
                        <a:t>1.4</a:t>
                      </a:r>
                    </a:p>
                  </a:txBody>
                  <a:tcPr marL="50800" marR="50800" marT="25400" marB="25400" anchor="ctr"/>
                </a:tc>
                <a:tc>
                  <a:txBody>
                    <a:bodyPr/>
                    <a:lstStyle/>
                    <a:p>
                      <a:pPr algn="l" fontAlgn="ctr"/>
                      <a:r>
                        <a:rPr lang="en-US">
                          <a:effectLst/>
                        </a:rPr>
                        <a:t>0.2</a:t>
                      </a:r>
                    </a:p>
                  </a:txBody>
                  <a:tcPr marL="50800" marR="50800" marT="25400" marB="25400" anchor="ctr"/>
                </a:tc>
                <a:tc>
                  <a:txBody>
                    <a:bodyPr/>
                    <a:lstStyle/>
                    <a:p>
                      <a:pPr algn="l" fontAlgn="ctr"/>
                      <a:r>
                        <a:rPr lang="en-US">
                          <a:effectLst/>
                        </a:rPr>
                        <a:t>Iris-setosa</a:t>
                      </a:r>
                    </a:p>
                  </a:txBody>
                  <a:tcPr marL="50800" marR="50800" marT="25400" marB="25400" anchor="ctr"/>
                </a:tc>
                <a:extLst>
                  <a:ext uri="{0D108BD9-81ED-4DB2-BD59-A6C34878D82A}">
                    <a16:rowId xmlns:a16="http://schemas.microsoft.com/office/drawing/2014/main" val="81727800"/>
                  </a:ext>
                </a:extLst>
              </a:tr>
              <a:tr h="370840">
                <a:tc>
                  <a:txBody>
                    <a:bodyPr/>
                    <a:lstStyle/>
                    <a:p>
                      <a:pPr algn="l" fontAlgn="ctr"/>
                      <a:r>
                        <a:rPr lang="en-US">
                          <a:effectLst/>
                        </a:rPr>
                        <a:t>1</a:t>
                      </a:r>
                    </a:p>
                  </a:txBody>
                  <a:tcPr marL="50800" marR="50800" marT="25400" marB="25400" anchor="ctr"/>
                </a:tc>
                <a:tc>
                  <a:txBody>
                    <a:bodyPr/>
                    <a:lstStyle/>
                    <a:p>
                      <a:pPr algn="l" fontAlgn="ctr"/>
                      <a:r>
                        <a:rPr lang="en-US">
                          <a:effectLst/>
                        </a:rPr>
                        <a:t>2</a:t>
                      </a:r>
                    </a:p>
                  </a:txBody>
                  <a:tcPr marL="50800" marR="50800" marT="25400" marB="25400" anchor="ctr"/>
                </a:tc>
                <a:tc>
                  <a:txBody>
                    <a:bodyPr/>
                    <a:lstStyle/>
                    <a:p>
                      <a:pPr algn="l" fontAlgn="ctr"/>
                      <a:r>
                        <a:rPr lang="en-US">
                          <a:effectLst/>
                        </a:rPr>
                        <a:t>4.9</a:t>
                      </a:r>
                    </a:p>
                  </a:txBody>
                  <a:tcPr marL="50800" marR="50800" marT="25400" marB="25400" anchor="ctr"/>
                </a:tc>
                <a:tc>
                  <a:txBody>
                    <a:bodyPr/>
                    <a:lstStyle/>
                    <a:p>
                      <a:pPr algn="l" fontAlgn="ctr"/>
                      <a:r>
                        <a:rPr lang="en-US" dirty="0">
                          <a:effectLst/>
                        </a:rPr>
                        <a:t>3.0</a:t>
                      </a:r>
                    </a:p>
                  </a:txBody>
                  <a:tcPr marL="50800" marR="50800" marT="25400" marB="25400" anchor="ctr"/>
                </a:tc>
                <a:tc>
                  <a:txBody>
                    <a:bodyPr/>
                    <a:lstStyle/>
                    <a:p>
                      <a:pPr algn="l" fontAlgn="ctr"/>
                      <a:r>
                        <a:rPr lang="en-US">
                          <a:effectLst/>
                        </a:rPr>
                        <a:t>1.4</a:t>
                      </a:r>
                    </a:p>
                  </a:txBody>
                  <a:tcPr marL="50800" marR="50800" marT="25400" marB="25400" anchor="ctr"/>
                </a:tc>
                <a:tc>
                  <a:txBody>
                    <a:bodyPr/>
                    <a:lstStyle/>
                    <a:p>
                      <a:pPr algn="l" fontAlgn="ctr"/>
                      <a:r>
                        <a:rPr lang="en-US">
                          <a:effectLst/>
                        </a:rPr>
                        <a:t>0.2</a:t>
                      </a:r>
                    </a:p>
                  </a:txBody>
                  <a:tcPr marL="50800" marR="50800" marT="25400" marB="25400" anchor="ctr"/>
                </a:tc>
                <a:tc>
                  <a:txBody>
                    <a:bodyPr/>
                    <a:lstStyle/>
                    <a:p>
                      <a:pPr algn="l" fontAlgn="ctr"/>
                      <a:r>
                        <a:rPr lang="en-US">
                          <a:effectLst/>
                        </a:rPr>
                        <a:t>Iris-setosa</a:t>
                      </a:r>
                    </a:p>
                  </a:txBody>
                  <a:tcPr marL="50800" marR="50800" marT="25400" marB="25400" anchor="ctr"/>
                </a:tc>
                <a:extLst>
                  <a:ext uri="{0D108BD9-81ED-4DB2-BD59-A6C34878D82A}">
                    <a16:rowId xmlns:a16="http://schemas.microsoft.com/office/drawing/2014/main" val="2462192158"/>
                  </a:ext>
                </a:extLst>
              </a:tr>
              <a:tr h="370840">
                <a:tc>
                  <a:txBody>
                    <a:bodyPr/>
                    <a:lstStyle/>
                    <a:p>
                      <a:pPr algn="l" fontAlgn="ctr"/>
                      <a:r>
                        <a:rPr lang="en-US">
                          <a:effectLst/>
                        </a:rPr>
                        <a:t>2</a:t>
                      </a:r>
                    </a:p>
                  </a:txBody>
                  <a:tcPr marL="50800" marR="50800" marT="25400" marB="25400" anchor="ctr"/>
                </a:tc>
                <a:tc>
                  <a:txBody>
                    <a:bodyPr/>
                    <a:lstStyle/>
                    <a:p>
                      <a:pPr algn="l" fontAlgn="ctr"/>
                      <a:r>
                        <a:rPr lang="en-US">
                          <a:effectLst/>
                        </a:rPr>
                        <a:t>3</a:t>
                      </a:r>
                    </a:p>
                  </a:txBody>
                  <a:tcPr marL="50800" marR="50800" marT="25400" marB="25400" anchor="ctr"/>
                </a:tc>
                <a:tc>
                  <a:txBody>
                    <a:bodyPr/>
                    <a:lstStyle/>
                    <a:p>
                      <a:pPr algn="l" fontAlgn="ctr"/>
                      <a:r>
                        <a:rPr lang="en-US">
                          <a:effectLst/>
                        </a:rPr>
                        <a:t>4.7</a:t>
                      </a:r>
                    </a:p>
                  </a:txBody>
                  <a:tcPr marL="50800" marR="50800" marT="25400" marB="25400" anchor="ctr"/>
                </a:tc>
                <a:tc>
                  <a:txBody>
                    <a:bodyPr/>
                    <a:lstStyle/>
                    <a:p>
                      <a:pPr algn="l" fontAlgn="ctr"/>
                      <a:r>
                        <a:rPr lang="en-US">
                          <a:effectLst/>
                        </a:rPr>
                        <a:t>3.2</a:t>
                      </a:r>
                    </a:p>
                  </a:txBody>
                  <a:tcPr marL="50800" marR="50800" marT="25400" marB="25400" anchor="ctr"/>
                </a:tc>
                <a:tc>
                  <a:txBody>
                    <a:bodyPr/>
                    <a:lstStyle/>
                    <a:p>
                      <a:pPr algn="l" fontAlgn="ctr"/>
                      <a:r>
                        <a:rPr lang="en-US">
                          <a:effectLst/>
                        </a:rPr>
                        <a:t>1.3</a:t>
                      </a:r>
                    </a:p>
                  </a:txBody>
                  <a:tcPr marL="50800" marR="50800" marT="25400" marB="25400" anchor="ctr"/>
                </a:tc>
                <a:tc>
                  <a:txBody>
                    <a:bodyPr/>
                    <a:lstStyle/>
                    <a:p>
                      <a:pPr algn="l" fontAlgn="ctr"/>
                      <a:r>
                        <a:rPr lang="en-US">
                          <a:effectLst/>
                        </a:rPr>
                        <a:t>0.2</a:t>
                      </a:r>
                    </a:p>
                  </a:txBody>
                  <a:tcPr marL="50800" marR="50800" marT="25400" marB="25400" anchor="ctr"/>
                </a:tc>
                <a:tc>
                  <a:txBody>
                    <a:bodyPr/>
                    <a:lstStyle/>
                    <a:p>
                      <a:pPr algn="l" fontAlgn="ctr"/>
                      <a:r>
                        <a:rPr lang="en-US">
                          <a:effectLst/>
                        </a:rPr>
                        <a:t>Iris-setosa</a:t>
                      </a:r>
                    </a:p>
                  </a:txBody>
                  <a:tcPr marL="50800" marR="50800" marT="25400" marB="25400" anchor="ctr"/>
                </a:tc>
                <a:extLst>
                  <a:ext uri="{0D108BD9-81ED-4DB2-BD59-A6C34878D82A}">
                    <a16:rowId xmlns:a16="http://schemas.microsoft.com/office/drawing/2014/main" val="163638456"/>
                  </a:ext>
                </a:extLst>
              </a:tr>
              <a:tr h="370840">
                <a:tc>
                  <a:txBody>
                    <a:bodyPr/>
                    <a:lstStyle/>
                    <a:p>
                      <a:pPr algn="l" fontAlgn="ctr"/>
                      <a:r>
                        <a:rPr lang="en-US">
                          <a:effectLst/>
                        </a:rPr>
                        <a:t>3</a:t>
                      </a:r>
                    </a:p>
                  </a:txBody>
                  <a:tcPr marL="50800" marR="50800" marT="25400" marB="25400" anchor="ctr"/>
                </a:tc>
                <a:tc>
                  <a:txBody>
                    <a:bodyPr/>
                    <a:lstStyle/>
                    <a:p>
                      <a:pPr algn="l" fontAlgn="ctr"/>
                      <a:r>
                        <a:rPr lang="en-US">
                          <a:effectLst/>
                        </a:rPr>
                        <a:t>4</a:t>
                      </a:r>
                    </a:p>
                  </a:txBody>
                  <a:tcPr marL="50800" marR="50800" marT="25400" marB="25400" anchor="ctr"/>
                </a:tc>
                <a:tc>
                  <a:txBody>
                    <a:bodyPr/>
                    <a:lstStyle/>
                    <a:p>
                      <a:pPr algn="l" fontAlgn="ctr"/>
                      <a:r>
                        <a:rPr lang="en-US">
                          <a:effectLst/>
                        </a:rPr>
                        <a:t>4.6</a:t>
                      </a:r>
                    </a:p>
                  </a:txBody>
                  <a:tcPr marL="50800" marR="50800" marT="25400" marB="25400" anchor="ctr"/>
                </a:tc>
                <a:tc>
                  <a:txBody>
                    <a:bodyPr/>
                    <a:lstStyle/>
                    <a:p>
                      <a:pPr algn="l" fontAlgn="ctr"/>
                      <a:r>
                        <a:rPr lang="en-US">
                          <a:effectLst/>
                        </a:rPr>
                        <a:t>3.1</a:t>
                      </a:r>
                    </a:p>
                  </a:txBody>
                  <a:tcPr marL="50800" marR="50800" marT="25400" marB="25400" anchor="ctr"/>
                </a:tc>
                <a:tc>
                  <a:txBody>
                    <a:bodyPr/>
                    <a:lstStyle/>
                    <a:p>
                      <a:pPr algn="l" fontAlgn="ctr"/>
                      <a:r>
                        <a:rPr lang="en-US">
                          <a:effectLst/>
                        </a:rPr>
                        <a:t>1.5</a:t>
                      </a:r>
                    </a:p>
                  </a:txBody>
                  <a:tcPr marL="50800" marR="50800" marT="25400" marB="25400" anchor="ctr"/>
                </a:tc>
                <a:tc>
                  <a:txBody>
                    <a:bodyPr/>
                    <a:lstStyle/>
                    <a:p>
                      <a:pPr algn="l" fontAlgn="ctr"/>
                      <a:r>
                        <a:rPr lang="en-US">
                          <a:effectLst/>
                        </a:rPr>
                        <a:t>0.2</a:t>
                      </a:r>
                    </a:p>
                  </a:txBody>
                  <a:tcPr marL="50800" marR="50800" marT="25400" marB="25400" anchor="ctr"/>
                </a:tc>
                <a:tc>
                  <a:txBody>
                    <a:bodyPr/>
                    <a:lstStyle/>
                    <a:p>
                      <a:pPr algn="l" fontAlgn="ctr"/>
                      <a:r>
                        <a:rPr lang="en-US" dirty="0">
                          <a:effectLst/>
                        </a:rPr>
                        <a:t>Iris-</a:t>
                      </a:r>
                      <a:r>
                        <a:rPr lang="en-US" dirty="0" err="1">
                          <a:effectLst/>
                        </a:rPr>
                        <a:t>setosa</a:t>
                      </a:r>
                      <a:endParaRPr lang="en-US" dirty="0">
                        <a:effectLst/>
                      </a:endParaRPr>
                    </a:p>
                  </a:txBody>
                  <a:tcPr marL="50800" marR="50800" marT="25400" marB="25400" anchor="ctr"/>
                </a:tc>
                <a:extLst>
                  <a:ext uri="{0D108BD9-81ED-4DB2-BD59-A6C34878D82A}">
                    <a16:rowId xmlns:a16="http://schemas.microsoft.com/office/drawing/2014/main" val="1308455325"/>
                  </a:ext>
                </a:extLst>
              </a:tr>
              <a:tr h="370840">
                <a:tc>
                  <a:txBody>
                    <a:bodyPr/>
                    <a:lstStyle/>
                    <a:p>
                      <a:pPr algn="l" fontAlgn="ctr"/>
                      <a:r>
                        <a:rPr lang="en-US">
                          <a:effectLst/>
                        </a:rPr>
                        <a:t>4</a:t>
                      </a:r>
                    </a:p>
                  </a:txBody>
                  <a:tcPr marL="50800" marR="50800" marT="25400" marB="25400" anchor="ctr"/>
                </a:tc>
                <a:tc>
                  <a:txBody>
                    <a:bodyPr/>
                    <a:lstStyle/>
                    <a:p>
                      <a:pPr algn="l" fontAlgn="ctr"/>
                      <a:r>
                        <a:rPr lang="en-US">
                          <a:effectLst/>
                        </a:rPr>
                        <a:t>5</a:t>
                      </a:r>
                    </a:p>
                  </a:txBody>
                  <a:tcPr marL="50800" marR="50800" marT="25400" marB="25400" anchor="ctr"/>
                </a:tc>
                <a:tc>
                  <a:txBody>
                    <a:bodyPr/>
                    <a:lstStyle/>
                    <a:p>
                      <a:pPr algn="l" fontAlgn="ctr"/>
                      <a:r>
                        <a:rPr lang="en-US">
                          <a:effectLst/>
                        </a:rPr>
                        <a:t>5.0</a:t>
                      </a:r>
                    </a:p>
                  </a:txBody>
                  <a:tcPr marL="50800" marR="50800" marT="25400" marB="25400" anchor="ctr"/>
                </a:tc>
                <a:tc>
                  <a:txBody>
                    <a:bodyPr/>
                    <a:lstStyle/>
                    <a:p>
                      <a:pPr algn="l" fontAlgn="ctr"/>
                      <a:r>
                        <a:rPr lang="en-US">
                          <a:effectLst/>
                        </a:rPr>
                        <a:t>3.6</a:t>
                      </a:r>
                    </a:p>
                  </a:txBody>
                  <a:tcPr marL="50800" marR="50800" marT="25400" marB="25400" anchor="ctr"/>
                </a:tc>
                <a:tc>
                  <a:txBody>
                    <a:bodyPr/>
                    <a:lstStyle/>
                    <a:p>
                      <a:pPr algn="l" fontAlgn="ctr"/>
                      <a:r>
                        <a:rPr lang="en-US">
                          <a:effectLst/>
                        </a:rPr>
                        <a:t>1.4</a:t>
                      </a:r>
                    </a:p>
                  </a:txBody>
                  <a:tcPr marL="50800" marR="50800" marT="25400" marB="25400" anchor="ctr"/>
                </a:tc>
                <a:tc>
                  <a:txBody>
                    <a:bodyPr/>
                    <a:lstStyle/>
                    <a:p>
                      <a:pPr algn="l" fontAlgn="ctr"/>
                      <a:r>
                        <a:rPr lang="en-US">
                          <a:effectLst/>
                        </a:rPr>
                        <a:t>0.2</a:t>
                      </a:r>
                    </a:p>
                  </a:txBody>
                  <a:tcPr marL="50800" marR="50800" marT="25400" marB="25400" anchor="ctr"/>
                </a:tc>
                <a:tc>
                  <a:txBody>
                    <a:bodyPr/>
                    <a:lstStyle/>
                    <a:p>
                      <a:pPr algn="l" fontAlgn="ctr"/>
                      <a:r>
                        <a:rPr lang="en-US" dirty="0">
                          <a:effectLst/>
                        </a:rPr>
                        <a:t>Iris-</a:t>
                      </a:r>
                      <a:r>
                        <a:rPr lang="en-US" dirty="0" err="1">
                          <a:effectLst/>
                        </a:rPr>
                        <a:t>setosa</a:t>
                      </a:r>
                      <a:endParaRPr lang="en-US" dirty="0">
                        <a:effectLst/>
                      </a:endParaRPr>
                    </a:p>
                  </a:txBody>
                  <a:tcPr marL="50800" marR="50800" marT="25400" marB="25400" anchor="ctr"/>
                </a:tc>
                <a:extLst>
                  <a:ext uri="{0D108BD9-81ED-4DB2-BD59-A6C34878D82A}">
                    <a16:rowId xmlns:a16="http://schemas.microsoft.com/office/drawing/2014/main" val="2690339426"/>
                  </a:ext>
                </a:extLst>
              </a:tr>
            </a:tbl>
          </a:graphicData>
        </a:graphic>
      </p:graphicFrame>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838200" y="1803"/>
            <a:ext cx="10515600" cy="1325563"/>
          </a:xfrm>
        </p:spPr>
        <p:txBody>
          <a:bodyPr/>
          <a:lstStyle/>
          <a:p>
            <a:pPr algn="ctr"/>
            <a:r>
              <a:rPr lang="en-US" dirty="0">
                <a:solidFill>
                  <a:schemeClr val="accent2">
                    <a:lumMod val="50000"/>
                  </a:schemeClr>
                </a:solidFill>
                <a:latin typeface="Biome Light" panose="020B0303030204020804" pitchFamily="34" charset="0"/>
                <a:cs typeface="Biome Light" panose="020B0303030204020804" pitchFamily="34" charset="0"/>
              </a:rPr>
              <a:t>Analyzing the data Visually</a:t>
            </a:r>
          </a:p>
        </p:txBody>
      </p:sp>
      <p:sp>
        <p:nvSpPr>
          <p:cNvPr id="63" name="TextBox 62">
            <a:extLst>
              <a:ext uri="{FF2B5EF4-FFF2-40B4-BE49-F238E27FC236}">
                <a16:creationId xmlns:a16="http://schemas.microsoft.com/office/drawing/2014/main" id="{1850852B-B5D2-43AC-8631-C907E6A781C8}"/>
              </a:ext>
            </a:extLst>
          </p:cNvPr>
          <p:cNvSpPr txBox="1"/>
          <p:nvPr/>
        </p:nvSpPr>
        <p:spPr>
          <a:xfrm>
            <a:off x="10751050"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Jun</a:t>
            </a:r>
          </a:p>
        </p:txBody>
      </p:sp>
      <p:sp>
        <p:nvSpPr>
          <p:cNvPr id="141" name="Date Placeholder 140">
            <a:extLst>
              <a:ext uri="{FF2B5EF4-FFF2-40B4-BE49-F238E27FC236}">
                <a16:creationId xmlns:a16="http://schemas.microsoft.com/office/drawing/2014/main" id="{3E96791E-3AF0-4956-AFA7-A8A89E8EB15E}"/>
              </a:ext>
            </a:extLst>
          </p:cNvPr>
          <p:cNvSpPr>
            <a:spLocks noGrp="1"/>
          </p:cNvSpPr>
          <p:nvPr>
            <p:ph type="dt" sz="half" idx="2"/>
          </p:nvPr>
        </p:nvSpPr>
        <p:spPr/>
        <p:txBody>
          <a:bodyPr/>
          <a:lstStyle/>
          <a:p>
            <a:fld id="{4871AD0A-72DC-49A1-AA89-5509B2193035}" type="datetime1">
              <a:rPr lang="en-US" smtClean="0"/>
              <a:t>22/1/2022</a:t>
            </a:fld>
            <a:endParaRPr lang="en-US" dirty="0"/>
          </a:p>
        </p:txBody>
      </p:sp>
      <p:sp>
        <p:nvSpPr>
          <p:cNvPr id="142" name="Slide Number Placeholder 141">
            <a:extLst>
              <a:ext uri="{FF2B5EF4-FFF2-40B4-BE49-F238E27FC236}">
                <a16:creationId xmlns:a16="http://schemas.microsoft.com/office/drawing/2014/main" id="{9FD033B5-99FB-4B26-BF74-3DA89EEE7C67}"/>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4" name="Picture 3">
            <a:extLst>
              <a:ext uri="{FF2B5EF4-FFF2-40B4-BE49-F238E27FC236}">
                <a16:creationId xmlns:a16="http://schemas.microsoft.com/office/drawing/2014/main" id="{0800693E-486B-45D8-9795-9ECCB37228C0}"/>
              </a:ext>
            </a:extLst>
          </p:cNvPr>
          <p:cNvPicPr>
            <a:picLocks noChangeAspect="1"/>
          </p:cNvPicPr>
          <p:nvPr/>
        </p:nvPicPr>
        <p:blipFill>
          <a:blip r:embed="rId2"/>
          <a:stretch>
            <a:fillRect/>
          </a:stretch>
        </p:blipFill>
        <p:spPr>
          <a:xfrm>
            <a:off x="225318" y="2054033"/>
            <a:ext cx="3772439" cy="2749934"/>
          </a:xfrm>
          <a:prstGeom prst="rect">
            <a:avLst/>
          </a:prstGeom>
        </p:spPr>
      </p:pic>
      <p:sp>
        <p:nvSpPr>
          <p:cNvPr id="5" name="TextBox 4">
            <a:extLst>
              <a:ext uri="{FF2B5EF4-FFF2-40B4-BE49-F238E27FC236}">
                <a16:creationId xmlns:a16="http://schemas.microsoft.com/office/drawing/2014/main" id="{3BB09987-1270-4342-903D-53994433057C}"/>
              </a:ext>
            </a:extLst>
          </p:cNvPr>
          <p:cNvSpPr txBox="1"/>
          <p:nvPr/>
        </p:nvSpPr>
        <p:spPr>
          <a:xfrm>
            <a:off x="225318" y="4936236"/>
            <a:ext cx="3772438" cy="369332"/>
          </a:xfrm>
          <a:prstGeom prst="rect">
            <a:avLst/>
          </a:prstGeom>
          <a:noFill/>
        </p:spPr>
        <p:txBody>
          <a:bodyPr wrap="square" rtlCol="0">
            <a:spAutoFit/>
          </a:bodyPr>
          <a:lstStyle/>
          <a:p>
            <a:pPr algn="ctr"/>
            <a:r>
              <a:rPr lang="en-US" dirty="0"/>
              <a:t>2-D Scatter Plot</a:t>
            </a:r>
          </a:p>
        </p:txBody>
      </p:sp>
      <p:pic>
        <p:nvPicPr>
          <p:cNvPr id="8" name="Picture 7">
            <a:extLst>
              <a:ext uri="{FF2B5EF4-FFF2-40B4-BE49-F238E27FC236}">
                <a16:creationId xmlns:a16="http://schemas.microsoft.com/office/drawing/2014/main" id="{3C1E4FAA-7812-4CF0-B953-A03E55EE5358}"/>
              </a:ext>
            </a:extLst>
          </p:cNvPr>
          <p:cNvPicPr>
            <a:picLocks noChangeAspect="1"/>
          </p:cNvPicPr>
          <p:nvPr/>
        </p:nvPicPr>
        <p:blipFill>
          <a:blip r:embed="rId3"/>
          <a:stretch>
            <a:fillRect/>
          </a:stretch>
        </p:blipFill>
        <p:spPr>
          <a:xfrm>
            <a:off x="4209780" y="2054033"/>
            <a:ext cx="3772439" cy="2749934"/>
          </a:xfrm>
          <a:prstGeom prst="rect">
            <a:avLst/>
          </a:prstGeom>
        </p:spPr>
      </p:pic>
      <p:sp>
        <p:nvSpPr>
          <p:cNvPr id="9" name="TextBox 8">
            <a:extLst>
              <a:ext uri="{FF2B5EF4-FFF2-40B4-BE49-F238E27FC236}">
                <a16:creationId xmlns:a16="http://schemas.microsoft.com/office/drawing/2014/main" id="{41651919-2E33-4086-929A-86EFC087B044}"/>
              </a:ext>
            </a:extLst>
          </p:cNvPr>
          <p:cNvSpPr txBox="1"/>
          <p:nvPr/>
        </p:nvSpPr>
        <p:spPr>
          <a:xfrm>
            <a:off x="4209780" y="4936236"/>
            <a:ext cx="3772439" cy="369332"/>
          </a:xfrm>
          <a:prstGeom prst="rect">
            <a:avLst/>
          </a:prstGeom>
          <a:noFill/>
        </p:spPr>
        <p:txBody>
          <a:bodyPr wrap="square" rtlCol="0">
            <a:spAutoFit/>
          </a:bodyPr>
          <a:lstStyle/>
          <a:p>
            <a:pPr algn="ctr"/>
            <a:r>
              <a:rPr lang="en-US" dirty="0"/>
              <a:t>Scatter Plot Colored by Species</a:t>
            </a:r>
          </a:p>
        </p:txBody>
      </p:sp>
      <p:pic>
        <p:nvPicPr>
          <p:cNvPr id="11" name="Picture 10">
            <a:extLst>
              <a:ext uri="{FF2B5EF4-FFF2-40B4-BE49-F238E27FC236}">
                <a16:creationId xmlns:a16="http://schemas.microsoft.com/office/drawing/2014/main" id="{371ED4F8-C7D2-4B70-BCCD-D9674D83B691}"/>
              </a:ext>
            </a:extLst>
          </p:cNvPr>
          <p:cNvPicPr>
            <a:picLocks noChangeAspect="1"/>
          </p:cNvPicPr>
          <p:nvPr/>
        </p:nvPicPr>
        <p:blipFill>
          <a:blip r:embed="rId4"/>
          <a:stretch>
            <a:fillRect/>
          </a:stretch>
        </p:blipFill>
        <p:spPr>
          <a:xfrm>
            <a:off x="8194242" y="2038566"/>
            <a:ext cx="3772440" cy="2765401"/>
          </a:xfrm>
          <a:prstGeom prst="rect">
            <a:avLst/>
          </a:prstGeom>
        </p:spPr>
      </p:pic>
      <p:sp>
        <p:nvSpPr>
          <p:cNvPr id="13" name="TextBox 12">
            <a:extLst>
              <a:ext uri="{FF2B5EF4-FFF2-40B4-BE49-F238E27FC236}">
                <a16:creationId xmlns:a16="http://schemas.microsoft.com/office/drawing/2014/main" id="{3C3B9DC3-7316-4E53-84B5-64A81735B9D7}"/>
              </a:ext>
            </a:extLst>
          </p:cNvPr>
          <p:cNvSpPr txBox="1"/>
          <p:nvPr/>
        </p:nvSpPr>
        <p:spPr>
          <a:xfrm>
            <a:off x="8194242" y="4936236"/>
            <a:ext cx="3772439" cy="369332"/>
          </a:xfrm>
          <a:prstGeom prst="rect">
            <a:avLst/>
          </a:prstGeom>
          <a:noFill/>
        </p:spPr>
        <p:txBody>
          <a:bodyPr wrap="square" rtlCol="0">
            <a:spAutoFit/>
          </a:bodyPr>
          <a:lstStyle/>
          <a:p>
            <a:pPr algn="ctr"/>
            <a:r>
              <a:rPr lang="en-US" dirty="0"/>
              <a:t>Violine plot</a:t>
            </a:r>
          </a:p>
        </p:txBody>
      </p:sp>
    </p:spTree>
    <p:extLst>
      <p:ext uri="{BB962C8B-B14F-4D97-AF65-F5344CB8AC3E}">
        <p14:creationId xmlns:p14="http://schemas.microsoft.com/office/powerpoint/2010/main" val="700209266"/>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309</TotalTime>
  <Words>499</Words>
  <Application>Microsoft Office PowerPoint</Application>
  <PresentationFormat>Widescreen</PresentationFormat>
  <Paragraphs>125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Biome Light</vt:lpstr>
      <vt:lpstr>Calibri</vt:lpstr>
      <vt:lpstr>Inter</vt:lpstr>
      <vt:lpstr>Office Theme</vt:lpstr>
      <vt:lpstr>    Author ASIF IQBAL      KHAN</vt:lpstr>
      <vt:lpstr>Agenda</vt:lpstr>
      <vt:lpstr>Introduction</vt:lpstr>
      <vt:lpstr>Steps involved in any Data Science Project.</vt:lpstr>
      <vt:lpstr>Data Science Process</vt:lpstr>
      <vt:lpstr>Project Explanation</vt:lpstr>
      <vt:lpstr>PROBLEM STATEMENT This data set consists of the physical parameters of three species of flower — Versicolor, Setosa and Virginica. The numeric parameters which the dataset contains are Sepal width, Sepal length, Petal width and Petal length. In this data we will be predicting the classes of the flowers based on these parameters. The data consists of continuous numeric values which describe the dimensions of the respective features. We will be training the model based on these features. </vt:lpstr>
      <vt:lpstr>Viewing the Data</vt:lpstr>
      <vt:lpstr>Analyzing the data Visually</vt:lpstr>
      <vt:lpstr>What’s next</vt:lpstr>
      <vt:lpstr>Building ML model</vt:lpstr>
      <vt:lpstr>Goal:</vt:lpstr>
      <vt:lpstr>Training the model</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Author ASIF IQBAL      KHAN</dc:title>
  <dc:creator>Asif Khan</dc:creator>
  <cp:lastModifiedBy>Asif Khan</cp:lastModifiedBy>
  <cp:revision>4</cp:revision>
  <dcterms:created xsi:type="dcterms:W3CDTF">2022-01-22T16:41:02Z</dcterms:created>
  <dcterms:modified xsi:type="dcterms:W3CDTF">2022-01-22T21:50:22Z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