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SIKA2909/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95300" y="37909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05200" y="2133600"/>
            <a:ext cx="66294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ASIKA M</a:t>
            </a:r>
            <a:br>
              <a:rPr lang="en-US" spc="15" dirty="0"/>
            </a:br>
            <a:r>
              <a:rPr lang="en-US" spc="15" dirty="0"/>
              <a:t>813821205003</a:t>
            </a:r>
            <a:endParaRPr spc="15" dirty="0"/>
          </a:p>
        </p:txBody>
      </p:sp>
      <p:sp>
        <p:nvSpPr>
          <p:cNvPr id="8" name="object 8"/>
          <p:cNvSpPr txBox="1"/>
          <p:nvPr/>
        </p:nvSpPr>
        <p:spPr>
          <a:xfrm>
            <a:off x="6705600" y="3276600"/>
            <a:ext cx="2971800"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hlinkClick r:id="rId3"/>
              </a:rPr>
              <a:t> </a:t>
            </a:r>
            <a:r>
              <a:rPr lang="en-IN" sz="2000" u="heavy" spc="25" dirty="0">
                <a:solidFill>
                  <a:srgbClr val="006FC0"/>
                </a:solidFill>
                <a:uFill>
                  <a:solidFill>
                    <a:srgbClr val="006FC0"/>
                  </a:solidFill>
                </a:uFill>
                <a:latin typeface="Trebuchet MS"/>
                <a:cs typeface="Trebuchet MS"/>
                <a:hlinkClick r:id="rId3"/>
              </a:rPr>
              <a:t>https://github.com/ASIKA2909/TNSDC-Generative-AI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1446731" y="1371600"/>
            <a:ext cx="7906819" cy="4448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914400" y="2362200"/>
            <a:ext cx="7010400" cy="861774"/>
          </a:xfrm>
        </p:spPr>
        <p:txBody>
          <a:bodyPr/>
          <a:lstStyle/>
          <a:p>
            <a:r>
              <a:rPr lang="en-IN" sz="2800" dirty="0"/>
              <a:t>Predictive Modeling for 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572</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ASIKA M 813821205003</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Nivethethaa Senthilkumar</cp:lastModifiedBy>
  <cp:revision>9</cp:revision>
  <dcterms:created xsi:type="dcterms:W3CDTF">2024-04-01T15:34:00Z</dcterms:created>
  <dcterms:modified xsi:type="dcterms:W3CDTF">2024-04-04T01:53:39Z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