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74" r:id="rId5"/>
    <p:sldId id="276" r:id="rId6"/>
    <p:sldId id="277" r:id="rId7"/>
    <p:sldId id="258" r:id="rId8"/>
    <p:sldId id="259" r:id="rId9"/>
    <p:sldId id="260" r:id="rId10"/>
    <p:sldId id="271" r:id="rId11"/>
    <p:sldId id="272" r:id="rId12"/>
    <p:sldId id="261" r:id="rId13"/>
    <p:sldId id="262" r:id="rId14"/>
    <p:sldId id="263" r:id="rId15"/>
    <p:sldId id="264" r:id="rId16"/>
    <p:sldId id="273" r:id="rId17"/>
    <p:sldId id="265" r:id="rId18"/>
    <p:sldId id="266" r:id="rId19"/>
    <p:sldId id="267" r:id="rId20"/>
    <p:sldId id="269" r:id="rId21"/>
    <p:sldId id="278" r:id="rId22"/>
    <p:sldId id="279" r:id="rId23"/>
    <p:sldId id="275"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p:cViewPr varScale="1">
        <p:scale>
          <a:sx n="52" d="100"/>
          <a:sy n="52" d="100"/>
        </p:scale>
        <p:origin x="81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6636" y="154062"/>
            <a:ext cx="17963515" cy="9933940"/>
          </a:xfrm>
          <a:custGeom>
            <a:avLst/>
            <a:gdLst/>
            <a:ahLst/>
            <a:cxnLst/>
            <a:rect l="l" t="t" r="r" b="b"/>
            <a:pathLst>
              <a:path w="17963515" h="9933940">
                <a:moveTo>
                  <a:pt x="17963109" y="3810"/>
                </a:moveTo>
                <a:lnTo>
                  <a:pt x="17960721" y="3810"/>
                </a:lnTo>
                <a:lnTo>
                  <a:pt x="17960721" y="0"/>
                </a:lnTo>
                <a:lnTo>
                  <a:pt x="17944059" y="0"/>
                </a:lnTo>
                <a:lnTo>
                  <a:pt x="17944059" y="8890"/>
                </a:lnTo>
                <a:lnTo>
                  <a:pt x="17944059" y="9525"/>
                </a:lnTo>
                <a:lnTo>
                  <a:pt x="17944059" y="19050"/>
                </a:lnTo>
                <a:lnTo>
                  <a:pt x="17944059" y="9918675"/>
                </a:lnTo>
                <a:lnTo>
                  <a:pt x="19050" y="9918675"/>
                </a:lnTo>
                <a:lnTo>
                  <a:pt x="19050" y="19050"/>
                </a:lnTo>
                <a:lnTo>
                  <a:pt x="17944059" y="19050"/>
                </a:lnTo>
                <a:lnTo>
                  <a:pt x="17944059" y="9525"/>
                </a:lnTo>
                <a:lnTo>
                  <a:pt x="19050" y="9525"/>
                </a:lnTo>
                <a:lnTo>
                  <a:pt x="9525" y="9525"/>
                </a:lnTo>
                <a:lnTo>
                  <a:pt x="9525" y="8890"/>
                </a:lnTo>
                <a:lnTo>
                  <a:pt x="17944059" y="8890"/>
                </a:lnTo>
                <a:lnTo>
                  <a:pt x="17944059" y="0"/>
                </a:lnTo>
                <a:lnTo>
                  <a:pt x="2387" y="0"/>
                </a:lnTo>
                <a:lnTo>
                  <a:pt x="2387" y="3810"/>
                </a:lnTo>
                <a:lnTo>
                  <a:pt x="0" y="3810"/>
                </a:lnTo>
                <a:lnTo>
                  <a:pt x="0" y="9933940"/>
                </a:lnTo>
                <a:lnTo>
                  <a:pt x="17963109" y="9933940"/>
                </a:lnTo>
                <a:lnTo>
                  <a:pt x="17963109" y="9525"/>
                </a:lnTo>
                <a:lnTo>
                  <a:pt x="17953584" y="9525"/>
                </a:lnTo>
                <a:lnTo>
                  <a:pt x="17953584" y="8890"/>
                </a:lnTo>
                <a:lnTo>
                  <a:pt x="17963109" y="8890"/>
                </a:lnTo>
                <a:lnTo>
                  <a:pt x="17963109" y="3810"/>
                </a:lnTo>
                <a:close/>
              </a:path>
            </a:pathLst>
          </a:custGeom>
          <a:solidFill>
            <a:srgbClr val="A2A2A2"/>
          </a:solidFill>
        </p:spPr>
        <p:txBody>
          <a:bodyPr wrap="square" lIns="0" tIns="0" rIns="0" bIns="0" rtlCol="0"/>
          <a:lstStyle/>
          <a:p>
            <a:endParaRPr/>
          </a:p>
        </p:txBody>
      </p:sp>
      <p:sp>
        <p:nvSpPr>
          <p:cNvPr id="17" name="bg object 17"/>
          <p:cNvSpPr/>
          <p:nvPr/>
        </p:nvSpPr>
        <p:spPr>
          <a:xfrm>
            <a:off x="166738" y="154062"/>
            <a:ext cx="17954625" cy="9933940"/>
          </a:xfrm>
          <a:custGeom>
            <a:avLst/>
            <a:gdLst/>
            <a:ahLst/>
            <a:cxnLst/>
            <a:rect l="l" t="t" r="r" b="b"/>
            <a:pathLst>
              <a:path w="17954625" h="9933940">
                <a:moveTo>
                  <a:pt x="17954524" y="3810"/>
                </a:moveTo>
                <a:lnTo>
                  <a:pt x="17952238" y="3810"/>
                </a:lnTo>
                <a:lnTo>
                  <a:pt x="17952238" y="0"/>
                </a:lnTo>
                <a:lnTo>
                  <a:pt x="17935575" y="0"/>
                </a:lnTo>
                <a:lnTo>
                  <a:pt x="17935575" y="8890"/>
                </a:lnTo>
                <a:lnTo>
                  <a:pt x="17935575" y="9525"/>
                </a:lnTo>
                <a:lnTo>
                  <a:pt x="17935575" y="19050"/>
                </a:lnTo>
                <a:lnTo>
                  <a:pt x="17935575" y="9918675"/>
                </a:lnTo>
                <a:lnTo>
                  <a:pt x="18948" y="9918675"/>
                </a:lnTo>
                <a:lnTo>
                  <a:pt x="18948" y="19050"/>
                </a:lnTo>
                <a:lnTo>
                  <a:pt x="17935575" y="19050"/>
                </a:lnTo>
                <a:lnTo>
                  <a:pt x="17935575" y="9525"/>
                </a:lnTo>
                <a:lnTo>
                  <a:pt x="18948" y="9525"/>
                </a:lnTo>
                <a:lnTo>
                  <a:pt x="9423" y="9525"/>
                </a:lnTo>
                <a:lnTo>
                  <a:pt x="9423" y="8890"/>
                </a:lnTo>
                <a:lnTo>
                  <a:pt x="17935575" y="8890"/>
                </a:lnTo>
                <a:lnTo>
                  <a:pt x="17935575" y="0"/>
                </a:lnTo>
                <a:lnTo>
                  <a:pt x="2286" y="0"/>
                </a:lnTo>
                <a:lnTo>
                  <a:pt x="2286" y="3810"/>
                </a:lnTo>
                <a:lnTo>
                  <a:pt x="0" y="3810"/>
                </a:lnTo>
                <a:lnTo>
                  <a:pt x="0" y="9933940"/>
                </a:lnTo>
                <a:lnTo>
                  <a:pt x="17954524" y="9933940"/>
                </a:lnTo>
                <a:lnTo>
                  <a:pt x="17954524" y="9525"/>
                </a:lnTo>
                <a:lnTo>
                  <a:pt x="17945100" y="9525"/>
                </a:lnTo>
                <a:lnTo>
                  <a:pt x="17945100" y="8890"/>
                </a:lnTo>
                <a:lnTo>
                  <a:pt x="17954524" y="8890"/>
                </a:lnTo>
                <a:lnTo>
                  <a:pt x="17954524" y="3810"/>
                </a:lnTo>
                <a:close/>
              </a:path>
            </a:pathLst>
          </a:custGeom>
          <a:solidFill>
            <a:srgbClr val="0D0D0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6636" y="154063"/>
            <a:ext cx="17963515" cy="9933940"/>
          </a:xfrm>
          <a:custGeom>
            <a:avLst/>
            <a:gdLst/>
            <a:ahLst/>
            <a:cxnLst/>
            <a:rect l="l" t="t" r="r" b="b"/>
            <a:pathLst>
              <a:path w="17963515" h="9933940">
                <a:moveTo>
                  <a:pt x="17963109" y="3810"/>
                </a:moveTo>
                <a:lnTo>
                  <a:pt x="17960721" y="3810"/>
                </a:lnTo>
                <a:lnTo>
                  <a:pt x="17960721" y="0"/>
                </a:lnTo>
                <a:lnTo>
                  <a:pt x="17944059" y="0"/>
                </a:lnTo>
                <a:lnTo>
                  <a:pt x="17944059" y="19050"/>
                </a:lnTo>
                <a:lnTo>
                  <a:pt x="17944059" y="9918675"/>
                </a:lnTo>
                <a:lnTo>
                  <a:pt x="19050" y="9918675"/>
                </a:lnTo>
                <a:lnTo>
                  <a:pt x="19050" y="19050"/>
                </a:lnTo>
                <a:lnTo>
                  <a:pt x="17944059" y="19050"/>
                </a:lnTo>
                <a:lnTo>
                  <a:pt x="17944059" y="0"/>
                </a:lnTo>
                <a:lnTo>
                  <a:pt x="2387" y="0"/>
                </a:lnTo>
                <a:lnTo>
                  <a:pt x="2387" y="3810"/>
                </a:lnTo>
                <a:lnTo>
                  <a:pt x="0" y="3810"/>
                </a:lnTo>
                <a:lnTo>
                  <a:pt x="0" y="9933940"/>
                </a:lnTo>
                <a:lnTo>
                  <a:pt x="17963109" y="9933940"/>
                </a:lnTo>
                <a:lnTo>
                  <a:pt x="17963109" y="9525"/>
                </a:lnTo>
                <a:lnTo>
                  <a:pt x="17963109" y="3810"/>
                </a:lnTo>
                <a:close/>
              </a:path>
            </a:pathLst>
          </a:custGeom>
          <a:solidFill>
            <a:srgbClr val="A2A2A2"/>
          </a:solidFill>
        </p:spPr>
        <p:txBody>
          <a:bodyPr wrap="square" lIns="0" tIns="0" rIns="0" bIns="0" rtlCol="0"/>
          <a:lstStyle/>
          <a:p>
            <a:endParaRPr/>
          </a:p>
        </p:txBody>
      </p:sp>
      <p:sp>
        <p:nvSpPr>
          <p:cNvPr id="17" name="bg object 17"/>
          <p:cNvSpPr/>
          <p:nvPr/>
        </p:nvSpPr>
        <p:spPr>
          <a:xfrm>
            <a:off x="166738" y="154063"/>
            <a:ext cx="17954625" cy="9933940"/>
          </a:xfrm>
          <a:custGeom>
            <a:avLst/>
            <a:gdLst/>
            <a:ahLst/>
            <a:cxnLst/>
            <a:rect l="l" t="t" r="r" b="b"/>
            <a:pathLst>
              <a:path w="17954625" h="9933940">
                <a:moveTo>
                  <a:pt x="17954524" y="3810"/>
                </a:moveTo>
                <a:lnTo>
                  <a:pt x="17952238" y="3810"/>
                </a:lnTo>
                <a:lnTo>
                  <a:pt x="17952238" y="0"/>
                </a:lnTo>
                <a:lnTo>
                  <a:pt x="17935575" y="0"/>
                </a:lnTo>
                <a:lnTo>
                  <a:pt x="17935575" y="19050"/>
                </a:lnTo>
                <a:lnTo>
                  <a:pt x="17935575" y="9918675"/>
                </a:lnTo>
                <a:lnTo>
                  <a:pt x="18948" y="9918675"/>
                </a:lnTo>
                <a:lnTo>
                  <a:pt x="18948" y="19050"/>
                </a:lnTo>
                <a:lnTo>
                  <a:pt x="17935575" y="19050"/>
                </a:lnTo>
                <a:lnTo>
                  <a:pt x="17935575" y="0"/>
                </a:lnTo>
                <a:lnTo>
                  <a:pt x="2286" y="0"/>
                </a:lnTo>
                <a:lnTo>
                  <a:pt x="2286" y="3810"/>
                </a:lnTo>
                <a:lnTo>
                  <a:pt x="0" y="3810"/>
                </a:lnTo>
                <a:lnTo>
                  <a:pt x="0" y="9933940"/>
                </a:lnTo>
                <a:lnTo>
                  <a:pt x="17954524" y="9933940"/>
                </a:lnTo>
                <a:lnTo>
                  <a:pt x="17954524" y="9525"/>
                </a:lnTo>
                <a:lnTo>
                  <a:pt x="17954524" y="3810"/>
                </a:lnTo>
                <a:close/>
              </a:path>
            </a:pathLst>
          </a:custGeom>
          <a:solidFill>
            <a:srgbClr val="0D0D0D"/>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89613" y="4414900"/>
            <a:ext cx="10108773" cy="1427479"/>
          </a:xfrm>
          <a:prstGeom prst="rect">
            <a:avLst/>
          </a:prstGeom>
        </p:spPr>
        <p:txBody>
          <a:bodyPr wrap="square" lIns="0" tIns="0" rIns="0" bIns="0">
            <a:spAutoFit/>
          </a:bodyPr>
          <a:lstStyle>
            <a:lvl1pPr>
              <a:defRPr sz="9200" b="1" i="0">
                <a:solidFill>
                  <a:schemeClr val="bg1"/>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45" dirty="0"/>
              <a:t>R</a:t>
            </a:r>
            <a:r>
              <a:rPr spc="-114" dirty="0"/>
              <a:t>i</a:t>
            </a:r>
            <a:r>
              <a:rPr spc="-175" dirty="0"/>
              <a:t>s</a:t>
            </a:r>
            <a:r>
              <a:rPr spc="-575" dirty="0"/>
              <a:t>k</a:t>
            </a:r>
            <a:r>
              <a:rPr spc="-530" dirty="0"/>
              <a:t> </a:t>
            </a:r>
            <a:r>
              <a:rPr spc="254" dirty="0"/>
              <a:t>M</a:t>
            </a:r>
            <a:r>
              <a:rPr spc="-290" dirty="0"/>
              <a:t>a</a:t>
            </a:r>
            <a:r>
              <a:rPr spc="-95" dirty="0"/>
              <a:t>n</a:t>
            </a:r>
            <a:r>
              <a:rPr spc="-290" dirty="0"/>
              <a:t>a</a:t>
            </a:r>
            <a:r>
              <a:rPr spc="-645" dirty="0"/>
              <a:t>g</a:t>
            </a:r>
            <a:r>
              <a:rPr spc="-85" dirty="0"/>
              <a:t>e</a:t>
            </a:r>
            <a:r>
              <a:rPr spc="-210" dirty="0"/>
              <a:t>m</a:t>
            </a:r>
            <a:r>
              <a:rPr spc="-85" dirty="0"/>
              <a:t>e</a:t>
            </a:r>
            <a:r>
              <a:rPr spc="-95" dirty="0"/>
              <a:t>n</a:t>
            </a:r>
            <a:r>
              <a:rPr spc="25" dirty="0"/>
              <a:t>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A5D688-0AC8-6A80-119F-F9A1358395F3}"/>
              </a:ext>
            </a:extLst>
          </p:cNvPr>
          <p:cNvPicPr>
            <a:picLocks noChangeAspect="1"/>
          </p:cNvPicPr>
          <p:nvPr/>
        </p:nvPicPr>
        <p:blipFill rotWithShape="1">
          <a:blip r:embed="rId2"/>
          <a:srcRect l="1" r="9985" b="21497"/>
          <a:stretch/>
        </p:blipFill>
        <p:spPr bwMode="auto">
          <a:xfrm>
            <a:off x="762000" y="723900"/>
            <a:ext cx="7482000" cy="31242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A946D228-6B2D-7AF6-61AA-C0E2794E871C}"/>
              </a:ext>
            </a:extLst>
          </p:cNvPr>
          <p:cNvPicPr>
            <a:picLocks noChangeAspect="1"/>
          </p:cNvPicPr>
          <p:nvPr/>
        </p:nvPicPr>
        <p:blipFill rotWithShape="1">
          <a:blip r:embed="rId3"/>
          <a:srcRect r="6271" b="8667"/>
          <a:stretch/>
        </p:blipFill>
        <p:spPr bwMode="auto">
          <a:xfrm>
            <a:off x="6705600" y="4914900"/>
            <a:ext cx="10668000" cy="419100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B29467E-AFB6-5605-FEB0-2ED343F32081}"/>
              </a:ext>
            </a:extLst>
          </p:cNvPr>
          <p:cNvSpPr txBox="1"/>
          <p:nvPr/>
        </p:nvSpPr>
        <p:spPr>
          <a:xfrm>
            <a:off x="1600200" y="3848100"/>
            <a:ext cx="6172200" cy="381000"/>
          </a:xfrm>
          <a:prstGeom prst="rect">
            <a:avLst/>
          </a:prstGeom>
          <a:noFill/>
        </p:spPr>
        <p:txBody>
          <a:bodyPr wrap="square" rtlCol="0">
            <a:spAutoFit/>
          </a:bodyPr>
          <a:lstStyle/>
          <a:p>
            <a:r>
              <a:rPr lang="en-US" dirty="0"/>
              <a:t>                   Female                                                   Male</a:t>
            </a:r>
            <a:endParaRPr lang="en-IN" dirty="0"/>
          </a:p>
        </p:txBody>
      </p:sp>
      <p:sp>
        <p:nvSpPr>
          <p:cNvPr id="7" name="TextBox 6">
            <a:extLst>
              <a:ext uri="{FF2B5EF4-FFF2-40B4-BE49-F238E27FC236}">
                <a16:creationId xmlns:a16="http://schemas.microsoft.com/office/drawing/2014/main" id="{D515D0C8-D062-6A7A-4ACF-7EF35E055A94}"/>
              </a:ext>
            </a:extLst>
          </p:cNvPr>
          <p:cNvSpPr txBox="1"/>
          <p:nvPr/>
        </p:nvSpPr>
        <p:spPr>
          <a:xfrm>
            <a:off x="7772400" y="9105900"/>
            <a:ext cx="9067800" cy="369332"/>
          </a:xfrm>
          <a:prstGeom prst="rect">
            <a:avLst/>
          </a:prstGeom>
          <a:noFill/>
        </p:spPr>
        <p:txBody>
          <a:bodyPr wrap="square" rtlCol="0">
            <a:spAutoFit/>
          </a:bodyPr>
          <a:lstStyle/>
          <a:p>
            <a:r>
              <a:rPr lang="en-US" dirty="0"/>
              <a:t>                         Free                                                Own                                               Rent</a:t>
            </a:r>
            <a:endParaRPr lang="en-IN" dirty="0"/>
          </a:p>
        </p:txBody>
      </p:sp>
    </p:spTree>
    <p:extLst>
      <p:ext uri="{BB962C8B-B14F-4D97-AF65-F5344CB8AC3E}">
        <p14:creationId xmlns:p14="http://schemas.microsoft.com/office/powerpoint/2010/main" val="387579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081657-4349-A5C1-9F03-E648F36C1BDE}"/>
              </a:ext>
            </a:extLst>
          </p:cNvPr>
          <p:cNvPicPr>
            <a:picLocks noChangeAspect="1"/>
          </p:cNvPicPr>
          <p:nvPr/>
        </p:nvPicPr>
        <p:blipFill>
          <a:blip r:embed="rId2"/>
          <a:stretch>
            <a:fillRect/>
          </a:stretch>
        </p:blipFill>
        <p:spPr>
          <a:xfrm>
            <a:off x="672548" y="627699"/>
            <a:ext cx="7076860" cy="4820601"/>
          </a:xfrm>
          <a:prstGeom prst="rect">
            <a:avLst/>
          </a:prstGeom>
        </p:spPr>
      </p:pic>
      <p:pic>
        <p:nvPicPr>
          <p:cNvPr id="12" name="Picture 11">
            <a:extLst>
              <a:ext uri="{FF2B5EF4-FFF2-40B4-BE49-F238E27FC236}">
                <a16:creationId xmlns:a16="http://schemas.microsoft.com/office/drawing/2014/main" id="{474670F2-7640-C737-5438-6A9B7F879206}"/>
              </a:ext>
            </a:extLst>
          </p:cNvPr>
          <p:cNvPicPr>
            <a:picLocks noChangeAspect="1"/>
          </p:cNvPicPr>
          <p:nvPr/>
        </p:nvPicPr>
        <p:blipFill>
          <a:blip r:embed="rId3"/>
          <a:stretch>
            <a:fillRect/>
          </a:stretch>
        </p:blipFill>
        <p:spPr>
          <a:xfrm>
            <a:off x="7924800" y="2781300"/>
            <a:ext cx="9448800" cy="6610835"/>
          </a:xfrm>
          <a:prstGeom prst="rect">
            <a:avLst/>
          </a:prstGeom>
        </p:spPr>
      </p:pic>
    </p:spTree>
    <p:extLst>
      <p:ext uri="{BB962C8B-B14F-4D97-AF65-F5344CB8AC3E}">
        <p14:creationId xmlns:p14="http://schemas.microsoft.com/office/powerpoint/2010/main" val="186201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9227" y="154060"/>
            <a:ext cx="17913350" cy="9933940"/>
            <a:chOff x="179227" y="154060"/>
            <a:chExt cx="17913350" cy="9933940"/>
          </a:xfrm>
        </p:grpSpPr>
        <p:sp>
          <p:nvSpPr>
            <p:cNvPr id="3" name="object 3"/>
            <p:cNvSpPr/>
            <p:nvPr/>
          </p:nvSpPr>
          <p:spPr>
            <a:xfrm>
              <a:off x="179222" y="154062"/>
              <a:ext cx="17913350" cy="9933940"/>
            </a:xfrm>
            <a:custGeom>
              <a:avLst/>
              <a:gdLst/>
              <a:ahLst/>
              <a:cxnLst/>
              <a:rect l="l" t="t" r="r" b="b"/>
              <a:pathLst>
                <a:path w="17913350" h="9933940">
                  <a:moveTo>
                    <a:pt x="17912804" y="3810"/>
                  </a:moveTo>
                  <a:lnTo>
                    <a:pt x="17910429" y="3810"/>
                  </a:lnTo>
                  <a:lnTo>
                    <a:pt x="17910429" y="0"/>
                  </a:lnTo>
                  <a:lnTo>
                    <a:pt x="17893754" y="0"/>
                  </a:lnTo>
                  <a:lnTo>
                    <a:pt x="17893754" y="8890"/>
                  </a:lnTo>
                  <a:lnTo>
                    <a:pt x="17893754" y="9525"/>
                  </a:lnTo>
                  <a:lnTo>
                    <a:pt x="17893754" y="19050"/>
                  </a:lnTo>
                  <a:lnTo>
                    <a:pt x="17893754" y="9918675"/>
                  </a:lnTo>
                  <a:lnTo>
                    <a:pt x="19050" y="9918675"/>
                  </a:lnTo>
                  <a:lnTo>
                    <a:pt x="19050" y="19050"/>
                  </a:lnTo>
                  <a:lnTo>
                    <a:pt x="17893754" y="19050"/>
                  </a:lnTo>
                  <a:lnTo>
                    <a:pt x="17893754" y="9525"/>
                  </a:lnTo>
                  <a:lnTo>
                    <a:pt x="19050" y="9525"/>
                  </a:lnTo>
                  <a:lnTo>
                    <a:pt x="9525" y="9525"/>
                  </a:lnTo>
                  <a:lnTo>
                    <a:pt x="9525" y="8890"/>
                  </a:lnTo>
                  <a:lnTo>
                    <a:pt x="17893754" y="8890"/>
                  </a:lnTo>
                  <a:lnTo>
                    <a:pt x="17893754" y="0"/>
                  </a:lnTo>
                  <a:lnTo>
                    <a:pt x="2374" y="0"/>
                  </a:lnTo>
                  <a:lnTo>
                    <a:pt x="2374" y="3810"/>
                  </a:lnTo>
                  <a:lnTo>
                    <a:pt x="0" y="3810"/>
                  </a:lnTo>
                  <a:lnTo>
                    <a:pt x="0" y="9933940"/>
                  </a:lnTo>
                  <a:lnTo>
                    <a:pt x="17912804" y="9933940"/>
                  </a:lnTo>
                  <a:lnTo>
                    <a:pt x="17912804" y="9525"/>
                  </a:lnTo>
                  <a:lnTo>
                    <a:pt x="17903279" y="9525"/>
                  </a:lnTo>
                  <a:lnTo>
                    <a:pt x="17903279" y="8890"/>
                  </a:lnTo>
                  <a:lnTo>
                    <a:pt x="17912804" y="8890"/>
                  </a:lnTo>
                  <a:lnTo>
                    <a:pt x="17912804" y="3810"/>
                  </a:lnTo>
                  <a:close/>
                </a:path>
              </a:pathLst>
            </a:custGeom>
            <a:solidFill>
              <a:srgbClr val="0D0D0D"/>
            </a:solidFill>
          </p:spPr>
          <p:txBody>
            <a:bodyPr wrap="square" lIns="0" tIns="0" rIns="0" bIns="0" rtlCol="0"/>
            <a:lstStyle/>
            <a:p>
              <a:endParaRPr/>
            </a:p>
          </p:txBody>
        </p:sp>
        <p:pic>
          <p:nvPicPr>
            <p:cNvPr id="4" name="object 4"/>
            <p:cNvPicPr/>
            <p:nvPr/>
          </p:nvPicPr>
          <p:blipFill>
            <a:blip r:embed="rId2" cstate="print"/>
            <a:stretch>
              <a:fillRect/>
            </a:stretch>
          </p:blipFill>
          <p:spPr>
            <a:xfrm>
              <a:off x="1488410" y="1356756"/>
              <a:ext cx="8901111" cy="7472362"/>
            </a:xfrm>
            <a:prstGeom prst="rect">
              <a:avLst/>
            </a:prstGeom>
          </p:spPr>
        </p:pic>
      </p:grpSp>
      <p:sp>
        <p:nvSpPr>
          <p:cNvPr id="5" name="object 5"/>
          <p:cNvSpPr txBox="1"/>
          <p:nvPr/>
        </p:nvSpPr>
        <p:spPr>
          <a:xfrm>
            <a:off x="11407139" y="1493520"/>
            <a:ext cx="6309995" cy="6182360"/>
          </a:xfrm>
          <a:prstGeom prst="rect">
            <a:avLst/>
          </a:prstGeom>
        </p:spPr>
        <p:txBody>
          <a:bodyPr vert="horz" wrap="square" lIns="0" tIns="27939" rIns="0" bIns="0" rtlCol="0">
            <a:spAutoFit/>
          </a:bodyPr>
          <a:lstStyle/>
          <a:p>
            <a:pPr marL="12700" marR="248285">
              <a:lnSpc>
                <a:spcPts val="2850"/>
              </a:lnSpc>
              <a:spcBef>
                <a:spcPts val="219"/>
              </a:spcBef>
            </a:pPr>
            <a:r>
              <a:rPr sz="2400" spc="-15" dirty="0">
                <a:latin typeface="Tahoma"/>
                <a:cs typeface="Tahoma"/>
              </a:rPr>
              <a:t>-Here</a:t>
            </a:r>
            <a:r>
              <a:rPr sz="2400" spc="-320" dirty="0">
                <a:latin typeface="Tahoma"/>
                <a:cs typeface="Tahoma"/>
              </a:rPr>
              <a:t> </a:t>
            </a:r>
            <a:r>
              <a:rPr sz="2400" spc="30" dirty="0">
                <a:latin typeface="Tahoma"/>
                <a:cs typeface="Tahoma"/>
              </a:rPr>
              <a:t>we</a:t>
            </a:r>
            <a:r>
              <a:rPr sz="2400" spc="-320" dirty="0">
                <a:latin typeface="Tahoma"/>
                <a:cs typeface="Tahoma"/>
              </a:rPr>
              <a:t> </a:t>
            </a:r>
            <a:r>
              <a:rPr sz="2400" dirty="0">
                <a:latin typeface="Tahoma"/>
                <a:cs typeface="Tahoma"/>
              </a:rPr>
              <a:t>have</a:t>
            </a:r>
            <a:r>
              <a:rPr sz="2400" spc="-320" dirty="0">
                <a:latin typeface="Tahoma"/>
                <a:cs typeface="Tahoma"/>
              </a:rPr>
              <a:t> </a:t>
            </a:r>
            <a:r>
              <a:rPr sz="2400" spc="5" dirty="0">
                <a:latin typeface="Tahoma"/>
                <a:cs typeface="Tahoma"/>
              </a:rPr>
              <a:t>plotted</a:t>
            </a:r>
            <a:r>
              <a:rPr sz="2400" spc="-315" dirty="0">
                <a:latin typeface="Tahoma"/>
                <a:cs typeface="Tahoma"/>
              </a:rPr>
              <a:t> </a:t>
            </a:r>
            <a:r>
              <a:rPr sz="2400" spc="75" dirty="0">
                <a:latin typeface="Tahoma"/>
                <a:cs typeface="Tahoma"/>
              </a:rPr>
              <a:t>a</a:t>
            </a:r>
            <a:r>
              <a:rPr sz="2400" spc="-320" dirty="0">
                <a:latin typeface="Tahoma"/>
                <a:cs typeface="Tahoma"/>
              </a:rPr>
              <a:t> </a:t>
            </a:r>
            <a:r>
              <a:rPr sz="2400" spc="20" dirty="0">
                <a:latin typeface="Tahoma"/>
                <a:cs typeface="Tahoma"/>
              </a:rPr>
              <a:t>heatmap</a:t>
            </a:r>
            <a:r>
              <a:rPr sz="2400" spc="-320" dirty="0">
                <a:latin typeface="Tahoma"/>
                <a:cs typeface="Tahoma"/>
              </a:rPr>
              <a:t> </a:t>
            </a:r>
            <a:r>
              <a:rPr sz="2400" spc="5" dirty="0">
                <a:latin typeface="Tahoma"/>
                <a:cs typeface="Tahoma"/>
              </a:rPr>
              <a:t>which</a:t>
            </a:r>
            <a:r>
              <a:rPr sz="2400" spc="-315" dirty="0">
                <a:latin typeface="Tahoma"/>
                <a:cs typeface="Tahoma"/>
              </a:rPr>
              <a:t> </a:t>
            </a:r>
            <a:r>
              <a:rPr sz="2400" spc="-40" dirty="0">
                <a:latin typeface="Tahoma"/>
                <a:cs typeface="Tahoma"/>
              </a:rPr>
              <a:t>gives </a:t>
            </a:r>
            <a:r>
              <a:rPr sz="2400" spc="-35" dirty="0">
                <a:latin typeface="Tahoma"/>
                <a:cs typeface="Tahoma"/>
              </a:rPr>
              <a:t> </a:t>
            </a:r>
            <a:r>
              <a:rPr sz="2400" spc="-45" dirty="0">
                <a:latin typeface="Tahoma"/>
                <a:cs typeface="Tahoma"/>
              </a:rPr>
              <a:t>i</a:t>
            </a:r>
            <a:r>
              <a:rPr sz="2400" spc="40" dirty="0">
                <a:latin typeface="Tahoma"/>
                <a:cs typeface="Tahoma"/>
              </a:rPr>
              <a:t>d</a:t>
            </a:r>
            <a:r>
              <a:rPr sz="2400" spc="-20" dirty="0">
                <a:latin typeface="Tahoma"/>
                <a:cs typeface="Tahoma"/>
              </a:rPr>
              <a:t>e</a:t>
            </a:r>
            <a:r>
              <a:rPr sz="2400" spc="75" dirty="0">
                <a:latin typeface="Tahoma"/>
                <a:cs typeface="Tahoma"/>
              </a:rPr>
              <a:t>a</a:t>
            </a:r>
            <a:r>
              <a:rPr sz="2400" spc="-320" dirty="0">
                <a:latin typeface="Tahoma"/>
                <a:cs typeface="Tahoma"/>
              </a:rPr>
              <a:t> </a:t>
            </a:r>
            <a:r>
              <a:rPr sz="2400" spc="-25" dirty="0">
                <a:latin typeface="Tahoma"/>
                <a:cs typeface="Tahoma"/>
              </a:rPr>
              <a:t>a</a:t>
            </a:r>
            <a:r>
              <a:rPr sz="2400" spc="40" dirty="0">
                <a:latin typeface="Tahoma"/>
                <a:cs typeface="Tahoma"/>
              </a:rPr>
              <a:t>b</a:t>
            </a:r>
            <a:r>
              <a:rPr sz="2400" spc="45" dirty="0">
                <a:latin typeface="Tahoma"/>
                <a:cs typeface="Tahoma"/>
              </a:rPr>
              <a:t>o</a:t>
            </a:r>
            <a:r>
              <a:rPr sz="2400" spc="30" dirty="0">
                <a:latin typeface="Tahoma"/>
                <a:cs typeface="Tahoma"/>
              </a:rPr>
              <a:t>u</a:t>
            </a:r>
            <a:r>
              <a:rPr sz="2400" spc="40" dirty="0">
                <a:latin typeface="Tahoma"/>
                <a:cs typeface="Tahoma"/>
              </a:rPr>
              <a:t>t</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40" dirty="0">
                <a:latin typeface="Tahoma"/>
                <a:cs typeface="Tahoma"/>
              </a:rPr>
              <a:t>b</a:t>
            </a:r>
            <a:r>
              <a:rPr sz="2400" spc="-20" dirty="0">
                <a:latin typeface="Tahoma"/>
                <a:cs typeface="Tahoma"/>
              </a:rPr>
              <a:t>e</a:t>
            </a:r>
            <a:r>
              <a:rPr sz="2400" spc="-60" dirty="0">
                <a:latin typeface="Tahoma"/>
                <a:cs typeface="Tahoma"/>
              </a:rPr>
              <a:t>t</a:t>
            </a:r>
            <a:r>
              <a:rPr sz="2400" spc="-15" dirty="0">
                <a:latin typeface="Tahoma"/>
                <a:cs typeface="Tahoma"/>
              </a:rPr>
              <a:t>w</a:t>
            </a:r>
            <a:r>
              <a:rPr sz="2400" spc="-20" dirty="0">
                <a:latin typeface="Tahoma"/>
                <a:cs typeface="Tahoma"/>
              </a:rPr>
              <a:t>ee</a:t>
            </a:r>
            <a:r>
              <a:rPr sz="2400" spc="130" dirty="0">
                <a:latin typeface="Tahoma"/>
                <a:cs typeface="Tahoma"/>
              </a:rPr>
              <a:t>n</a:t>
            </a:r>
            <a:r>
              <a:rPr sz="2400" spc="-320" dirty="0">
                <a:latin typeface="Tahoma"/>
                <a:cs typeface="Tahoma"/>
              </a:rPr>
              <a:t>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95" dirty="0">
                <a:latin typeface="Tahoma"/>
                <a:cs typeface="Tahoma"/>
              </a:rPr>
              <a:t>v</a:t>
            </a:r>
            <a:r>
              <a:rPr sz="2400" spc="-25" dirty="0">
                <a:latin typeface="Tahoma"/>
                <a:cs typeface="Tahoma"/>
              </a:rPr>
              <a:t>a</a:t>
            </a:r>
            <a:r>
              <a:rPr sz="2400" spc="10" dirty="0">
                <a:latin typeface="Tahoma"/>
                <a:cs typeface="Tahoma"/>
              </a:rPr>
              <a:t>r</a:t>
            </a:r>
            <a:r>
              <a:rPr sz="2400" spc="-45" dirty="0">
                <a:latin typeface="Tahoma"/>
                <a:cs typeface="Tahoma"/>
              </a:rPr>
              <a:t>i</a:t>
            </a:r>
            <a:r>
              <a:rPr sz="2400" spc="-25" dirty="0">
                <a:latin typeface="Tahoma"/>
                <a:cs typeface="Tahoma"/>
              </a:rPr>
              <a:t>a</a:t>
            </a:r>
            <a:r>
              <a:rPr sz="2400" spc="40" dirty="0">
                <a:latin typeface="Tahoma"/>
                <a:cs typeface="Tahoma"/>
              </a:rPr>
              <a:t>b</a:t>
            </a:r>
            <a:r>
              <a:rPr sz="2400" spc="-45" dirty="0">
                <a:latin typeface="Tahoma"/>
                <a:cs typeface="Tahoma"/>
              </a:rPr>
              <a:t>l</a:t>
            </a:r>
            <a:r>
              <a:rPr sz="2400" spc="-20" dirty="0">
                <a:latin typeface="Tahoma"/>
                <a:cs typeface="Tahoma"/>
              </a:rPr>
              <a:t>e</a:t>
            </a:r>
            <a:r>
              <a:rPr sz="2400" spc="-30" dirty="0">
                <a:latin typeface="Tahoma"/>
                <a:cs typeface="Tahoma"/>
              </a:rPr>
              <a:t>s</a:t>
            </a:r>
            <a:r>
              <a:rPr sz="2400" spc="-90" dirty="0">
                <a:latin typeface="Tahoma"/>
                <a:cs typeface="Tahoma"/>
              </a:rPr>
              <a:t>.</a:t>
            </a:r>
            <a:r>
              <a:rPr sz="2400" spc="-320" dirty="0">
                <a:latin typeface="Tahoma"/>
                <a:cs typeface="Tahoma"/>
              </a:rPr>
              <a:t> </a:t>
            </a:r>
            <a:r>
              <a:rPr sz="2400" spc="-90" dirty="0">
                <a:latin typeface="Tahoma"/>
                <a:cs typeface="Tahoma"/>
              </a:rPr>
              <a:t>.</a:t>
            </a:r>
            <a:endParaRPr sz="2400">
              <a:latin typeface="Tahoma"/>
              <a:cs typeface="Tahoma"/>
            </a:endParaRPr>
          </a:p>
          <a:p>
            <a:pPr>
              <a:lnSpc>
                <a:spcPct val="100000"/>
              </a:lnSpc>
              <a:spcBef>
                <a:spcPts val="25"/>
              </a:spcBef>
            </a:pPr>
            <a:endParaRPr sz="4700">
              <a:latin typeface="Tahoma"/>
              <a:cs typeface="Tahoma"/>
            </a:endParaRPr>
          </a:p>
          <a:p>
            <a:pPr marL="12700" marR="5080">
              <a:lnSpc>
                <a:spcPts val="2850"/>
              </a:lnSpc>
            </a:pPr>
            <a:r>
              <a:rPr sz="2400" spc="-200" dirty="0">
                <a:latin typeface="Tahoma"/>
                <a:cs typeface="Tahoma"/>
              </a:rPr>
              <a:t>-</a:t>
            </a:r>
            <a:r>
              <a:rPr sz="2400" spc="75" dirty="0">
                <a:latin typeface="Tahoma"/>
                <a:cs typeface="Tahoma"/>
              </a:rPr>
              <a:t>A</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20" dirty="0">
                <a:latin typeface="Tahoma"/>
                <a:cs typeface="Tahoma"/>
              </a:rPr>
              <a:t>e</a:t>
            </a:r>
            <a:r>
              <a:rPr sz="2400" spc="40" dirty="0">
                <a:latin typeface="Tahoma"/>
                <a:cs typeface="Tahoma"/>
              </a:rPr>
              <a:t>q</a:t>
            </a:r>
            <a:r>
              <a:rPr sz="2400" spc="30" dirty="0">
                <a:latin typeface="Tahoma"/>
                <a:cs typeface="Tahoma"/>
              </a:rPr>
              <a:t>u</a:t>
            </a:r>
            <a:r>
              <a:rPr sz="2400" spc="-25" dirty="0">
                <a:latin typeface="Tahoma"/>
                <a:cs typeface="Tahoma"/>
              </a:rPr>
              <a:t>a</a:t>
            </a:r>
            <a:r>
              <a:rPr sz="2400" spc="55" dirty="0">
                <a:latin typeface="Tahoma"/>
                <a:cs typeface="Tahoma"/>
              </a:rPr>
              <a:t>l</a:t>
            </a:r>
            <a:r>
              <a:rPr sz="2400" spc="-320" dirty="0">
                <a:latin typeface="Tahoma"/>
                <a:cs typeface="Tahoma"/>
              </a:rPr>
              <a:t> </a:t>
            </a:r>
            <a:r>
              <a:rPr sz="2400" spc="-60" dirty="0">
                <a:latin typeface="Tahoma"/>
                <a:cs typeface="Tahoma"/>
              </a:rPr>
              <a:t>t</a:t>
            </a:r>
            <a:r>
              <a:rPr sz="2400" spc="145" dirty="0">
                <a:latin typeface="Tahoma"/>
                <a:cs typeface="Tahoma"/>
              </a:rPr>
              <a:t>o</a:t>
            </a:r>
            <a:r>
              <a:rPr sz="2400" spc="-320" dirty="0">
                <a:latin typeface="Tahoma"/>
                <a:cs typeface="Tahoma"/>
              </a:rPr>
              <a:t> </a:t>
            </a:r>
            <a:r>
              <a:rPr sz="2400" spc="45" dirty="0">
                <a:latin typeface="Tahoma"/>
                <a:cs typeface="Tahoma"/>
              </a:rPr>
              <a:t>o</a:t>
            </a:r>
            <a:r>
              <a:rPr sz="2400" spc="30" dirty="0">
                <a:latin typeface="Tahoma"/>
                <a:cs typeface="Tahoma"/>
              </a:rPr>
              <a:t>n</a:t>
            </a:r>
            <a:r>
              <a:rPr sz="2400" spc="80" dirty="0">
                <a:latin typeface="Tahoma"/>
                <a:cs typeface="Tahoma"/>
              </a:rPr>
              <a:t>e</a:t>
            </a:r>
            <a:r>
              <a:rPr sz="2400" spc="-320" dirty="0">
                <a:latin typeface="Tahoma"/>
                <a:cs typeface="Tahoma"/>
              </a:rPr>
              <a:t> </a:t>
            </a:r>
            <a:r>
              <a:rPr sz="2400" spc="114" dirty="0">
                <a:latin typeface="Tahoma"/>
                <a:cs typeface="Tahoma"/>
              </a:rPr>
              <a:t>m</a:t>
            </a:r>
            <a:r>
              <a:rPr sz="2400" spc="-20" dirty="0">
                <a:latin typeface="Tahoma"/>
                <a:cs typeface="Tahoma"/>
              </a:rPr>
              <a:t>e</a:t>
            </a:r>
            <a:r>
              <a:rPr sz="2400" spc="-25" dirty="0">
                <a:latin typeface="Tahoma"/>
                <a:cs typeface="Tahoma"/>
              </a:rPr>
              <a:t>a</a:t>
            </a:r>
            <a:r>
              <a:rPr sz="2400" spc="30" dirty="0">
                <a:latin typeface="Tahoma"/>
                <a:cs typeface="Tahoma"/>
              </a:rPr>
              <a:t>n</a:t>
            </a:r>
            <a:r>
              <a:rPr sz="2400" spc="70" dirty="0">
                <a:latin typeface="Tahoma"/>
                <a:cs typeface="Tahoma"/>
              </a:rPr>
              <a:t>s</a:t>
            </a:r>
            <a:r>
              <a:rPr sz="2400" spc="-320" dirty="0">
                <a:latin typeface="Tahoma"/>
                <a:cs typeface="Tahoma"/>
              </a:rPr>
              <a:t> </a:t>
            </a:r>
            <a:r>
              <a:rPr sz="2400" spc="-60" dirty="0">
                <a:latin typeface="Tahoma"/>
                <a:cs typeface="Tahoma"/>
              </a:rPr>
              <a:t>t</a:t>
            </a:r>
            <a:r>
              <a:rPr sz="2400" spc="30" dirty="0">
                <a:latin typeface="Tahoma"/>
                <a:cs typeface="Tahoma"/>
              </a:rPr>
              <a:t>h</a:t>
            </a:r>
            <a:r>
              <a:rPr sz="2400" spc="-20" dirty="0">
                <a:latin typeface="Tahoma"/>
                <a:cs typeface="Tahoma"/>
              </a:rPr>
              <a:t>e</a:t>
            </a:r>
            <a:r>
              <a:rPr sz="2400" spc="10" dirty="0">
                <a:latin typeface="Tahoma"/>
                <a:cs typeface="Tahoma"/>
              </a:rPr>
              <a:t>y</a:t>
            </a:r>
            <a:r>
              <a:rPr sz="2400" spc="-320" dirty="0">
                <a:latin typeface="Tahoma"/>
                <a:cs typeface="Tahoma"/>
              </a:rPr>
              <a:t> </a:t>
            </a:r>
            <a:r>
              <a:rPr sz="2400" spc="-25" dirty="0">
                <a:latin typeface="Tahoma"/>
                <a:cs typeface="Tahoma"/>
              </a:rPr>
              <a:t>a</a:t>
            </a:r>
            <a:r>
              <a:rPr sz="2400" spc="10" dirty="0">
                <a:latin typeface="Tahoma"/>
                <a:cs typeface="Tahoma"/>
              </a:rPr>
              <a:t>r</a:t>
            </a:r>
            <a:r>
              <a:rPr sz="2400" spc="60" dirty="0">
                <a:latin typeface="Tahoma"/>
                <a:cs typeface="Tahoma"/>
              </a:rPr>
              <a:t>e  </a:t>
            </a:r>
            <a:r>
              <a:rPr sz="2400" spc="40" dirty="0">
                <a:latin typeface="Tahoma"/>
                <a:cs typeface="Tahoma"/>
              </a:rPr>
              <a:t>p</a:t>
            </a:r>
            <a:r>
              <a:rPr sz="2400" spc="-20" dirty="0">
                <a:latin typeface="Tahoma"/>
                <a:cs typeface="Tahoma"/>
              </a:rPr>
              <a:t>e</a:t>
            </a:r>
            <a:r>
              <a:rPr sz="2400" spc="10" dirty="0">
                <a:latin typeface="Tahoma"/>
                <a:cs typeface="Tahoma"/>
              </a:rPr>
              <a:t>r</a:t>
            </a:r>
            <a:r>
              <a:rPr sz="2400" spc="-55" dirty="0">
                <a:latin typeface="Tahoma"/>
                <a:cs typeface="Tahoma"/>
              </a:rPr>
              <a:t>f</a:t>
            </a:r>
            <a:r>
              <a:rPr sz="2400" spc="-20" dirty="0">
                <a:latin typeface="Tahoma"/>
                <a:cs typeface="Tahoma"/>
              </a:rPr>
              <a:t>e</a:t>
            </a:r>
            <a:r>
              <a:rPr sz="2400" spc="-65" dirty="0">
                <a:latin typeface="Tahoma"/>
                <a:cs typeface="Tahoma"/>
              </a:rPr>
              <a:t>c</a:t>
            </a:r>
            <a:r>
              <a:rPr sz="2400" spc="-60" dirty="0">
                <a:latin typeface="Tahoma"/>
                <a:cs typeface="Tahoma"/>
              </a:rPr>
              <a:t>t</a:t>
            </a:r>
            <a:r>
              <a:rPr sz="2400" spc="-45" dirty="0">
                <a:latin typeface="Tahoma"/>
                <a:cs typeface="Tahoma"/>
              </a:rPr>
              <a:t>l</a:t>
            </a:r>
            <a:r>
              <a:rPr sz="2400" spc="10" dirty="0">
                <a:latin typeface="Tahoma"/>
                <a:cs typeface="Tahoma"/>
              </a:rPr>
              <a:t>y</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20" dirty="0">
                <a:latin typeface="Tahoma"/>
                <a:cs typeface="Tahoma"/>
              </a:rPr>
              <a:t>e</a:t>
            </a:r>
            <a:r>
              <a:rPr sz="2400" spc="140" dirty="0">
                <a:latin typeface="Tahoma"/>
                <a:cs typeface="Tahoma"/>
              </a:rPr>
              <a:t>d</a:t>
            </a:r>
            <a:r>
              <a:rPr sz="2400" spc="-320" dirty="0">
                <a:latin typeface="Tahoma"/>
                <a:cs typeface="Tahoma"/>
              </a:rPr>
              <a:t> </a:t>
            </a:r>
            <a:r>
              <a:rPr sz="2400" spc="-15" dirty="0">
                <a:latin typeface="Tahoma"/>
                <a:cs typeface="Tahoma"/>
              </a:rPr>
              <a:t>w</a:t>
            </a:r>
            <a:r>
              <a:rPr sz="2400" spc="30" dirty="0">
                <a:latin typeface="Tahoma"/>
                <a:cs typeface="Tahoma"/>
              </a:rPr>
              <a:t>h</a:t>
            </a:r>
            <a:r>
              <a:rPr sz="2400" spc="-45" dirty="0">
                <a:latin typeface="Tahoma"/>
                <a:cs typeface="Tahoma"/>
              </a:rPr>
              <a:t>il</a:t>
            </a:r>
            <a:r>
              <a:rPr sz="2400" spc="80" dirty="0">
                <a:latin typeface="Tahoma"/>
                <a:cs typeface="Tahoma"/>
              </a:rPr>
              <a:t>e</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114" dirty="0">
                <a:latin typeface="Tahoma"/>
                <a:cs typeface="Tahoma"/>
              </a:rPr>
              <a:t>g</a:t>
            </a:r>
            <a:r>
              <a:rPr sz="2400" spc="10" dirty="0">
                <a:latin typeface="Tahoma"/>
                <a:cs typeface="Tahoma"/>
              </a:rPr>
              <a:t>r</a:t>
            </a:r>
            <a:r>
              <a:rPr sz="2400" spc="-20" dirty="0">
                <a:latin typeface="Tahoma"/>
                <a:cs typeface="Tahoma"/>
              </a:rPr>
              <a:t>e</a:t>
            </a:r>
            <a:r>
              <a:rPr sz="2400" spc="-25" dirty="0">
                <a:latin typeface="Tahoma"/>
                <a:cs typeface="Tahoma"/>
              </a:rPr>
              <a:t>a</a:t>
            </a:r>
            <a:r>
              <a:rPr sz="2400" spc="-60" dirty="0">
                <a:latin typeface="Tahoma"/>
                <a:cs typeface="Tahoma"/>
              </a:rPr>
              <a:t>t</a:t>
            </a:r>
            <a:r>
              <a:rPr sz="2400" spc="-20" dirty="0">
                <a:latin typeface="Tahoma"/>
                <a:cs typeface="Tahoma"/>
              </a:rPr>
              <a:t>e</a:t>
            </a:r>
            <a:r>
              <a:rPr sz="2400" spc="100" dirty="0">
                <a:latin typeface="Tahoma"/>
                <a:cs typeface="Tahoma"/>
              </a:rPr>
              <a:t>r  </a:t>
            </a:r>
            <a:r>
              <a:rPr sz="2400" spc="20" dirty="0">
                <a:latin typeface="Tahoma"/>
                <a:cs typeface="Tahoma"/>
              </a:rPr>
              <a:t>than </a:t>
            </a:r>
            <a:r>
              <a:rPr sz="2400" spc="60" dirty="0">
                <a:latin typeface="Tahoma"/>
                <a:cs typeface="Tahoma"/>
              </a:rPr>
              <a:t>0 </a:t>
            </a:r>
            <a:r>
              <a:rPr sz="2400" spc="35" dirty="0">
                <a:latin typeface="Tahoma"/>
                <a:cs typeface="Tahoma"/>
              </a:rPr>
              <a:t>means </a:t>
            </a:r>
            <a:r>
              <a:rPr sz="2400" spc="-10" dirty="0">
                <a:latin typeface="Tahoma"/>
                <a:cs typeface="Tahoma"/>
              </a:rPr>
              <a:t>they </a:t>
            </a:r>
            <a:r>
              <a:rPr sz="2400" spc="20" dirty="0">
                <a:latin typeface="Tahoma"/>
                <a:cs typeface="Tahoma"/>
              </a:rPr>
              <a:t>are </a:t>
            </a:r>
            <a:r>
              <a:rPr sz="2400" spc="-25" dirty="0">
                <a:latin typeface="Tahoma"/>
                <a:cs typeface="Tahoma"/>
              </a:rPr>
              <a:t>positively correlated, </a:t>
            </a:r>
            <a:r>
              <a:rPr sz="2400" spc="-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45" dirty="0">
                <a:latin typeface="Tahoma"/>
                <a:cs typeface="Tahoma"/>
              </a:rPr>
              <a:t>l</a:t>
            </a:r>
            <a:r>
              <a:rPr sz="2400" spc="-20" dirty="0">
                <a:latin typeface="Tahoma"/>
                <a:cs typeface="Tahoma"/>
              </a:rPr>
              <a:t>e</a:t>
            </a:r>
            <a:r>
              <a:rPr sz="2400" spc="-30" dirty="0">
                <a:latin typeface="Tahoma"/>
                <a:cs typeface="Tahoma"/>
              </a:rPr>
              <a:t>s</a:t>
            </a:r>
            <a:r>
              <a:rPr sz="2400" spc="70" dirty="0">
                <a:latin typeface="Tahoma"/>
                <a:cs typeface="Tahoma"/>
              </a:rPr>
              <a:t>s</a:t>
            </a:r>
            <a:r>
              <a:rPr sz="2400" spc="-320" dirty="0">
                <a:latin typeface="Tahoma"/>
                <a:cs typeface="Tahoma"/>
              </a:rPr>
              <a:t> </a:t>
            </a:r>
            <a:r>
              <a:rPr sz="2400" spc="-60" dirty="0">
                <a:latin typeface="Tahoma"/>
                <a:cs typeface="Tahoma"/>
              </a:rPr>
              <a:t>t</a:t>
            </a:r>
            <a:r>
              <a:rPr sz="2400" spc="30" dirty="0">
                <a:latin typeface="Tahoma"/>
                <a:cs typeface="Tahoma"/>
              </a:rPr>
              <a:t>h</a:t>
            </a:r>
            <a:r>
              <a:rPr sz="2400" spc="-25" dirty="0">
                <a:latin typeface="Tahoma"/>
                <a:cs typeface="Tahoma"/>
              </a:rPr>
              <a:t>a</a:t>
            </a:r>
            <a:r>
              <a:rPr sz="2400" spc="130" dirty="0">
                <a:latin typeface="Tahoma"/>
                <a:cs typeface="Tahoma"/>
              </a:rPr>
              <a:t>n</a:t>
            </a:r>
            <a:r>
              <a:rPr sz="2400" spc="-320" dirty="0">
                <a:latin typeface="Tahoma"/>
                <a:cs typeface="Tahoma"/>
              </a:rPr>
              <a:t> </a:t>
            </a:r>
            <a:r>
              <a:rPr sz="2400" spc="-45" dirty="0">
                <a:latin typeface="Tahoma"/>
                <a:cs typeface="Tahoma"/>
              </a:rPr>
              <a:t>z</a:t>
            </a:r>
            <a:r>
              <a:rPr sz="2400" spc="-20" dirty="0">
                <a:latin typeface="Tahoma"/>
                <a:cs typeface="Tahoma"/>
              </a:rPr>
              <a:t>e</a:t>
            </a:r>
            <a:r>
              <a:rPr sz="2400" spc="10" dirty="0">
                <a:latin typeface="Tahoma"/>
                <a:cs typeface="Tahoma"/>
              </a:rPr>
              <a:t>r</a:t>
            </a:r>
            <a:r>
              <a:rPr sz="2400" spc="145" dirty="0">
                <a:latin typeface="Tahoma"/>
                <a:cs typeface="Tahoma"/>
              </a:rPr>
              <a:t>o</a:t>
            </a:r>
            <a:r>
              <a:rPr sz="2400" spc="-320" dirty="0">
                <a:latin typeface="Tahoma"/>
                <a:cs typeface="Tahoma"/>
              </a:rPr>
              <a:t> </a:t>
            </a:r>
            <a:r>
              <a:rPr sz="2400" spc="-15" dirty="0">
                <a:latin typeface="Tahoma"/>
                <a:cs typeface="Tahoma"/>
              </a:rPr>
              <a:t>w</a:t>
            </a:r>
            <a:r>
              <a:rPr sz="2400" spc="-45" dirty="0">
                <a:latin typeface="Tahoma"/>
                <a:cs typeface="Tahoma"/>
              </a:rPr>
              <a:t>il</a:t>
            </a:r>
            <a:r>
              <a:rPr sz="2400" spc="55" dirty="0">
                <a:latin typeface="Tahoma"/>
                <a:cs typeface="Tahoma"/>
              </a:rPr>
              <a:t>l</a:t>
            </a:r>
            <a:r>
              <a:rPr sz="2400" spc="-320" dirty="0">
                <a:latin typeface="Tahoma"/>
                <a:cs typeface="Tahoma"/>
              </a:rPr>
              <a:t> </a:t>
            </a:r>
            <a:r>
              <a:rPr sz="2400" spc="-30" dirty="0">
                <a:latin typeface="Tahoma"/>
                <a:cs typeface="Tahoma"/>
              </a:rPr>
              <a:t>s</a:t>
            </a:r>
            <a:r>
              <a:rPr sz="2400" spc="30" dirty="0">
                <a:latin typeface="Tahoma"/>
                <a:cs typeface="Tahoma"/>
              </a:rPr>
              <a:t>h</a:t>
            </a:r>
            <a:r>
              <a:rPr sz="2400" spc="45" dirty="0">
                <a:latin typeface="Tahoma"/>
                <a:cs typeface="Tahoma"/>
              </a:rPr>
              <a:t>o</a:t>
            </a:r>
            <a:r>
              <a:rPr sz="2400" spc="85" dirty="0">
                <a:latin typeface="Tahoma"/>
                <a:cs typeface="Tahoma"/>
              </a:rPr>
              <a:t>w</a:t>
            </a:r>
            <a:r>
              <a:rPr sz="2400" spc="-320" dirty="0">
                <a:latin typeface="Tahoma"/>
                <a:cs typeface="Tahoma"/>
              </a:rPr>
              <a:t>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95" dirty="0">
                <a:latin typeface="Tahoma"/>
                <a:cs typeface="Tahoma"/>
              </a:rPr>
              <a:t>v</a:t>
            </a:r>
            <a:r>
              <a:rPr sz="2400" spc="-25" dirty="0">
                <a:latin typeface="Tahoma"/>
                <a:cs typeface="Tahoma"/>
              </a:rPr>
              <a:t>a</a:t>
            </a:r>
            <a:r>
              <a:rPr sz="2400" spc="10" dirty="0">
                <a:latin typeface="Tahoma"/>
                <a:cs typeface="Tahoma"/>
              </a:rPr>
              <a:t>r</a:t>
            </a:r>
            <a:r>
              <a:rPr sz="2400" spc="-45" dirty="0">
                <a:latin typeface="Tahoma"/>
                <a:cs typeface="Tahoma"/>
              </a:rPr>
              <a:t>i</a:t>
            </a:r>
            <a:r>
              <a:rPr sz="2400" spc="-25" dirty="0">
                <a:latin typeface="Tahoma"/>
                <a:cs typeface="Tahoma"/>
              </a:rPr>
              <a:t>a</a:t>
            </a:r>
            <a:r>
              <a:rPr sz="2400" spc="40" dirty="0">
                <a:latin typeface="Tahoma"/>
                <a:cs typeface="Tahoma"/>
              </a:rPr>
              <a:t>b</a:t>
            </a:r>
            <a:r>
              <a:rPr sz="2400" spc="-45" dirty="0">
                <a:latin typeface="Tahoma"/>
                <a:cs typeface="Tahoma"/>
              </a:rPr>
              <a:t>l</a:t>
            </a:r>
            <a:r>
              <a:rPr sz="2400" spc="-20" dirty="0">
                <a:latin typeface="Tahoma"/>
                <a:cs typeface="Tahoma"/>
              </a:rPr>
              <a:t>e</a:t>
            </a:r>
            <a:r>
              <a:rPr sz="2400" spc="55" dirty="0">
                <a:latin typeface="Tahoma"/>
                <a:cs typeface="Tahoma"/>
              </a:rPr>
              <a:t>s  </a:t>
            </a:r>
            <a:r>
              <a:rPr sz="2400" spc="-25" dirty="0">
                <a:latin typeface="Tahoma"/>
                <a:cs typeface="Tahoma"/>
              </a:rPr>
              <a:t>a</a:t>
            </a:r>
            <a:r>
              <a:rPr sz="2400" spc="10" dirty="0">
                <a:latin typeface="Tahoma"/>
                <a:cs typeface="Tahoma"/>
              </a:rPr>
              <a:t>r</a:t>
            </a:r>
            <a:r>
              <a:rPr sz="2400" spc="80" dirty="0">
                <a:latin typeface="Tahoma"/>
                <a:cs typeface="Tahoma"/>
              </a:rPr>
              <a:t>e</a:t>
            </a:r>
            <a:r>
              <a:rPr sz="2400" spc="-320" dirty="0">
                <a:latin typeface="Tahoma"/>
                <a:cs typeface="Tahoma"/>
              </a:rPr>
              <a:t> </a:t>
            </a:r>
            <a:r>
              <a:rPr sz="2400" spc="30" dirty="0">
                <a:latin typeface="Tahoma"/>
                <a:cs typeface="Tahoma"/>
              </a:rPr>
              <a:t>n</a:t>
            </a:r>
            <a:r>
              <a:rPr sz="2400" spc="-20" dirty="0">
                <a:latin typeface="Tahoma"/>
                <a:cs typeface="Tahoma"/>
              </a:rPr>
              <a:t>e</a:t>
            </a:r>
            <a:r>
              <a:rPr sz="2400" spc="-114" dirty="0">
                <a:latin typeface="Tahoma"/>
                <a:cs typeface="Tahoma"/>
              </a:rPr>
              <a:t>g</a:t>
            </a:r>
            <a:r>
              <a:rPr sz="2400" spc="-25" dirty="0">
                <a:latin typeface="Tahoma"/>
                <a:cs typeface="Tahoma"/>
              </a:rPr>
              <a:t>a</a:t>
            </a:r>
            <a:r>
              <a:rPr sz="2400" spc="-60" dirty="0">
                <a:latin typeface="Tahoma"/>
                <a:cs typeface="Tahoma"/>
              </a:rPr>
              <a:t>t</a:t>
            </a:r>
            <a:r>
              <a:rPr sz="2400" spc="-45" dirty="0">
                <a:latin typeface="Tahoma"/>
                <a:cs typeface="Tahoma"/>
              </a:rPr>
              <a:t>i</a:t>
            </a:r>
            <a:r>
              <a:rPr sz="2400" spc="-95" dirty="0">
                <a:latin typeface="Tahoma"/>
                <a:cs typeface="Tahoma"/>
              </a:rPr>
              <a:t>v</a:t>
            </a:r>
            <a:r>
              <a:rPr sz="2400" spc="-20" dirty="0">
                <a:latin typeface="Tahoma"/>
                <a:cs typeface="Tahoma"/>
              </a:rPr>
              <a:t>e</a:t>
            </a:r>
            <a:r>
              <a:rPr sz="2400" spc="-45" dirty="0">
                <a:latin typeface="Tahoma"/>
                <a:cs typeface="Tahoma"/>
              </a:rPr>
              <a:t>l</a:t>
            </a:r>
            <a:r>
              <a:rPr sz="2400" spc="10" dirty="0">
                <a:latin typeface="Tahoma"/>
                <a:cs typeface="Tahoma"/>
              </a:rPr>
              <a:t>y</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20" dirty="0">
                <a:latin typeface="Tahoma"/>
                <a:cs typeface="Tahoma"/>
              </a:rPr>
              <a:t>e</a:t>
            </a:r>
            <a:r>
              <a:rPr sz="2400" spc="140" dirty="0">
                <a:latin typeface="Tahoma"/>
                <a:cs typeface="Tahoma"/>
              </a:rPr>
              <a:t>d</a:t>
            </a:r>
            <a:r>
              <a:rPr sz="2400" spc="-320" dirty="0">
                <a:latin typeface="Tahoma"/>
                <a:cs typeface="Tahoma"/>
              </a:rPr>
              <a:t> </a:t>
            </a:r>
            <a:r>
              <a:rPr sz="2400" spc="-25" dirty="0">
                <a:latin typeface="Tahoma"/>
                <a:cs typeface="Tahoma"/>
              </a:rPr>
              <a:t>a</a:t>
            </a:r>
            <a:r>
              <a:rPr sz="2400" spc="30" dirty="0">
                <a:latin typeface="Tahoma"/>
                <a:cs typeface="Tahoma"/>
              </a:rPr>
              <a:t>n</a:t>
            </a:r>
            <a:r>
              <a:rPr sz="2400" spc="140" dirty="0">
                <a:latin typeface="Tahoma"/>
                <a:cs typeface="Tahoma"/>
              </a:rPr>
              <a:t>d</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20" dirty="0">
                <a:latin typeface="Tahoma"/>
                <a:cs typeface="Tahoma"/>
              </a:rPr>
              <a:t>e</a:t>
            </a:r>
            <a:r>
              <a:rPr sz="2400" spc="40" dirty="0">
                <a:latin typeface="Tahoma"/>
                <a:cs typeface="Tahoma"/>
              </a:rPr>
              <a:t>q</a:t>
            </a:r>
            <a:r>
              <a:rPr sz="2400" spc="30" dirty="0">
                <a:latin typeface="Tahoma"/>
                <a:cs typeface="Tahoma"/>
              </a:rPr>
              <a:t>u</a:t>
            </a:r>
            <a:r>
              <a:rPr sz="2400" spc="-25" dirty="0">
                <a:latin typeface="Tahoma"/>
                <a:cs typeface="Tahoma"/>
              </a:rPr>
              <a:t>a</a:t>
            </a:r>
            <a:r>
              <a:rPr sz="2400" spc="70" dirty="0">
                <a:latin typeface="Tahoma"/>
                <a:cs typeface="Tahoma"/>
              </a:rPr>
              <a:t>l  </a:t>
            </a:r>
            <a:r>
              <a:rPr sz="2400" spc="-60" dirty="0">
                <a:latin typeface="Tahoma"/>
                <a:cs typeface="Tahoma"/>
              </a:rPr>
              <a:t>t</a:t>
            </a:r>
            <a:r>
              <a:rPr sz="2400" spc="145" dirty="0">
                <a:latin typeface="Tahoma"/>
                <a:cs typeface="Tahoma"/>
              </a:rPr>
              <a:t>o</a:t>
            </a:r>
            <a:r>
              <a:rPr sz="2400" spc="-320" dirty="0">
                <a:latin typeface="Tahoma"/>
                <a:cs typeface="Tahoma"/>
              </a:rPr>
              <a:t> </a:t>
            </a:r>
            <a:r>
              <a:rPr sz="2400" spc="-45" dirty="0">
                <a:latin typeface="Tahoma"/>
                <a:cs typeface="Tahoma"/>
              </a:rPr>
              <a:t>z</a:t>
            </a:r>
            <a:r>
              <a:rPr sz="2400" spc="-20" dirty="0">
                <a:latin typeface="Tahoma"/>
                <a:cs typeface="Tahoma"/>
              </a:rPr>
              <a:t>e</a:t>
            </a:r>
            <a:r>
              <a:rPr sz="2400" spc="10" dirty="0">
                <a:latin typeface="Tahoma"/>
                <a:cs typeface="Tahoma"/>
              </a:rPr>
              <a:t>r</a:t>
            </a:r>
            <a:r>
              <a:rPr sz="2400" spc="145" dirty="0">
                <a:latin typeface="Tahoma"/>
                <a:cs typeface="Tahoma"/>
              </a:rPr>
              <a:t>o</a:t>
            </a:r>
            <a:r>
              <a:rPr sz="2400" spc="-320" dirty="0">
                <a:latin typeface="Tahoma"/>
                <a:cs typeface="Tahoma"/>
              </a:rPr>
              <a:t> </a:t>
            </a:r>
            <a:r>
              <a:rPr sz="2400" spc="-15" dirty="0">
                <a:latin typeface="Tahoma"/>
                <a:cs typeface="Tahoma"/>
              </a:rPr>
              <a:t>w</a:t>
            </a:r>
            <a:r>
              <a:rPr sz="2400" spc="-45" dirty="0">
                <a:latin typeface="Tahoma"/>
                <a:cs typeface="Tahoma"/>
              </a:rPr>
              <a:t>il</a:t>
            </a:r>
            <a:r>
              <a:rPr sz="2400" spc="55" dirty="0">
                <a:latin typeface="Tahoma"/>
                <a:cs typeface="Tahoma"/>
              </a:rPr>
              <a:t>l</a:t>
            </a:r>
            <a:r>
              <a:rPr sz="2400" spc="-320" dirty="0">
                <a:latin typeface="Tahoma"/>
                <a:cs typeface="Tahoma"/>
              </a:rPr>
              <a:t> </a:t>
            </a:r>
            <a:r>
              <a:rPr sz="2400" spc="-30" dirty="0">
                <a:latin typeface="Tahoma"/>
                <a:cs typeface="Tahoma"/>
              </a:rPr>
              <a:t>s</a:t>
            </a:r>
            <a:r>
              <a:rPr sz="2400" spc="30" dirty="0">
                <a:latin typeface="Tahoma"/>
                <a:cs typeface="Tahoma"/>
              </a:rPr>
              <a:t>h</a:t>
            </a:r>
            <a:r>
              <a:rPr sz="2400" spc="45" dirty="0">
                <a:latin typeface="Tahoma"/>
                <a:cs typeface="Tahoma"/>
              </a:rPr>
              <a:t>o</a:t>
            </a:r>
            <a:r>
              <a:rPr sz="2400" spc="85" dirty="0">
                <a:latin typeface="Tahoma"/>
                <a:cs typeface="Tahoma"/>
              </a:rPr>
              <a:t>w</a:t>
            </a:r>
            <a:r>
              <a:rPr sz="2400" spc="-320" dirty="0">
                <a:latin typeface="Tahoma"/>
                <a:cs typeface="Tahoma"/>
              </a:rPr>
              <a:t> </a:t>
            </a:r>
            <a:r>
              <a:rPr sz="2400" spc="-60" dirty="0">
                <a:latin typeface="Tahoma"/>
                <a:cs typeface="Tahoma"/>
              </a:rPr>
              <a:t>t</a:t>
            </a:r>
            <a:r>
              <a:rPr sz="2400" spc="30" dirty="0">
                <a:latin typeface="Tahoma"/>
                <a:cs typeface="Tahoma"/>
              </a:rPr>
              <a:t>h</a:t>
            </a:r>
            <a:r>
              <a:rPr sz="2400" spc="-25" dirty="0">
                <a:latin typeface="Tahoma"/>
                <a:cs typeface="Tahoma"/>
              </a:rPr>
              <a:t>a</a:t>
            </a:r>
            <a:r>
              <a:rPr sz="2400" spc="40" dirty="0">
                <a:latin typeface="Tahoma"/>
                <a:cs typeface="Tahoma"/>
              </a:rPr>
              <a:t>t</a:t>
            </a:r>
            <a:r>
              <a:rPr sz="2400" spc="-320" dirty="0">
                <a:latin typeface="Tahoma"/>
                <a:cs typeface="Tahoma"/>
              </a:rPr>
              <a:t>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95" dirty="0">
                <a:latin typeface="Tahoma"/>
                <a:cs typeface="Tahoma"/>
              </a:rPr>
              <a:t>v</a:t>
            </a:r>
            <a:r>
              <a:rPr sz="2400" spc="-25" dirty="0">
                <a:latin typeface="Tahoma"/>
                <a:cs typeface="Tahoma"/>
              </a:rPr>
              <a:t>a</a:t>
            </a:r>
            <a:r>
              <a:rPr sz="2400" spc="10" dirty="0">
                <a:latin typeface="Tahoma"/>
                <a:cs typeface="Tahoma"/>
              </a:rPr>
              <a:t>r</a:t>
            </a:r>
            <a:r>
              <a:rPr sz="2400" spc="-45" dirty="0">
                <a:latin typeface="Tahoma"/>
                <a:cs typeface="Tahoma"/>
              </a:rPr>
              <a:t>i</a:t>
            </a:r>
            <a:r>
              <a:rPr sz="2400" spc="-25" dirty="0">
                <a:latin typeface="Tahoma"/>
                <a:cs typeface="Tahoma"/>
              </a:rPr>
              <a:t>a</a:t>
            </a:r>
            <a:r>
              <a:rPr sz="2400" spc="40" dirty="0">
                <a:latin typeface="Tahoma"/>
                <a:cs typeface="Tahoma"/>
              </a:rPr>
              <a:t>b</a:t>
            </a:r>
            <a:r>
              <a:rPr sz="2400" spc="-45" dirty="0">
                <a:latin typeface="Tahoma"/>
                <a:cs typeface="Tahoma"/>
              </a:rPr>
              <a:t>l</a:t>
            </a:r>
            <a:r>
              <a:rPr sz="2400" spc="-20" dirty="0">
                <a:latin typeface="Tahoma"/>
                <a:cs typeface="Tahoma"/>
              </a:rPr>
              <a:t>e</a:t>
            </a:r>
            <a:r>
              <a:rPr sz="2400" spc="70" dirty="0">
                <a:latin typeface="Tahoma"/>
                <a:cs typeface="Tahoma"/>
              </a:rPr>
              <a:t>s</a:t>
            </a:r>
            <a:r>
              <a:rPr sz="2400" spc="-320" dirty="0">
                <a:latin typeface="Tahoma"/>
                <a:cs typeface="Tahoma"/>
              </a:rPr>
              <a:t> </a:t>
            </a:r>
            <a:r>
              <a:rPr sz="2400" spc="-25" dirty="0">
                <a:latin typeface="Tahoma"/>
                <a:cs typeface="Tahoma"/>
              </a:rPr>
              <a:t>a</a:t>
            </a:r>
            <a:r>
              <a:rPr sz="2400" spc="10" dirty="0">
                <a:latin typeface="Tahoma"/>
                <a:cs typeface="Tahoma"/>
              </a:rPr>
              <a:t>r</a:t>
            </a:r>
            <a:r>
              <a:rPr sz="2400" spc="60" dirty="0">
                <a:latin typeface="Tahoma"/>
                <a:cs typeface="Tahoma"/>
              </a:rPr>
              <a:t>e  </a:t>
            </a:r>
            <a:r>
              <a:rPr sz="2400" spc="-45" dirty="0">
                <a:latin typeface="Tahoma"/>
                <a:cs typeface="Tahoma"/>
              </a:rPr>
              <a:t>i</a:t>
            </a:r>
            <a:r>
              <a:rPr sz="2400" spc="30" dirty="0">
                <a:latin typeface="Tahoma"/>
                <a:cs typeface="Tahoma"/>
              </a:rPr>
              <a:t>n</a:t>
            </a:r>
            <a:r>
              <a:rPr sz="2400" spc="40" dirty="0">
                <a:latin typeface="Tahoma"/>
                <a:cs typeface="Tahoma"/>
              </a:rPr>
              <a:t>d</a:t>
            </a:r>
            <a:r>
              <a:rPr sz="2400" spc="-20" dirty="0">
                <a:latin typeface="Tahoma"/>
                <a:cs typeface="Tahoma"/>
              </a:rPr>
              <a:t>e</a:t>
            </a:r>
            <a:r>
              <a:rPr sz="2400" spc="40" dirty="0">
                <a:latin typeface="Tahoma"/>
                <a:cs typeface="Tahoma"/>
              </a:rPr>
              <a:t>p</a:t>
            </a:r>
            <a:r>
              <a:rPr sz="2400" spc="-20" dirty="0">
                <a:latin typeface="Tahoma"/>
                <a:cs typeface="Tahoma"/>
              </a:rPr>
              <a:t>e</a:t>
            </a:r>
            <a:r>
              <a:rPr sz="2400" spc="30" dirty="0">
                <a:latin typeface="Tahoma"/>
                <a:cs typeface="Tahoma"/>
              </a:rPr>
              <a:t>n</a:t>
            </a:r>
            <a:r>
              <a:rPr sz="2400" spc="40" dirty="0">
                <a:latin typeface="Tahoma"/>
                <a:cs typeface="Tahoma"/>
              </a:rPr>
              <a:t>d</a:t>
            </a:r>
            <a:r>
              <a:rPr sz="2400" spc="-20" dirty="0">
                <a:latin typeface="Tahoma"/>
                <a:cs typeface="Tahoma"/>
              </a:rPr>
              <a:t>e</a:t>
            </a:r>
            <a:r>
              <a:rPr sz="2400" spc="30" dirty="0">
                <a:latin typeface="Tahoma"/>
                <a:cs typeface="Tahoma"/>
              </a:rPr>
              <a:t>n</a:t>
            </a:r>
            <a:r>
              <a:rPr sz="2400" spc="40" dirty="0">
                <a:latin typeface="Tahoma"/>
                <a:cs typeface="Tahoma"/>
              </a:rPr>
              <a:t>t</a:t>
            </a:r>
            <a:r>
              <a:rPr sz="2400" spc="-320" dirty="0">
                <a:latin typeface="Tahoma"/>
                <a:cs typeface="Tahoma"/>
              </a:rPr>
              <a:t> </a:t>
            </a:r>
            <a:r>
              <a:rPr sz="2400" spc="45" dirty="0">
                <a:latin typeface="Tahoma"/>
                <a:cs typeface="Tahoma"/>
              </a:rPr>
              <a:t>of</a:t>
            </a:r>
            <a:r>
              <a:rPr sz="2400" spc="-320" dirty="0">
                <a:latin typeface="Tahoma"/>
                <a:cs typeface="Tahoma"/>
              </a:rPr>
              <a:t> </a:t>
            </a:r>
            <a:r>
              <a:rPr sz="2400" spc="-20" dirty="0">
                <a:latin typeface="Tahoma"/>
                <a:cs typeface="Tahoma"/>
              </a:rPr>
              <a:t>e</a:t>
            </a:r>
            <a:r>
              <a:rPr sz="2400" spc="-25" dirty="0">
                <a:latin typeface="Tahoma"/>
                <a:cs typeface="Tahoma"/>
              </a:rPr>
              <a:t>a</a:t>
            </a:r>
            <a:r>
              <a:rPr sz="2400" spc="-65" dirty="0">
                <a:latin typeface="Tahoma"/>
                <a:cs typeface="Tahoma"/>
              </a:rPr>
              <a:t>c</a:t>
            </a:r>
            <a:r>
              <a:rPr sz="2400" spc="130" dirty="0">
                <a:latin typeface="Tahoma"/>
                <a:cs typeface="Tahoma"/>
              </a:rPr>
              <a:t>h</a:t>
            </a:r>
            <a:r>
              <a:rPr sz="2400" spc="-320" dirty="0">
                <a:latin typeface="Tahoma"/>
                <a:cs typeface="Tahoma"/>
              </a:rPr>
              <a:t> </a:t>
            </a:r>
            <a:r>
              <a:rPr sz="2400" spc="45" dirty="0">
                <a:latin typeface="Tahoma"/>
                <a:cs typeface="Tahoma"/>
              </a:rPr>
              <a:t>o</a:t>
            </a:r>
            <a:r>
              <a:rPr sz="2400" spc="-60" dirty="0">
                <a:latin typeface="Tahoma"/>
                <a:cs typeface="Tahoma"/>
              </a:rPr>
              <a:t>t</a:t>
            </a:r>
            <a:r>
              <a:rPr sz="2400" spc="30" dirty="0">
                <a:latin typeface="Tahoma"/>
                <a:cs typeface="Tahoma"/>
              </a:rPr>
              <a:t>h</a:t>
            </a:r>
            <a:r>
              <a:rPr sz="2400" spc="-20" dirty="0">
                <a:latin typeface="Tahoma"/>
                <a:cs typeface="Tahoma"/>
              </a:rPr>
              <a:t>e</a:t>
            </a:r>
            <a:r>
              <a:rPr sz="2400" spc="10" dirty="0">
                <a:latin typeface="Tahoma"/>
                <a:cs typeface="Tahoma"/>
              </a:rPr>
              <a:t>r</a:t>
            </a:r>
            <a:r>
              <a:rPr sz="2400" spc="-90" dirty="0">
                <a:latin typeface="Tahoma"/>
                <a:cs typeface="Tahoma"/>
              </a:rPr>
              <a:t>.</a:t>
            </a:r>
            <a:endParaRPr sz="2400">
              <a:latin typeface="Tahoma"/>
              <a:cs typeface="Tahoma"/>
            </a:endParaRPr>
          </a:p>
          <a:p>
            <a:pPr>
              <a:lnSpc>
                <a:spcPct val="100000"/>
              </a:lnSpc>
              <a:spcBef>
                <a:spcPts val="25"/>
              </a:spcBef>
            </a:pPr>
            <a:endParaRPr sz="4700">
              <a:latin typeface="Tahoma"/>
              <a:cs typeface="Tahoma"/>
            </a:endParaRPr>
          </a:p>
          <a:p>
            <a:pPr marL="12700" marR="112395">
              <a:lnSpc>
                <a:spcPts val="2850"/>
              </a:lnSpc>
            </a:pPr>
            <a:r>
              <a:rPr sz="2400" spc="-200" dirty="0">
                <a:latin typeface="Tahoma"/>
                <a:cs typeface="Tahoma"/>
              </a:rPr>
              <a:t>-</a:t>
            </a:r>
            <a:r>
              <a:rPr sz="2400" spc="-25" dirty="0">
                <a:latin typeface="Tahoma"/>
                <a:cs typeface="Tahoma"/>
              </a:rPr>
              <a:t>A</a:t>
            </a:r>
            <a:r>
              <a:rPr sz="2400" spc="-45" dirty="0">
                <a:latin typeface="Tahoma"/>
                <a:cs typeface="Tahoma"/>
              </a:rPr>
              <a:t>l</a:t>
            </a:r>
            <a:r>
              <a:rPr sz="2400" spc="55" dirty="0">
                <a:latin typeface="Tahoma"/>
                <a:cs typeface="Tahoma"/>
              </a:rPr>
              <a:t>l</a:t>
            </a:r>
            <a:r>
              <a:rPr sz="2400" spc="-320" dirty="0">
                <a:latin typeface="Tahoma"/>
                <a:cs typeface="Tahoma"/>
              </a:rPr>
              <a:t>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95" dirty="0">
                <a:latin typeface="Tahoma"/>
                <a:cs typeface="Tahoma"/>
              </a:rPr>
              <a:t>v</a:t>
            </a:r>
            <a:r>
              <a:rPr sz="2400" spc="-25" dirty="0">
                <a:latin typeface="Tahoma"/>
                <a:cs typeface="Tahoma"/>
              </a:rPr>
              <a:t>a</a:t>
            </a:r>
            <a:r>
              <a:rPr sz="2400" spc="10" dirty="0">
                <a:latin typeface="Tahoma"/>
                <a:cs typeface="Tahoma"/>
              </a:rPr>
              <a:t>r</a:t>
            </a:r>
            <a:r>
              <a:rPr sz="2400" spc="-45" dirty="0">
                <a:latin typeface="Tahoma"/>
                <a:cs typeface="Tahoma"/>
              </a:rPr>
              <a:t>i</a:t>
            </a:r>
            <a:r>
              <a:rPr sz="2400" spc="-25" dirty="0">
                <a:latin typeface="Tahoma"/>
                <a:cs typeface="Tahoma"/>
              </a:rPr>
              <a:t>a</a:t>
            </a:r>
            <a:r>
              <a:rPr sz="2400" spc="40" dirty="0">
                <a:latin typeface="Tahoma"/>
                <a:cs typeface="Tahoma"/>
              </a:rPr>
              <a:t>b</a:t>
            </a:r>
            <a:r>
              <a:rPr sz="2400" spc="-45" dirty="0">
                <a:latin typeface="Tahoma"/>
                <a:cs typeface="Tahoma"/>
              </a:rPr>
              <a:t>l</a:t>
            </a:r>
            <a:r>
              <a:rPr sz="2400" spc="-20" dirty="0">
                <a:latin typeface="Tahoma"/>
                <a:cs typeface="Tahoma"/>
              </a:rPr>
              <a:t>e</a:t>
            </a:r>
            <a:r>
              <a:rPr sz="2400" spc="70" dirty="0">
                <a:latin typeface="Tahoma"/>
                <a:cs typeface="Tahoma"/>
              </a:rPr>
              <a:t>s</a:t>
            </a:r>
            <a:r>
              <a:rPr sz="2400" spc="-320" dirty="0">
                <a:latin typeface="Tahoma"/>
                <a:cs typeface="Tahoma"/>
              </a:rPr>
              <a:t> </a:t>
            </a:r>
            <a:r>
              <a:rPr sz="2400" spc="-25" dirty="0">
                <a:latin typeface="Tahoma"/>
                <a:cs typeface="Tahoma"/>
              </a:rPr>
              <a:t>a</a:t>
            </a:r>
            <a:r>
              <a:rPr sz="2400" spc="10" dirty="0">
                <a:latin typeface="Tahoma"/>
                <a:cs typeface="Tahoma"/>
              </a:rPr>
              <a:t>r</a:t>
            </a:r>
            <a:r>
              <a:rPr sz="2400" spc="80" dirty="0">
                <a:latin typeface="Tahoma"/>
                <a:cs typeface="Tahoma"/>
              </a:rPr>
              <a:t>e</a:t>
            </a:r>
            <a:r>
              <a:rPr sz="2400" spc="-320" dirty="0">
                <a:latin typeface="Tahoma"/>
                <a:cs typeface="Tahoma"/>
              </a:rPr>
              <a:t> </a:t>
            </a:r>
            <a:r>
              <a:rPr sz="2400" spc="40" dirty="0">
                <a:latin typeface="Tahoma"/>
                <a:cs typeface="Tahoma"/>
              </a:rPr>
              <a:t>p</a:t>
            </a:r>
            <a:r>
              <a:rPr sz="2400" spc="-20" dirty="0">
                <a:latin typeface="Tahoma"/>
                <a:cs typeface="Tahoma"/>
              </a:rPr>
              <a:t>e</a:t>
            </a:r>
            <a:r>
              <a:rPr sz="2400" spc="10" dirty="0">
                <a:latin typeface="Tahoma"/>
                <a:cs typeface="Tahoma"/>
              </a:rPr>
              <a:t>r</a:t>
            </a:r>
            <a:r>
              <a:rPr sz="2400" spc="-55" dirty="0">
                <a:latin typeface="Tahoma"/>
                <a:cs typeface="Tahoma"/>
              </a:rPr>
              <a:t>f</a:t>
            </a:r>
            <a:r>
              <a:rPr sz="2400" spc="-20" dirty="0">
                <a:latin typeface="Tahoma"/>
                <a:cs typeface="Tahoma"/>
              </a:rPr>
              <a:t>e</a:t>
            </a:r>
            <a:r>
              <a:rPr sz="2400" spc="-65" dirty="0">
                <a:latin typeface="Tahoma"/>
                <a:cs typeface="Tahoma"/>
              </a:rPr>
              <a:t>c</a:t>
            </a:r>
            <a:r>
              <a:rPr sz="2400" spc="-60" dirty="0">
                <a:latin typeface="Tahoma"/>
                <a:cs typeface="Tahoma"/>
              </a:rPr>
              <a:t>t</a:t>
            </a:r>
            <a:r>
              <a:rPr sz="2400" spc="-45" dirty="0">
                <a:latin typeface="Tahoma"/>
                <a:cs typeface="Tahoma"/>
              </a:rPr>
              <a:t>l</a:t>
            </a:r>
            <a:r>
              <a:rPr sz="2400" spc="10" dirty="0">
                <a:latin typeface="Tahoma"/>
                <a:cs typeface="Tahoma"/>
              </a:rPr>
              <a:t>y</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20" dirty="0">
                <a:latin typeface="Tahoma"/>
                <a:cs typeface="Tahoma"/>
              </a:rPr>
              <a:t>e</a:t>
            </a:r>
            <a:r>
              <a:rPr sz="2400" spc="140" dirty="0">
                <a:latin typeface="Tahoma"/>
                <a:cs typeface="Tahoma"/>
              </a:rPr>
              <a:t>d</a:t>
            </a:r>
            <a:r>
              <a:rPr sz="2400" spc="-320" dirty="0">
                <a:latin typeface="Tahoma"/>
                <a:cs typeface="Tahoma"/>
              </a:rPr>
              <a:t> </a:t>
            </a:r>
            <a:r>
              <a:rPr sz="2400" spc="-15" dirty="0">
                <a:latin typeface="Tahoma"/>
                <a:cs typeface="Tahoma"/>
              </a:rPr>
              <a:t>w</a:t>
            </a:r>
            <a:r>
              <a:rPr sz="2400" spc="-45" dirty="0">
                <a:latin typeface="Tahoma"/>
                <a:cs typeface="Tahoma"/>
              </a:rPr>
              <a:t>i</a:t>
            </a:r>
            <a:r>
              <a:rPr sz="2400" spc="-60" dirty="0">
                <a:latin typeface="Tahoma"/>
                <a:cs typeface="Tahoma"/>
              </a:rPr>
              <a:t>t</a:t>
            </a:r>
            <a:r>
              <a:rPr sz="2400" spc="95" dirty="0">
                <a:latin typeface="Tahoma"/>
                <a:cs typeface="Tahoma"/>
              </a:rPr>
              <a:t>h  </a:t>
            </a:r>
            <a:r>
              <a:rPr sz="2400" spc="-20" dirty="0">
                <a:latin typeface="Tahoma"/>
                <a:cs typeface="Tahoma"/>
              </a:rPr>
              <a:t>e</a:t>
            </a:r>
            <a:r>
              <a:rPr sz="2400" spc="-25" dirty="0">
                <a:latin typeface="Tahoma"/>
                <a:cs typeface="Tahoma"/>
              </a:rPr>
              <a:t>a</a:t>
            </a:r>
            <a:r>
              <a:rPr sz="2400" spc="-65" dirty="0">
                <a:latin typeface="Tahoma"/>
                <a:cs typeface="Tahoma"/>
              </a:rPr>
              <a:t>c</a:t>
            </a:r>
            <a:r>
              <a:rPr sz="2400" spc="130" dirty="0">
                <a:latin typeface="Tahoma"/>
                <a:cs typeface="Tahoma"/>
              </a:rPr>
              <a:t>h</a:t>
            </a:r>
            <a:r>
              <a:rPr sz="2400" spc="-320" dirty="0">
                <a:latin typeface="Tahoma"/>
                <a:cs typeface="Tahoma"/>
              </a:rPr>
              <a:t> </a:t>
            </a:r>
            <a:r>
              <a:rPr sz="2400" spc="45" dirty="0">
                <a:latin typeface="Tahoma"/>
                <a:cs typeface="Tahoma"/>
              </a:rPr>
              <a:t>o</a:t>
            </a:r>
            <a:r>
              <a:rPr sz="2400" spc="-60" dirty="0">
                <a:latin typeface="Tahoma"/>
                <a:cs typeface="Tahoma"/>
              </a:rPr>
              <a:t>t</a:t>
            </a:r>
            <a:r>
              <a:rPr sz="2400" spc="30" dirty="0">
                <a:latin typeface="Tahoma"/>
                <a:cs typeface="Tahoma"/>
              </a:rPr>
              <a:t>h</a:t>
            </a:r>
            <a:r>
              <a:rPr sz="2400" spc="-20" dirty="0">
                <a:latin typeface="Tahoma"/>
                <a:cs typeface="Tahoma"/>
              </a:rPr>
              <a:t>e</a:t>
            </a:r>
            <a:r>
              <a:rPr sz="2400" spc="110" dirty="0">
                <a:latin typeface="Tahoma"/>
                <a:cs typeface="Tahoma"/>
              </a:rPr>
              <a:t>r</a:t>
            </a:r>
            <a:r>
              <a:rPr sz="2400" spc="-320" dirty="0">
                <a:latin typeface="Tahoma"/>
                <a:cs typeface="Tahoma"/>
              </a:rPr>
              <a:t> </a:t>
            </a:r>
            <a:r>
              <a:rPr sz="2400" spc="30" dirty="0">
                <a:latin typeface="Tahoma"/>
                <a:cs typeface="Tahoma"/>
              </a:rPr>
              <a:t>h</a:t>
            </a:r>
            <a:r>
              <a:rPr sz="2400" spc="-25" dirty="0">
                <a:latin typeface="Tahoma"/>
                <a:cs typeface="Tahoma"/>
              </a:rPr>
              <a:t>a</a:t>
            </a:r>
            <a:r>
              <a:rPr sz="2400" spc="-95" dirty="0">
                <a:latin typeface="Tahoma"/>
                <a:cs typeface="Tahoma"/>
              </a:rPr>
              <a:t>v</a:t>
            </a:r>
            <a:r>
              <a:rPr sz="2400" spc="80" dirty="0">
                <a:latin typeface="Tahoma"/>
                <a:cs typeface="Tahoma"/>
              </a:rPr>
              <a:t>e</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45" dirty="0">
                <a:latin typeface="Tahoma"/>
                <a:cs typeface="Tahoma"/>
              </a:rPr>
              <a:t>o</a:t>
            </a:r>
            <a:r>
              <a:rPr sz="2400" spc="30" dirty="0">
                <a:latin typeface="Tahoma"/>
                <a:cs typeface="Tahoma"/>
              </a:rPr>
              <a:t>n</a:t>
            </a:r>
            <a:r>
              <a:rPr sz="2400" spc="-20" dirty="0">
                <a:latin typeface="Tahoma"/>
                <a:cs typeface="Tahoma"/>
              </a:rPr>
              <a:t>e</a:t>
            </a:r>
            <a:r>
              <a:rPr sz="2400" spc="-90" dirty="0">
                <a:latin typeface="Tahoma"/>
                <a:cs typeface="Tahoma"/>
              </a:rPr>
              <a:t>.</a:t>
            </a:r>
            <a:r>
              <a:rPr sz="2400" spc="-320" dirty="0">
                <a:latin typeface="Tahoma"/>
                <a:cs typeface="Tahoma"/>
              </a:rPr>
              <a:t> </a:t>
            </a:r>
            <a:r>
              <a:rPr sz="2400" spc="-120" dirty="0">
                <a:latin typeface="Tahoma"/>
                <a:cs typeface="Tahoma"/>
              </a:rPr>
              <a:t>S</a:t>
            </a:r>
            <a:r>
              <a:rPr sz="2400" spc="-45" dirty="0">
                <a:latin typeface="Tahoma"/>
                <a:cs typeface="Tahoma"/>
              </a:rPr>
              <a:t>i</a:t>
            </a:r>
            <a:r>
              <a:rPr sz="2400" spc="114" dirty="0">
                <a:latin typeface="Tahoma"/>
                <a:cs typeface="Tahoma"/>
              </a:rPr>
              <a:t>m</a:t>
            </a:r>
            <a:r>
              <a:rPr sz="2400" spc="-45" dirty="0">
                <a:latin typeface="Tahoma"/>
                <a:cs typeface="Tahoma"/>
              </a:rPr>
              <a:t>il</a:t>
            </a:r>
            <a:r>
              <a:rPr sz="2400" spc="-25" dirty="0">
                <a:latin typeface="Tahoma"/>
                <a:cs typeface="Tahoma"/>
              </a:rPr>
              <a:t>a</a:t>
            </a:r>
            <a:r>
              <a:rPr sz="2400" spc="10" dirty="0">
                <a:latin typeface="Tahoma"/>
                <a:cs typeface="Tahoma"/>
              </a:rPr>
              <a:t>r</a:t>
            </a:r>
            <a:r>
              <a:rPr sz="2400" spc="-45" dirty="0">
                <a:latin typeface="Tahoma"/>
                <a:cs typeface="Tahoma"/>
              </a:rPr>
              <a:t>l</a:t>
            </a:r>
            <a:r>
              <a:rPr sz="2400" spc="10" dirty="0">
                <a:latin typeface="Tahoma"/>
                <a:cs typeface="Tahoma"/>
              </a:rPr>
              <a:t>y</a:t>
            </a:r>
            <a:r>
              <a:rPr sz="2400" spc="-320" dirty="0">
                <a:latin typeface="Tahoma"/>
                <a:cs typeface="Tahoma"/>
              </a:rPr>
              <a:t> </a:t>
            </a:r>
            <a:r>
              <a:rPr sz="2400" spc="30" dirty="0">
                <a:latin typeface="Tahoma"/>
                <a:cs typeface="Tahoma"/>
              </a:rPr>
              <a:t>u</a:t>
            </a:r>
            <a:r>
              <a:rPr sz="2400" spc="-30" dirty="0">
                <a:latin typeface="Tahoma"/>
                <a:cs typeface="Tahoma"/>
              </a:rPr>
              <a:t>s</a:t>
            </a:r>
            <a:r>
              <a:rPr sz="2400" spc="-45" dirty="0">
                <a:latin typeface="Tahoma"/>
                <a:cs typeface="Tahoma"/>
              </a:rPr>
              <a:t>i</a:t>
            </a:r>
            <a:r>
              <a:rPr sz="2400" spc="30" dirty="0">
                <a:latin typeface="Tahoma"/>
                <a:cs typeface="Tahoma"/>
              </a:rPr>
              <a:t>n</a:t>
            </a:r>
            <a:r>
              <a:rPr sz="2400" spc="-10" dirty="0">
                <a:latin typeface="Tahoma"/>
                <a:cs typeface="Tahoma"/>
              </a:rPr>
              <a:t>g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30" dirty="0">
                <a:latin typeface="Tahoma"/>
                <a:cs typeface="Tahoma"/>
              </a:rPr>
              <a:t>h</a:t>
            </a:r>
            <a:r>
              <a:rPr sz="2400" spc="-20" dirty="0">
                <a:latin typeface="Tahoma"/>
                <a:cs typeface="Tahoma"/>
              </a:rPr>
              <a:t>e</a:t>
            </a:r>
            <a:r>
              <a:rPr sz="2400" spc="-25" dirty="0">
                <a:latin typeface="Tahoma"/>
                <a:cs typeface="Tahoma"/>
              </a:rPr>
              <a:t>a</a:t>
            </a:r>
            <a:r>
              <a:rPr sz="2400" spc="40" dirty="0">
                <a:latin typeface="Tahoma"/>
                <a:cs typeface="Tahoma"/>
              </a:rPr>
              <a:t>t</a:t>
            </a:r>
            <a:r>
              <a:rPr sz="2400" spc="-320" dirty="0">
                <a:latin typeface="Tahoma"/>
                <a:cs typeface="Tahoma"/>
              </a:rPr>
              <a:t> </a:t>
            </a:r>
            <a:r>
              <a:rPr sz="2400" spc="114" dirty="0">
                <a:latin typeface="Tahoma"/>
                <a:cs typeface="Tahoma"/>
              </a:rPr>
              <a:t>m</a:t>
            </a:r>
            <a:r>
              <a:rPr sz="2400" spc="-25" dirty="0">
                <a:latin typeface="Tahoma"/>
                <a:cs typeface="Tahoma"/>
              </a:rPr>
              <a:t>a</a:t>
            </a:r>
            <a:r>
              <a:rPr sz="2400" spc="140" dirty="0">
                <a:latin typeface="Tahoma"/>
                <a:cs typeface="Tahoma"/>
              </a:rPr>
              <a:t>p</a:t>
            </a:r>
            <a:r>
              <a:rPr sz="2400" spc="-320" dirty="0">
                <a:latin typeface="Tahoma"/>
                <a:cs typeface="Tahoma"/>
              </a:rPr>
              <a:t> </a:t>
            </a:r>
            <a:r>
              <a:rPr sz="2400" spc="-15" dirty="0">
                <a:latin typeface="Tahoma"/>
                <a:cs typeface="Tahoma"/>
              </a:rPr>
              <a:t>w</a:t>
            </a:r>
            <a:r>
              <a:rPr sz="2400" spc="80" dirty="0">
                <a:latin typeface="Tahoma"/>
                <a:cs typeface="Tahoma"/>
              </a:rPr>
              <a:t>e</a:t>
            </a:r>
            <a:r>
              <a:rPr sz="2400" spc="-320" dirty="0">
                <a:latin typeface="Tahoma"/>
                <a:cs typeface="Tahoma"/>
              </a:rPr>
              <a:t> </a:t>
            </a:r>
            <a:r>
              <a:rPr sz="2400" spc="-65" dirty="0">
                <a:latin typeface="Tahoma"/>
                <a:cs typeface="Tahoma"/>
              </a:rPr>
              <a:t>c</a:t>
            </a:r>
            <a:r>
              <a:rPr sz="2400" spc="-25" dirty="0">
                <a:latin typeface="Tahoma"/>
                <a:cs typeface="Tahoma"/>
              </a:rPr>
              <a:t>a</a:t>
            </a:r>
            <a:r>
              <a:rPr sz="2400" spc="130" dirty="0">
                <a:latin typeface="Tahoma"/>
                <a:cs typeface="Tahoma"/>
              </a:rPr>
              <a:t>n</a:t>
            </a:r>
            <a:r>
              <a:rPr sz="2400" spc="-320" dirty="0">
                <a:latin typeface="Tahoma"/>
                <a:cs typeface="Tahoma"/>
              </a:rPr>
              <a:t> </a:t>
            </a:r>
            <a:r>
              <a:rPr sz="2400" spc="-55" dirty="0">
                <a:latin typeface="Tahoma"/>
                <a:cs typeface="Tahoma"/>
              </a:rPr>
              <a:t>f</a:t>
            </a:r>
            <a:r>
              <a:rPr sz="2400" spc="-45" dirty="0">
                <a:latin typeface="Tahoma"/>
                <a:cs typeface="Tahoma"/>
              </a:rPr>
              <a:t>i</a:t>
            </a:r>
            <a:r>
              <a:rPr sz="2400" spc="30" dirty="0">
                <a:latin typeface="Tahoma"/>
                <a:cs typeface="Tahoma"/>
              </a:rPr>
              <a:t>n</a:t>
            </a:r>
            <a:r>
              <a:rPr sz="2400" spc="140" dirty="0">
                <a:latin typeface="Tahoma"/>
                <a:cs typeface="Tahoma"/>
              </a:rPr>
              <a:t>d</a:t>
            </a:r>
            <a:r>
              <a:rPr sz="2400" spc="-320" dirty="0">
                <a:latin typeface="Tahoma"/>
                <a:cs typeface="Tahoma"/>
              </a:rPr>
              <a:t> </a:t>
            </a:r>
            <a:r>
              <a:rPr sz="2400" spc="-60" dirty="0">
                <a:latin typeface="Tahoma"/>
                <a:cs typeface="Tahoma"/>
              </a:rPr>
              <a:t>t</a:t>
            </a:r>
            <a:r>
              <a:rPr sz="2400" spc="30" dirty="0">
                <a:latin typeface="Tahoma"/>
                <a:cs typeface="Tahoma"/>
              </a:rPr>
              <a:t>h</a:t>
            </a:r>
            <a:r>
              <a:rPr sz="2400" spc="80" dirty="0">
                <a:latin typeface="Tahoma"/>
                <a:cs typeface="Tahoma"/>
              </a:rPr>
              <a:t>e</a:t>
            </a:r>
            <a:r>
              <a:rPr sz="2400" spc="-320" dirty="0">
                <a:latin typeface="Tahoma"/>
                <a:cs typeface="Tahoma"/>
              </a:rPr>
              <a:t> </a:t>
            </a:r>
            <a:r>
              <a:rPr sz="2400" spc="-65" dirty="0">
                <a:latin typeface="Tahoma"/>
                <a:cs typeface="Tahoma"/>
              </a:rPr>
              <a:t>c</a:t>
            </a:r>
            <a:r>
              <a:rPr sz="2400" spc="45" dirty="0">
                <a:latin typeface="Tahoma"/>
                <a:cs typeface="Tahoma"/>
              </a:rPr>
              <a:t>o</a:t>
            </a:r>
            <a:r>
              <a:rPr sz="2400" spc="10" dirty="0">
                <a:latin typeface="Tahoma"/>
                <a:cs typeface="Tahoma"/>
              </a:rPr>
              <a:t>rr</a:t>
            </a:r>
            <a:r>
              <a:rPr sz="2400" spc="-20" dirty="0">
                <a:latin typeface="Tahoma"/>
                <a:cs typeface="Tahoma"/>
              </a:rPr>
              <a:t>e</a:t>
            </a:r>
            <a:r>
              <a:rPr sz="2400" spc="-45" dirty="0">
                <a:latin typeface="Tahoma"/>
                <a:cs typeface="Tahoma"/>
              </a:rPr>
              <a:t>l</a:t>
            </a:r>
            <a:r>
              <a:rPr sz="2400" spc="-25" dirty="0">
                <a:latin typeface="Tahoma"/>
                <a:cs typeface="Tahoma"/>
              </a:rPr>
              <a:t>a</a:t>
            </a:r>
            <a:r>
              <a:rPr sz="2400" spc="-60" dirty="0">
                <a:latin typeface="Tahoma"/>
                <a:cs typeface="Tahoma"/>
              </a:rPr>
              <a:t>t</a:t>
            </a:r>
            <a:r>
              <a:rPr sz="2400" spc="-45" dirty="0">
                <a:latin typeface="Tahoma"/>
                <a:cs typeface="Tahoma"/>
              </a:rPr>
              <a:t>i</a:t>
            </a:r>
            <a:r>
              <a:rPr sz="2400" spc="45" dirty="0">
                <a:latin typeface="Tahoma"/>
                <a:cs typeface="Tahoma"/>
              </a:rPr>
              <a:t>o</a:t>
            </a:r>
            <a:r>
              <a:rPr sz="2400" spc="130" dirty="0">
                <a:latin typeface="Tahoma"/>
                <a:cs typeface="Tahoma"/>
              </a:rPr>
              <a:t>n</a:t>
            </a:r>
            <a:r>
              <a:rPr sz="2400" spc="-320" dirty="0">
                <a:latin typeface="Tahoma"/>
                <a:cs typeface="Tahoma"/>
              </a:rPr>
              <a:t> </a:t>
            </a:r>
            <a:r>
              <a:rPr sz="2400" spc="-15" dirty="0">
                <a:latin typeface="Tahoma"/>
                <a:cs typeface="Tahoma"/>
              </a:rPr>
              <a:t>w</a:t>
            </a:r>
            <a:r>
              <a:rPr sz="2400" spc="-45" dirty="0">
                <a:latin typeface="Tahoma"/>
                <a:cs typeface="Tahoma"/>
              </a:rPr>
              <a:t>i</a:t>
            </a:r>
            <a:r>
              <a:rPr sz="2400" spc="-60" dirty="0">
                <a:latin typeface="Tahoma"/>
                <a:cs typeface="Tahoma"/>
              </a:rPr>
              <a:t>t</a:t>
            </a:r>
            <a:r>
              <a:rPr sz="2400" spc="95" dirty="0">
                <a:latin typeface="Tahoma"/>
                <a:cs typeface="Tahoma"/>
              </a:rPr>
              <a:t>h  </a:t>
            </a:r>
            <a:r>
              <a:rPr sz="2400" spc="45" dirty="0">
                <a:latin typeface="Tahoma"/>
                <a:cs typeface="Tahoma"/>
              </a:rPr>
              <a:t>o</a:t>
            </a:r>
            <a:r>
              <a:rPr sz="2400" spc="-60" dirty="0">
                <a:latin typeface="Tahoma"/>
                <a:cs typeface="Tahoma"/>
              </a:rPr>
              <a:t>t</a:t>
            </a:r>
            <a:r>
              <a:rPr sz="2400" spc="30" dirty="0">
                <a:latin typeface="Tahoma"/>
                <a:cs typeface="Tahoma"/>
              </a:rPr>
              <a:t>h</a:t>
            </a:r>
            <a:r>
              <a:rPr sz="2400" spc="-20" dirty="0">
                <a:latin typeface="Tahoma"/>
                <a:cs typeface="Tahoma"/>
              </a:rPr>
              <a:t>e</a:t>
            </a:r>
            <a:r>
              <a:rPr sz="2400" spc="110" dirty="0">
                <a:latin typeface="Tahoma"/>
                <a:cs typeface="Tahoma"/>
              </a:rPr>
              <a:t>r</a:t>
            </a:r>
            <a:r>
              <a:rPr sz="2400" spc="-320" dirty="0">
                <a:latin typeface="Tahoma"/>
                <a:cs typeface="Tahoma"/>
              </a:rPr>
              <a:t> </a:t>
            </a:r>
            <a:r>
              <a:rPr sz="2400" spc="-95" dirty="0">
                <a:latin typeface="Tahoma"/>
                <a:cs typeface="Tahoma"/>
              </a:rPr>
              <a:t>v</a:t>
            </a:r>
            <a:r>
              <a:rPr sz="2400" spc="-25" dirty="0">
                <a:latin typeface="Tahoma"/>
                <a:cs typeface="Tahoma"/>
              </a:rPr>
              <a:t>a</a:t>
            </a:r>
            <a:r>
              <a:rPr sz="2400" spc="10" dirty="0">
                <a:latin typeface="Tahoma"/>
                <a:cs typeface="Tahoma"/>
              </a:rPr>
              <a:t>r</a:t>
            </a:r>
            <a:r>
              <a:rPr sz="2400" spc="-45" dirty="0">
                <a:latin typeface="Tahoma"/>
                <a:cs typeface="Tahoma"/>
              </a:rPr>
              <a:t>i</a:t>
            </a:r>
            <a:r>
              <a:rPr sz="2400" spc="-25" dirty="0">
                <a:latin typeface="Tahoma"/>
                <a:cs typeface="Tahoma"/>
              </a:rPr>
              <a:t>a</a:t>
            </a:r>
            <a:r>
              <a:rPr sz="2400" spc="40" dirty="0">
                <a:latin typeface="Tahoma"/>
                <a:cs typeface="Tahoma"/>
              </a:rPr>
              <a:t>b</a:t>
            </a:r>
            <a:r>
              <a:rPr sz="2400" spc="-45" dirty="0">
                <a:latin typeface="Tahoma"/>
                <a:cs typeface="Tahoma"/>
              </a:rPr>
              <a:t>l</a:t>
            </a:r>
            <a:r>
              <a:rPr sz="2400" spc="-20" dirty="0">
                <a:latin typeface="Tahoma"/>
                <a:cs typeface="Tahoma"/>
              </a:rPr>
              <a:t>e</a:t>
            </a:r>
            <a:r>
              <a:rPr sz="2400" spc="70" dirty="0">
                <a:latin typeface="Tahoma"/>
                <a:cs typeface="Tahoma"/>
              </a:rPr>
              <a:t>s</a:t>
            </a:r>
            <a:endParaRPr sz="24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9227" y="154060"/>
            <a:ext cx="17913350" cy="9933940"/>
            <a:chOff x="179227" y="154060"/>
            <a:chExt cx="17913350" cy="9933940"/>
          </a:xfrm>
        </p:grpSpPr>
        <p:sp>
          <p:nvSpPr>
            <p:cNvPr id="3" name="object 3"/>
            <p:cNvSpPr/>
            <p:nvPr/>
          </p:nvSpPr>
          <p:spPr>
            <a:xfrm>
              <a:off x="179222" y="154063"/>
              <a:ext cx="17913350" cy="9933940"/>
            </a:xfrm>
            <a:custGeom>
              <a:avLst/>
              <a:gdLst/>
              <a:ahLst/>
              <a:cxnLst/>
              <a:rect l="l" t="t" r="r" b="b"/>
              <a:pathLst>
                <a:path w="17913350" h="9933940">
                  <a:moveTo>
                    <a:pt x="17912804" y="3810"/>
                  </a:moveTo>
                  <a:lnTo>
                    <a:pt x="17910429" y="3810"/>
                  </a:lnTo>
                  <a:lnTo>
                    <a:pt x="17910429" y="0"/>
                  </a:lnTo>
                  <a:lnTo>
                    <a:pt x="17893754" y="0"/>
                  </a:lnTo>
                  <a:lnTo>
                    <a:pt x="17893754" y="19050"/>
                  </a:lnTo>
                  <a:lnTo>
                    <a:pt x="17893754" y="9918675"/>
                  </a:lnTo>
                  <a:lnTo>
                    <a:pt x="19050" y="9918675"/>
                  </a:lnTo>
                  <a:lnTo>
                    <a:pt x="19050" y="19050"/>
                  </a:lnTo>
                  <a:lnTo>
                    <a:pt x="17893754" y="19050"/>
                  </a:lnTo>
                  <a:lnTo>
                    <a:pt x="17893754" y="0"/>
                  </a:lnTo>
                  <a:lnTo>
                    <a:pt x="2374" y="0"/>
                  </a:lnTo>
                  <a:lnTo>
                    <a:pt x="2374" y="3810"/>
                  </a:lnTo>
                  <a:lnTo>
                    <a:pt x="0" y="3810"/>
                  </a:lnTo>
                  <a:lnTo>
                    <a:pt x="0" y="9933940"/>
                  </a:lnTo>
                  <a:lnTo>
                    <a:pt x="17912804" y="9933940"/>
                  </a:lnTo>
                  <a:lnTo>
                    <a:pt x="17912804" y="9525"/>
                  </a:lnTo>
                  <a:lnTo>
                    <a:pt x="17912804" y="3810"/>
                  </a:lnTo>
                  <a:close/>
                </a:path>
              </a:pathLst>
            </a:custGeom>
            <a:solidFill>
              <a:srgbClr val="0D0D0D"/>
            </a:solidFill>
          </p:spPr>
          <p:txBody>
            <a:bodyPr wrap="square" lIns="0" tIns="0" rIns="0" bIns="0" rtlCol="0"/>
            <a:lstStyle/>
            <a:p>
              <a:endParaRPr/>
            </a:p>
          </p:txBody>
        </p:sp>
        <p:pic>
          <p:nvPicPr>
            <p:cNvPr id="4" name="object 4"/>
            <p:cNvPicPr/>
            <p:nvPr/>
          </p:nvPicPr>
          <p:blipFill>
            <a:blip r:embed="rId2" cstate="print"/>
            <a:stretch>
              <a:fillRect/>
            </a:stretch>
          </p:blipFill>
          <p:spPr>
            <a:xfrm>
              <a:off x="1316411" y="2064002"/>
              <a:ext cx="8565083" cy="6397565"/>
            </a:xfrm>
            <a:prstGeom prst="rect">
              <a:avLst/>
            </a:prstGeom>
          </p:spPr>
        </p:pic>
      </p:grpSp>
      <p:sp>
        <p:nvSpPr>
          <p:cNvPr id="5" name="object 5"/>
          <p:cNvSpPr txBox="1">
            <a:spLocks noGrp="1"/>
          </p:cNvSpPr>
          <p:nvPr>
            <p:ph type="title"/>
          </p:nvPr>
        </p:nvSpPr>
        <p:spPr>
          <a:xfrm>
            <a:off x="1999544" y="688649"/>
            <a:ext cx="9417685" cy="482600"/>
          </a:xfrm>
          <a:prstGeom prst="rect">
            <a:avLst/>
          </a:prstGeom>
        </p:spPr>
        <p:txBody>
          <a:bodyPr vert="horz" wrap="square" lIns="0" tIns="12700" rIns="0" bIns="0" rtlCol="0">
            <a:spAutoFit/>
          </a:bodyPr>
          <a:lstStyle/>
          <a:p>
            <a:pPr marL="12700">
              <a:lnSpc>
                <a:spcPct val="100000"/>
              </a:lnSpc>
              <a:spcBef>
                <a:spcPts val="100"/>
              </a:spcBef>
            </a:pPr>
            <a:r>
              <a:rPr sz="3000" u="heavy" spc="5" dirty="0">
                <a:solidFill>
                  <a:srgbClr val="000000"/>
                </a:solidFill>
                <a:uFill>
                  <a:solidFill>
                    <a:srgbClr val="000000"/>
                  </a:solidFill>
                </a:uFill>
                <a:latin typeface="Trebuchet MS"/>
                <a:cs typeface="Trebuchet MS"/>
              </a:rPr>
              <a:t>Anal</a:t>
            </a:r>
            <a:r>
              <a:rPr sz="3000" spc="5" dirty="0">
                <a:solidFill>
                  <a:srgbClr val="000000"/>
                </a:solidFill>
                <a:latin typeface="Trebuchet MS"/>
                <a:cs typeface="Trebuchet MS"/>
              </a:rPr>
              <a:t>y</a:t>
            </a:r>
            <a:r>
              <a:rPr sz="3000" u="heavy" spc="5" dirty="0">
                <a:solidFill>
                  <a:srgbClr val="000000"/>
                </a:solidFill>
                <a:uFill>
                  <a:solidFill>
                    <a:srgbClr val="000000"/>
                  </a:solidFill>
                </a:uFill>
                <a:latin typeface="Trebuchet MS"/>
                <a:cs typeface="Trebuchet MS"/>
              </a:rPr>
              <a:t>zing</a:t>
            </a:r>
            <a:r>
              <a:rPr sz="3000" u="heavy" spc="-365" dirty="0">
                <a:solidFill>
                  <a:srgbClr val="000000"/>
                </a:solidFill>
                <a:uFill>
                  <a:solidFill>
                    <a:srgbClr val="000000"/>
                  </a:solidFill>
                </a:uFill>
                <a:latin typeface="Trebuchet MS"/>
                <a:cs typeface="Trebuchet MS"/>
              </a:rPr>
              <a:t> </a:t>
            </a:r>
            <a:r>
              <a:rPr sz="3000" u="heavy" spc="35" dirty="0">
                <a:solidFill>
                  <a:srgbClr val="000000"/>
                </a:solidFill>
                <a:uFill>
                  <a:solidFill>
                    <a:srgbClr val="000000"/>
                  </a:solidFill>
                </a:uFill>
                <a:latin typeface="Trebuchet MS"/>
                <a:cs typeface="Trebuchet MS"/>
              </a:rPr>
              <a:t>risk</a:t>
            </a:r>
            <a:r>
              <a:rPr sz="3000" u="heavy" spc="-365" dirty="0">
                <a:solidFill>
                  <a:srgbClr val="000000"/>
                </a:solidFill>
                <a:uFill>
                  <a:solidFill>
                    <a:srgbClr val="000000"/>
                  </a:solidFill>
                </a:uFill>
                <a:latin typeface="Trebuchet MS"/>
                <a:cs typeface="Trebuchet MS"/>
              </a:rPr>
              <a:t> </a:t>
            </a:r>
            <a:r>
              <a:rPr sz="3000" u="heavy" spc="120" dirty="0">
                <a:solidFill>
                  <a:srgbClr val="000000"/>
                </a:solidFill>
                <a:uFill>
                  <a:solidFill>
                    <a:srgbClr val="000000"/>
                  </a:solidFill>
                </a:uFill>
                <a:latin typeface="Trebuchet MS"/>
                <a:cs typeface="Trebuchet MS"/>
              </a:rPr>
              <a:t>on</a:t>
            </a:r>
            <a:r>
              <a:rPr sz="3000" u="heavy" spc="-365" dirty="0">
                <a:solidFill>
                  <a:srgbClr val="000000"/>
                </a:solidFill>
                <a:uFill>
                  <a:solidFill>
                    <a:srgbClr val="000000"/>
                  </a:solidFill>
                </a:uFill>
                <a:latin typeface="Trebuchet MS"/>
                <a:cs typeface="Trebuchet MS"/>
              </a:rPr>
              <a:t> </a:t>
            </a:r>
            <a:r>
              <a:rPr sz="3000" u="heavy" spc="35" dirty="0">
                <a:solidFill>
                  <a:srgbClr val="000000"/>
                </a:solidFill>
                <a:uFill>
                  <a:solidFill>
                    <a:srgbClr val="000000"/>
                  </a:solidFill>
                </a:uFill>
                <a:latin typeface="Trebuchet MS"/>
                <a:cs typeface="Trebuchet MS"/>
              </a:rPr>
              <a:t>the</a:t>
            </a:r>
            <a:r>
              <a:rPr sz="3000" u="heavy" spc="-365" dirty="0">
                <a:solidFill>
                  <a:srgbClr val="000000"/>
                </a:solidFill>
                <a:uFill>
                  <a:solidFill>
                    <a:srgbClr val="000000"/>
                  </a:solidFill>
                </a:uFill>
                <a:latin typeface="Trebuchet MS"/>
                <a:cs typeface="Trebuchet MS"/>
              </a:rPr>
              <a:t> </a:t>
            </a:r>
            <a:r>
              <a:rPr sz="3000" u="heavy" spc="60" dirty="0">
                <a:solidFill>
                  <a:srgbClr val="000000"/>
                </a:solidFill>
                <a:uFill>
                  <a:solidFill>
                    <a:srgbClr val="000000"/>
                  </a:solidFill>
                </a:uFill>
                <a:latin typeface="Trebuchet MS"/>
                <a:cs typeface="Trebuchet MS"/>
              </a:rPr>
              <a:t>basis</a:t>
            </a:r>
            <a:r>
              <a:rPr sz="3000" u="heavy" spc="-365" dirty="0">
                <a:solidFill>
                  <a:srgbClr val="000000"/>
                </a:solidFill>
                <a:uFill>
                  <a:solidFill>
                    <a:srgbClr val="000000"/>
                  </a:solidFill>
                </a:uFill>
                <a:latin typeface="Trebuchet MS"/>
                <a:cs typeface="Trebuchet MS"/>
              </a:rPr>
              <a:t> </a:t>
            </a:r>
            <a:r>
              <a:rPr sz="3000" u="heavy" spc="45" dirty="0">
                <a:solidFill>
                  <a:srgbClr val="000000"/>
                </a:solidFill>
                <a:uFill>
                  <a:solidFill>
                    <a:srgbClr val="000000"/>
                  </a:solidFill>
                </a:uFill>
                <a:latin typeface="Trebuchet MS"/>
                <a:cs typeface="Trebuchet MS"/>
              </a:rPr>
              <a:t>of</a:t>
            </a:r>
            <a:r>
              <a:rPr sz="3000" u="heavy" spc="-365" dirty="0">
                <a:solidFill>
                  <a:srgbClr val="000000"/>
                </a:solidFill>
                <a:uFill>
                  <a:solidFill>
                    <a:srgbClr val="000000"/>
                  </a:solidFill>
                </a:uFill>
                <a:latin typeface="Trebuchet MS"/>
                <a:cs typeface="Trebuchet MS"/>
              </a:rPr>
              <a:t> </a:t>
            </a:r>
            <a:r>
              <a:rPr sz="3000" u="heavy" spc="5" dirty="0">
                <a:solidFill>
                  <a:srgbClr val="000000"/>
                </a:solidFill>
                <a:uFill>
                  <a:solidFill>
                    <a:srgbClr val="000000"/>
                  </a:solidFill>
                </a:uFill>
                <a:latin typeface="Trebuchet MS"/>
                <a:cs typeface="Trebuchet MS"/>
              </a:rPr>
              <a:t>housing(own,</a:t>
            </a:r>
            <a:r>
              <a:rPr sz="3000" u="heavy" spc="-365" dirty="0">
                <a:solidFill>
                  <a:srgbClr val="000000"/>
                </a:solidFill>
                <a:uFill>
                  <a:solidFill>
                    <a:srgbClr val="000000"/>
                  </a:solidFill>
                </a:uFill>
                <a:latin typeface="Trebuchet MS"/>
                <a:cs typeface="Trebuchet MS"/>
              </a:rPr>
              <a:t> </a:t>
            </a:r>
            <a:r>
              <a:rPr sz="3000" u="heavy" spc="-100" dirty="0">
                <a:solidFill>
                  <a:srgbClr val="000000"/>
                </a:solidFill>
                <a:uFill>
                  <a:solidFill>
                    <a:srgbClr val="000000"/>
                  </a:solidFill>
                </a:uFill>
                <a:latin typeface="Trebuchet MS"/>
                <a:cs typeface="Trebuchet MS"/>
              </a:rPr>
              <a:t>free,</a:t>
            </a:r>
            <a:r>
              <a:rPr sz="3000" u="heavy" spc="-365" dirty="0">
                <a:solidFill>
                  <a:srgbClr val="000000"/>
                </a:solidFill>
                <a:uFill>
                  <a:solidFill>
                    <a:srgbClr val="000000"/>
                  </a:solidFill>
                </a:uFill>
                <a:latin typeface="Trebuchet MS"/>
                <a:cs typeface="Trebuchet MS"/>
              </a:rPr>
              <a:t> </a:t>
            </a:r>
            <a:r>
              <a:rPr sz="3000" u="heavy" spc="-25" dirty="0">
                <a:solidFill>
                  <a:srgbClr val="000000"/>
                </a:solidFill>
                <a:uFill>
                  <a:solidFill>
                    <a:srgbClr val="000000"/>
                  </a:solidFill>
                </a:uFill>
                <a:latin typeface="Trebuchet MS"/>
                <a:cs typeface="Trebuchet MS"/>
              </a:rPr>
              <a:t>rent)</a:t>
            </a:r>
            <a:endParaRPr sz="3000">
              <a:latin typeface="Trebuchet MS"/>
              <a:cs typeface="Trebuchet MS"/>
            </a:endParaRPr>
          </a:p>
        </p:txBody>
      </p:sp>
      <p:sp>
        <p:nvSpPr>
          <p:cNvPr id="6" name="object 6"/>
          <p:cNvSpPr txBox="1"/>
          <p:nvPr/>
        </p:nvSpPr>
        <p:spPr>
          <a:xfrm>
            <a:off x="10365739" y="1445897"/>
            <a:ext cx="7174865" cy="4942205"/>
          </a:xfrm>
          <a:prstGeom prst="rect">
            <a:avLst/>
          </a:prstGeom>
        </p:spPr>
        <p:txBody>
          <a:bodyPr vert="horz" wrap="square" lIns="0" tIns="27305" rIns="0" bIns="0" rtlCol="0">
            <a:spAutoFit/>
          </a:bodyPr>
          <a:lstStyle/>
          <a:p>
            <a:pPr marL="12700" marR="5080">
              <a:lnSpc>
                <a:spcPts val="3229"/>
              </a:lnSpc>
              <a:spcBef>
                <a:spcPts val="215"/>
              </a:spcBef>
            </a:pPr>
            <a:r>
              <a:rPr sz="2700" spc="-225" dirty="0">
                <a:latin typeface="Tahoma"/>
                <a:cs typeface="Tahoma"/>
              </a:rPr>
              <a:t>-</a:t>
            </a:r>
            <a:r>
              <a:rPr sz="2700" spc="-125" dirty="0">
                <a:latin typeface="Tahoma"/>
                <a:cs typeface="Tahoma"/>
              </a:rPr>
              <a:t>F</a:t>
            </a:r>
            <a:r>
              <a:rPr sz="2700" spc="15" dirty="0">
                <a:latin typeface="Tahoma"/>
                <a:cs typeface="Tahoma"/>
              </a:rPr>
              <a:t>r</a:t>
            </a:r>
            <a:r>
              <a:rPr sz="2700" spc="50" dirty="0">
                <a:latin typeface="Tahoma"/>
                <a:cs typeface="Tahoma"/>
              </a:rPr>
              <a:t>o</a:t>
            </a:r>
            <a:r>
              <a:rPr sz="2700" spc="240" dirty="0">
                <a:latin typeface="Tahoma"/>
                <a:cs typeface="Tahoma"/>
              </a:rPr>
              <a:t>m</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b</a:t>
            </a:r>
            <a:r>
              <a:rPr sz="2700" spc="-30" dirty="0">
                <a:latin typeface="Tahoma"/>
                <a:cs typeface="Tahoma"/>
              </a:rPr>
              <a:t>a</a:t>
            </a:r>
            <a:r>
              <a:rPr sz="2700" spc="125" dirty="0">
                <a:latin typeface="Tahoma"/>
                <a:cs typeface="Tahoma"/>
              </a:rPr>
              <a:t>r</a:t>
            </a:r>
            <a:r>
              <a:rPr sz="2700" spc="-360" dirty="0">
                <a:latin typeface="Tahoma"/>
                <a:cs typeface="Tahoma"/>
              </a:rPr>
              <a:t> </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5" dirty="0">
                <a:latin typeface="Tahoma"/>
                <a:cs typeface="Tahoma"/>
              </a:rPr>
              <a:t>w</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a:t>
            </a:r>
            <a:r>
              <a:rPr sz="2700" spc="150" dirty="0">
                <a:latin typeface="Tahoma"/>
                <a:cs typeface="Tahoma"/>
              </a:rPr>
              <a:t>n</a:t>
            </a:r>
            <a:r>
              <a:rPr sz="2700" spc="-360" dirty="0">
                <a:latin typeface="Tahoma"/>
                <a:cs typeface="Tahoma"/>
              </a:rPr>
              <a:t> </a:t>
            </a:r>
            <a:r>
              <a:rPr sz="2700" spc="-30" dirty="0">
                <a:latin typeface="Tahoma"/>
                <a:cs typeface="Tahoma"/>
              </a:rPr>
              <a:t>s</a:t>
            </a:r>
            <a:r>
              <a:rPr sz="2700" spc="-20" dirty="0">
                <a:latin typeface="Tahoma"/>
                <a:cs typeface="Tahoma"/>
              </a:rPr>
              <a:t>e</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50" dirty="0">
                <a:latin typeface="Tahoma"/>
                <a:cs typeface="Tahoma"/>
              </a:rPr>
              <a:t>t</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5" dirty="0">
                <a:latin typeface="Tahoma"/>
                <a:cs typeface="Tahoma"/>
              </a:rPr>
              <a:t>f</a:t>
            </a:r>
            <a:r>
              <a:rPr sz="2700" spc="15" dirty="0">
                <a:latin typeface="Tahoma"/>
                <a:cs typeface="Tahoma"/>
              </a:rPr>
              <a:t>r</a:t>
            </a:r>
            <a:r>
              <a:rPr sz="2700" spc="-20" dirty="0">
                <a:latin typeface="Tahoma"/>
                <a:cs typeface="Tahoma"/>
              </a:rPr>
              <a:t>e</a:t>
            </a:r>
            <a:r>
              <a:rPr sz="2700" spc="50" dirty="0">
                <a:latin typeface="Tahoma"/>
                <a:cs typeface="Tahoma"/>
              </a:rPr>
              <a:t>q</a:t>
            </a:r>
            <a:r>
              <a:rPr sz="2700" spc="40" dirty="0">
                <a:latin typeface="Tahoma"/>
                <a:cs typeface="Tahoma"/>
              </a:rPr>
              <a:t>u</a:t>
            </a:r>
            <a:r>
              <a:rPr sz="2700" spc="-20" dirty="0">
                <a:latin typeface="Tahoma"/>
                <a:cs typeface="Tahoma"/>
              </a:rPr>
              <a:t>e</a:t>
            </a:r>
            <a:r>
              <a:rPr sz="2700" spc="40" dirty="0">
                <a:latin typeface="Tahoma"/>
                <a:cs typeface="Tahoma"/>
              </a:rPr>
              <a:t>n</a:t>
            </a:r>
            <a:r>
              <a:rPr sz="2700" spc="-75" dirty="0">
                <a:latin typeface="Tahoma"/>
                <a:cs typeface="Tahoma"/>
              </a:rPr>
              <a:t>c</a:t>
            </a:r>
            <a:r>
              <a:rPr sz="2700" spc="10" dirty="0">
                <a:latin typeface="Tahoma"/>
                <a:cs typeface="Tahoma"/>
              </a:rPr>
              <a:t>y  </a:t>
            </a:r>
            <a:r>
              <a:rPr sz="2700" spc="55" dirty="0">
                <a:latin typeface="Tahoma"/>
                <a:cs typeface="Tahoma"/>
              </a:rPr>
              <a:t>of</a:t>
            </a:r>
            <a:r>
              <a:rPr sz="2700" spc="-360" dirty="0">
                <a:latin typeface="Tahoma"/>
                <a:cs typeface="Tahoma"/>
              </a:rPr>
              <a:t> </a:t>
            </a:r>
            <a:r>
              <a:rPr sz="2700" spc="10" dirty="0">
                <a:latin typeface="Tahoma"/>
                <a:cs typeface="Tahoma"/>
              </a:rPr>
              <a:t>owning</a:t>
            </a:r>
            <a:r>
              <a:rPr sz="2700" spc="-360" dirty="0">
                <a:latin typeface="Tahoma"/>
                <a:cs typeface="Tahoma"/>
              </a:rPr>
              <a:t> </a:t>
            </a:r>
            <a:r>
              <a:rPr sz="2700" spc="25" dirty="0">
                <a:latin typeface="Tahoma"/>
                <a:cs typeface="Tahoma"/>
              </a:rPr>
              <a:t>the</a:t>
            </a:r>
            <a:r>
              <a:rPr sz="2700" spc="-360" dirty="0">
                <a:latin typeface="Tahoma"/>
                <a:cs typeface="Tahoma"/>
              </a:rPr>
              <a:t> </a:t>
            </a:r>
            <a:r>
              <a:rPr sz="2700" spc="10" dirty="0">
                <a:latin typeface="Tahoma"/>
                <a:cs typeface="Tahoma"/>
              </a:rPr>
              <a:t>housing</a:t>
            </a:r>
            <a:r>
              <a:rPr sz="2700" spc="-360" dirty="0">
                <a:latin typeface="Tahoma"/>
                <a:cs typeface="Tahoma"/>
              </a:rPr>
              <a:t> </a:t>
            </a:r>
            <a:r>
              <a:rPr sz="2700" spc="15" dirty="0">
                <a:latin typeface="Tahoma"/>
                <a:cs typeface="Tahoma"/>
              </a:rPr>
              <a:t>is</a:t>
            </a:r>
            <a:r>
              <a:rPr sz="2700" spc="-360" dirty="0">
                <a:latin typeface="Tahoma"/>
                <a:cs typeface="Tahoma"/>
              </a:rPr>
              <a:t> </a:t>
            </a:r>
            <a:r>
              <a:rPr sz="2700" spc="60" dirty="0">
                <a:latin typeface="Tahoma"/>
                <a:cs typeface="Tahoma"/>
              </a:rPr>
              <a:t>maximum</a:t>
            </a:r>
            <a:r>
              <a:rPr sz="2700" spc="-360" dirty="0">
                <a:latin typeface="Tahoma"/>
                <a:cs typeface="Tahoma"/>
              </a:rPr>
              <a:t> </a:t>
            </a:r>
            <a:r>
              <a:rPr sz="2700" spc="10" dirty="0">
                <a:latin typeface="Tahoma"/>
                <a:cs typeface="Tahoma"/>
              </a:rPr>
              <a:t>followed</a:t>
            </a:r>
            <a:r>
              <a:rPr sz="2700" spc="-360" dirty="0">
                <a:latin typeface="Tahoma"/>
                <a:cs typeface="Tahoma"/>
              </a:rPr>
              <a:t> </a:t>
            </a:r>
            <a:r>
              <a:rPr sz="2700" spc="30" dirty="0">
                <a:latin typeface="Tahoma"/>
                <a:cs typeface="Tahoma"/>
              </a:rPr>
              <a:t>by </a:t>
            </a:r>
            <a:r>
              <a:rPr sz="2700" spc="35" dirty="0">
                <a:latin typeface="Tahoma"/>
                <a:cs typeface="Tahoma"/>
              </a:rPr>
              <a:t> </a:t>
            </a:r>
            <a:r>
              <a:rPr sz="2700" spc="-55" dirty="0">
                <a:latin typeface="Tahoma"/>
                <a:cs typeface="Tahoma"/>
              </a:rPr>
              <a:t>f</a:t>
            </a:r>
            <a:r>
              <a:rPr sz="2700" spc="15" dirty="0">
                <a:latin typeface="Tahoma"/>
                <a:cs typeface="Tahoma"/>
              </a:rPr>
              <a:t>r</a:t>
            </a:r>
            <a:r>
              <a:rPr sz="2700" spc="-20" dirty="0">
                <a:latin typeface="Tahoma"/>
                <a:cs typeface="Tahoma"/>
              </a:rPr>
              <a:t>e</a:t>
            </a:r>
            <a:r>
              <a:rPr sz="2700" spc="90" dirty="0">
                <a:latin typeface="Tahoma"/>
                <a:cs typeface="Tahoma"/>
              </a:rPr>
              <a:t>e</a:t>
            </a:r>
            <a:r>
              <a:rPr sz="2700" spc="-360" dirty="0">
                <a:latin typeface="Tahoma"/>
                <a:cs typeface="Tahoma"/>
              </a:rPr>
              <a:t> </a:t>
            </a:r>
            <a:r>
              <a:rPr sz="2700" spc="-30" dirty="0">
                <a:latin typeface="Tahoma"/>
                <a:cs typeface="Tahoma"/>
              </a:rPr>
              <a:t>a</a:t>
            </a:r>
            <a:r>
              <a:rPr sz="2700" spc="40" dirty="0">
                <a:latin typeface="Tahoma"/>
                <a:cs typeface="Tahoma"/>
              </a:rPr>
              <a:t>n</a:t>
            </a:r>
            <a:r>
              <a:rPr sz="2700" spc="160" dirty="0">
                <a:latin typeface="Tahoma"/>
                <a:cs typeface="Tahoma"/>
              </a:rPr>
              <a:t>d</a:t>
            </a:r>
            <a:r>
              <a:rPr sz="2700" spc="-360" dirty="0">
                <a:latin typeface="Tahoma"/>
                <a:cs typeface="Tahoma"/>
              </a:rPr>
              <a:t> </a:t>
            </a:r>
            <a:r>
              <a:rPr sz="2700" spc="15" dirty="0">
                <a:latin typeface="Tahoma"/>
                <a:cs typeface="Tahoma"/>
              </a:rPr>
              <a:t>r</a:t>
            </a:r>
            <a:r>
              <a:rPr sz="2700" spc="-20" dirty="0">
                <a:latin typeface="Tahoma"/>
                <a:cs typeface="Tahoma"/>
              </a:rPr>
              <a:t>e</a:t>
            </a:r>
            <a:r>
              <a:rPr sz="2700" spc="40" dirty="0">
                <a:latin typeface="Tahoma"/>
                <a:cs typeface="Tahoma"/>
              </a:rPr>
              <a:t>n</a:t>
            </a:r>
            <a:r>
              <a:rPr sz="2700" spc="-60" dirty="0">
                <a:latin typeface="Tahoma"/>
                <a:cs typeface="Tahoma"/>
              </a:rPr>
              <a:t>t</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50" dirty="0">
                <a:latin typeface="Tahoma"/>
                <a:cs typeface="Tahoma"/>
              </a:rPr>
              <a:t>o</a:t>
            </a:r>
            <a:r>
              <a:rPr sz="2700" spc="40" dirty="0">
                <a:latin typeface="Tahoma"/>
                <a:cs typeface="Tahoma"/>
              </a:rPr>
              <a:t>u</a:t>
            </a:r>
            <a:r>
              <a:rPr sz="2700" spc="-30" dirty="0">
                <a:latin typeface="Tahoma"/>
                <a:cs typeface="Tahoma"/>
              </a:rPr>
              <a:t>s</a:t>
            </a:r>
            <a:r>
              <a:rPr sz="2700" spc="-20" dirty="0">
                <a:latin typeface="Tahoma"/>
                <a:cs typeface="Tahoma"/>
              </a:rPr>
              <a:t>e</a:t>
            </a:r>
            <a:r>
              <a:rPr sz="2700" spc="-100" dirty="0">
                <a:latin typeface="Tahoma"/>
                <a:cs typeface="Tahoma"/>
              </a:rPr>
              <a:t>.</a:t>
            </a:r>
            <a:endParaRPr sz="2700">
              <a:latin typeface="Tahoma"/>
              <a:cs typeface="Tahoma"/>
            </a:endParaRPr>
          </a:p>
          <a:p>
            <a:pPr marL="12700" marR="288925">
              <a:lnSpc>
                <a:spcPts val="3220"/>
              </a:lnSpc>
              <a:spcBef>
                <a:spcPts val="3215"/>
              </a:spcBef>
            </a:pPr>
            <a:r>
              <a:rPr sz="2700" spc="-365" dirty="0">
                <a:latin typeface="Tahoma"/>
                <a:cs typeface="Tahoma"/>
              </a:rPr>
              <a:t>I</a:t>
            </a:r>
            <a:r>
              <a:rPr sz="2700" spc="150" dirty="0">
                <a:latin typeface="Tahoma"/>
                <a:cs typeface="Tahoma"/>
              </a:rPr>
              <a:t>n</a:t>
            </a:r>
            <a:r>
              <a:rPr sz="2700" spc="-360" dirty="0">
                <a:latin typeface="Tahoma"/>
                <a:cs typeface="Tahoma"/>
              </a:rPr>
              <a:t> </a:t>
            </a:r>
            <a:r>
              <a:rPr sz="2700" spc="-30" dirty="0">
                <a:latin typeface="Tahoma"/>
                <a:cs typeface="Tahoma"/>
              </a:rPr>
              <a:t>a</a:t>
            </a:r>
            <a:r>
              <a:rPr sz="2700" spc="-45" dirty="0">
                <a:latin typeface="Tahoma"/>
                <a:cs typeface="Tahoma"/>
              </a:rPr>
              <a:t>l</a:t>
            </a:r>
            <a:r>
              <a:rPr sz="2700" spc="65" dirty="0">
                <a:latin typeface="Tahoma"/>
                <a:cs typeface="Tahoma"/>
              </a:rPr>
              <a:t>l</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as</a:t>
            </a:r>
            <a:r>
              <a:rPr sz="2700" spc="-20" dirty="0">
                <a:latin typeface="Tahoma"/>
                <a:cs typeface="Tahoma"/>
              </a:rPr>
              <a:t>e</a:t>
            </a:r>
            <a:r>
              <a:rPr sz="2700" spc="80" dirty="0">
                <a:latin typeface="Tahoma"/>
                <a:cs typeface="Tahoma"/>
              </a:rPr>
              <a:t>s</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130" dirty="0">
                <a:latin typeface="Tahoma"/>
                <a:cs typeface="Tahoma"/>
              </a:rPr>
              <a:t>m</a:t>
            </a:r>
            <a:r>
              <a:rPr sz="2700" spc="50" dirty="0">
                <a:latin typeface="Tahoma"/>
                <a:cs typeface="Tahoma"/>
              </a:rPr>
              <a:t>o</a:t>
            </a:r>
            <a:r>
              <a:rPr sz="2700" spc="15" dirty="0">
                <a:latin typeface="Tahoma"/>
                <a:cs typeface="Tahoma"/>
              </a:rPr>
              <a:t>r</a:t>
            </a:r>
            <a:r>
              <a:rPr sz="2700" spc="90" dirty="0">
                <a:latin typeface="Tahoma"/>
                <a:cs typeface="Tahoma"/>
              </a:rPr>
              <a:t>e</a:t>
            </a:r>
            <a:r>
              <a:rPr sz="2700" spc="-360" dirty="0">
                <a:latin typeface="Tahoma"/>
                <a:cs typeface="Tahoma"/>
              </a:rPr>
              <a:t> </a:t>
            </a:r>
            <a:r>
              <a:rPr sz="2700" spc="-55" dirty="0">
                <a:latin typeface="Tahoma"/>
                <a:cs typeface="Tahoma"/>
              </a:rPr>
              <a:t>f</a:t>
            </a:r>
            <a:r>
              <a:rPr sz="2700" spc="-30" dirty="0">
                <a:latin typeface="Tahoma"/>
                <a:cs typeface="Tahoma"/>
              </a:rPr>
              <a:t>a</a:t>
            </a:r>
            <a:r>
              <a:rPr sz="2700" spc="-105" dirty="0">
                <a:latin typeface="Tahoma"/>
                <a:cs typeface="Tahoma"/>
              </a:rPr>
              <a:t>v</a:t>
            </a:r>
            <a:r>
              <a:rPr sz="2700" spc="50" dirty="0">
                <a:latin typeface="Tahoma"/>
                <a:cs typeface="Tahoma"/>
              </a:rPr>
              <a:t>o</a:t>
            </a:r>
            <a:r>
              <a:rPr sz="2700" spc="40" dirty="0">
                <a:latin typeface="Tahoma"/>
                <a:cs typeface="Tahoma"/>
              </a:rPr>
              <a:t>u</a:t>
            </a:r>
            <a:r>
              <a:rPr sz="2700" spc="15" dirty="0">
                <a:latin typeface="Tahoma"/>
                <a:cs typeface="Tahoma"/>
              </a:rPr>
              <a:t>r</a:t>
            </a:r>
            <a:r>
              <a:rPr sz="2700" spc="-30" dirty="0">
                <a:latin typeface="Tahoma"/>
                <a:cs typeface="Tahoma"/>
              </a:rPr>
              <a:t>a</a:t>
            </a:r>
            <a:r>
              <a:rPr sz="2700" spc="50" dirty="0">
                <a:latin typeface="Tahoma"/>
                <a:cs typeface="Tahoma"/>
              </a:rPr>
              <a:t>b</a:t>
            </a:r>
            <a:r>
              <a:rPr sz="2700" spc="-45" dirty="0">
                <a:latin typeface="Tahoma"/>
                <a:cs typeface="Tahoma"/>
              </a:rPr>
              <a:t>l</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105" dirty="0">
                <a:latin typeface="Tahoma"/>
                <a:cs typeface="Tahoma"/>
              </a:rPr>
              <a:t>n  </a:t>
            </a:r>
            <a:r>
              <a:rPr sz="2700" spc="-10" dirty="0">
                <a:latin typeface="Tahoma"/>
                <a:cs typeface="Tahoma"/>
              </a:rPr>
              <a:t>unfavourable.</a:t>
            </a:r>
            <a:endParaRPr sz="2700">
              <a:latin typeface="Tahoma"/>
              <a:cs typeface="Tahoma"/>
            </a:endParaRPr>
          </a:p>
          <a:p>
            <a:pPr marL="12700" marR="168910">
              <a:lnSpc>
                <a:spcPts val="3229"/>
              </a:lnSpc>
              <a:spcBef>
                <a:spcPts val="3204"/>
              </a:spcBef>
            </a:pPr>
            <a:r>
              <a:rPr sz="2700" spc="-365" dirty="0">
                <a:latin typeface="Tahoma"/>
                <a:cs typeface="Tahoma"/>
              </a:rPr>
              <a:t>I</a:t>
            </a:r>
            <a:r>
              <a:rPr sz="2700" spc="150" dirty="0">
                <a:latin typeface="Tahoma"/>
                <a:cs typeface="Tahoma"/>
              </a:rPr>
              <a:t>n</a:t>
            </a:r>
            <a:r>
              <a:rPr sz="2700" spc="-360" dirty="0">
                <a:latin typeface="Tahoma"/>
                <a:cs typeface="Tahoma"/>
              </a:rPr>
              <a:t> </a:t>
            </a:r>
            <a:r>
              <a:rPr sz="2700" spc="50" dirty="0">
                <a:latin typeface="Tahoma"/>
                <a:cs typeface="Tahoma"/>
              </a:rPr>
              <a:t>o</a:t>
            </a:r>
            <a:r>
              <a:rPr sz="2700" spc="-15" dirty="0">
                <a:latin typeface="Tahoma"/>
                <a:cs typeface="Tahoma"/>
              </a:rPr>
              <a:t>w</a:t>
            </a:r>
            <a:r>
              <a:rPr sz="2700" spc="40" dirty="0">
                <a:latin typeface="Tahoma"/>
                <a:cs typeface="Tahoma"/>
              </a:rPr>
              <a:t>n</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50" dirty="0">
                <a:latin typeface="Tahoma"/>
                <a:cs typeface="Tahoma"/>
              </a:rPr>
              <a:t>o</a:t>
            </a:r>
            <a:r>
              <a:rPr sz="2700" spc="40" dirty="0">
                <a:latin typeface="Tahoma"/>
                <a:cs typeface="Tahoma"/>
              </a:rPr>
              <a:t>u</a:t>
            </a:r>
            <a:r>
              <a:rPr sz="2700" spc="-30" dirty="0">
                <a:latin typeface="Tahoma"/>
                <a:cs typeface="Tahoma"/>
              </a:rPr>
              <a:t>s</a:t>
            </a:r>
            <a:r>
              <a:rPr sz="2700" spc="90" dirty="0">
                <a:latin typeface="Tahoma"/>
                <a:cs typeface="Tahoma"/>
              </a:rPr>
              <a:t>e</a:t>
            </a:r>
            <a:r>
              <a:rPr sz="2700" spc="-360" dirty="0">
                <a:latin typeface="Tahoma"/>
                <a:cs typeface="Tahoma"/>
              </a:rPr>
              <a:t> </a:t>
            </a:r>
            <a:r>
              <a:rPr sz="2700" spc="50" dirty="0">
                <a:latin typeface="Tahoma"/>
                <a:cs typeface="Tahoma"/>
              </a:rPr>
              <a:t>d</a:t>
            </a:r>
            <a:r>
              <a:rPr sz="2700" spc="-20" dirty="0">
                <a:latin typeface="Tahoma"/>
                <a:cs typeface="Tahoma"/>
              </a:rPr>
              <a:t>e</a:t>
            </a:r>
            <a:r>
              <a:rPr sz="2700" spc="-30" dirty="0">
                <a:latin typeface="Tahoma"/>
                <a:cs typeface="Tahoma"/>
              </a:rPr>
              <a:t>a</a:t>
            </a:r>
            <a:r>
              <a:rPr sz="2700" spc="-45" dirty="0">
                <a:latin typeface="Tahoma"/>
                <a:cs typeface="Tahoma"/>
              </a:rPr>
              <a:t>l</a:t>
            </a:r>
            <a:r>
              <a:rPr sz="2700" spc="80" dirty="0">
                <a:latin typeface="Tahoma"/>
                <a:cs typeface="Tahoma"/>
              </a:rPr>
              <a:t>s</a:t>
            </a:r>
            <a:r>
              <a:rPr sz="2700" spc="-360" dirty="0">
                <a:latin typeface="Tahoma"/>
                <a:cs typeface="Tahoma"/>
              </a:rPr>
              <a:t> </a:t>
            </a:r>
            <a:r>
              <a:rPr sz="2700" spc="-15" dirty="0">
                <a:latin typeface="Tahoma"/>
                <a:cs typeface="Tahoma"/>
              </a:rPr>
              <a:t>w</a:t>
            </a:r>
            <a:r>
              <a:rPr sz="2700" spc="-45" dirty="0">
                <a:latin typeface="Tahoma"/>
                <a:cs typeface="Tahoma"/>
              </a:rPr>
              <a:t>i</a:t>
            </a:r>
            <a:r>
              <a:rPr sz="2700" spc="-60" dirty="0">
                <a:latin typeface="Tahoma"/>
                <a:cs typeface="Tahoma"/>
              </a:rPr>
              <a:t>t</a:t>
            </a:r>
            <a:r>
              <a:rPr sz="2700" spc="150" dirty="0">
                <a:latin typeface="Tahoma"/>
                <a:cs typeface="Tahoma"/>
              </a:rPr>
              <a:t>h</a:t>
            </a:r>
            <a:r>
              <a:rPr sz="2700" spc="-360" dirty="0">
                <a:latin typeface="Tahoma"/>
                <a:cs typeface="Tahoma"/>
              </a:rPr>
              <a:t> </a:t>
            </a:r>
            <a:r>
              <a:rPr sz="2700" spc="130" dirty="0">
                <a:latin typeface="Tahoma"/>
                <a:cs typeface="Tahoma"/>
              </a:rPr>
              <a:t>m</a:t>
            </a:r>
            <a:r>
              <a:rPr sz="2700" spc="50" dirty="0">
                <a:latin typeface="Tahoma"/>
                <a:cs typeface="Tahoma"/>
              </a:rPr>
              <a:t>o</a:t>
            </a:r>
            <a:r>
              <a:rPr sz="2700" spc="-30" dirty="0">
                <a:latin typeface="Tahoma"/>
                <a:cs typeface="Tahoma"/>
              </a:rPr>
              <a:t>s</a:t>
            </a:r>
            <a:r>
              <a:rPr sz="2700" spc="50" dirty="0">
                <a:latin typeface="Tahoma"/>
                <a:cs typeface="Tahoma"/>
              </a:rPr>
              <a:t>t</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30" dirty="0">
                <a:latin typeface="Tahoma"/>
                <a:cs typeface="Tahoma"/>
              </a:rPr>
              <a:t>a</a:t>
            </a:r>
            <a:r>
              <a:rPr sz="2700" spc="40" dirty="0">
                <a:latin typeface="Tahoma"/>
                <a:cs typeface="Tahoma"/>
              </a:rPr>
              <a:t>n</a:t>
            </a:r>
            <a:r>
              <a:rPr sz="2700" spc="114" dirty="0">
                <a:latin typeface="Tahoma"/>
                <a:cs typeface="Tahoma"/>
              </a:rPr>
              <a:t>d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40" dirty="0">
                <a:latin typeface="Tahoma"/>
                <a:cs typeface="Tahoma"/>
              </a:rPr>
              <a:t>k</a:t>
            </a:r>
            <a:r>
              <a:rPr sz="2700" spc="-100" dirty="0">
                <a:latin typeface="Tahoma"/>
                <a:cs typeface="Tahoma"/>
              </a:rPr>
              <a:t>.</a:t>
            </a:r>
            <a:r>
              <a:rPr sz="2700" spc="-360" dirty="0">
                <a:latin typeface="Tahoma"/>
                <a:cs typeface="Tahoma"/>
              </a:rPr>
              <a:t> </a:t>
            </a:r>
            <a:r>
              <a:rPr sz="2700" spc="55" dirty="0">
                <a:latin typeface="Tahoma"/>
                <a:cs typeface="Tahoma"/>
              </a:rPr>
              <a:t>H</a:t>
            </a:r>
            <a:r>
              <a:rPr sz="2700" spc="50" dirty="0">
                <a:latin typeface="Tahoma"/>
                <a:cs typeface="Tahoma"/>
              </a:rPr>
              <a:t>o</a:t>
            </a:r>
            <a:r>
              <a:rPr sz="2700" spc="-15" dirty="0">
                <a:latin typeface="Tahoma"/>
                <a:cs typeface="Tahoma"/>
              </a:rPr>
              <a:t>w</a:t>
            </a:r>
            <a:r>
              <a:rPr sz="2700" spc="-20" dirty="0">
                <a:latin typeface="Tahoma"/>
                <a:cs typeface="Tahoma"/>
              </a:rPr>
              <a:t>e</a:t>
            </a:r>
            <a:r>
              <a:rPr sz="2700" spc="-105" dirty="0">
                <a:latin typeface="Tahoma"/>
                <a:cs typeface="Tahoma"/>
              </a:rPr>
              <a:t>v</a:t>
            </a:r>
            <a:r>
              <a:rPr sz="2700" spc="-20" dirty="0">
                <a:latin typeface="Tahoma"/>
                <a:cs typeface="Tahoma"/>
              </a:rPr>
              <a:t>e</a:t>
            </a:r>
            <a:r>
              <a:rPr sz="2700" spc="125" dirty="0">
                <a:latin typeface="Tahoma"/>
                <a:cs typeface="Tahoma"/>
              </a:rPr>
              <a:t>r</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60" dirty="0">
                <a:latin typeface="Tahoma"/>
                <a:cs typeface="Tahoma"/>
              </a:rPr>
              <a:t>t</a:t>
            </a:r>
            <a:r>
              <a:rPr sz="2700" spc="50" dirty="0">
                <a:latin typeface="Tahoma"/>
                <a:cs typeface="Tahoma"/>
              </a:rPr>
              <a:t>o</a:t>
            </a:r>
            <a:r>
              <a:rPr sz="2700" spc="-60" dirty="0">
                <a:latin typeface="Tahoma"/>
                <a:cs typeface="Tahoma"/>
              </a:rPr>
              <a:t>t</a:t>
            </a:r>
            <a:r>
              <a:rPr sz="2700" spc="-30" dirty="0">
                <a:latin typeface="Tahoma"/>
                <a:cs typeface="Tahoma"/>
              </a:rPr>
              <a:t>a</a:t>
            </a:r>
            <a:r>
              <a:rPr sz="2700" spc="65" dirty="0">
                <a:latin typeface="Tahoma"/>
                <a:cs typeface="Tahoma"/>
              </a:rPr>
              <a:t>l</a:t>
            </a:r>
            <a:r>
              <a:rPr sz="2700" spc="-360" dirty="0">
                <a:latin typeface="Tahoma"/>
                <a:cs typeface="Tahoma"/>
              </a:rPr>
              <a:t> </a:t>
            </a:r>
            <a:r>
              <a:rPr sz="2700" spc="50" dirty="0">
                <a:latin typeface="Tahoma"/>
                <a:cs typeface="Tahoma"/>
              </a:rPr>
              <a:t>p</a:t>
            </a:r>
            <a:r>
              <a:rPr sz="2700" spc="15" dirty="0">
                <a:latin typeface="Tahoma"/>
                <a:cs typeface="Tahoma"/>
              </a:rPr>
              <a:t>r</a:t>
            </a:r>
            <a:r>
              <a:rPr sz="2700" spc="50" dirty="0">
                <a:latin typeface="Tahoma"/>
                <a:cs typeface="Tahoma"/>
              </a:rPr>
              <a:t>opo</a:t>
            </a:r>
            <a:r>
              <a:rPr sz="2700" spc="15" dirty="0">
                <a:latin typeface="Tahoma"/>
                <a:cs typeface="Tahoma"/>
              </a:rPr>
              <a:t>r</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125" dirty="0">
                <a:latin typeface="Tahoma"/>
                <a:cs typeface="Tahoma"/>
              </a:rPr>
              <a:t>g</a:t>
            </a:r>
            <a:r>
              <a:rPr sz="2700" spc="50" dirty="0">
                <a:latin typeface="Tahoma"/>
                <a:cs typeface="Tahoma"/>
              </a:rPr>
              <a:t>oo</a:t>
            </a:r>
            <a:r>
              <a:rPr sz="2700" spc="114" dirty="0">
                <a:latin typeface="Tahoma"/>
                <a:cs typeface="Tahoma"/>
              </a:rPr>
              <a:t>d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45" dirty="0">
                <a:latin typeface="Tahoma"/>
                <a:cs typeface="Tahoma"/>
              </a:rPr>
              <a:t>l</a:t>
            </a:r>
            <a:r>
              <a:rPr sz="2700" spc="50" dirty="0">
                <a:latin typeface="Tahoma"/>
                <a:cs typeface="Tahoma"/>
              </a:rPr>
              <a:t>o</a:t>
            </a:r>
            <a:r>
              <a:rPr sz="2700" spc="-15" dirty="0">
                <a:latin typeface="Tahoma"/>
                <a:cs typeface="Tahoma"/>
              </a:rPr>
              <a:t>w</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45" dirty="0">
                <a:latin typeface="Tahoma"/>
                <a:cs typeface="Tahoma"/>
              </a:rPr>
              <a:t>i</a:t>
            </a:r>
            <a:r>
              <a:rPr sz="2700" spc="150" dirty="0">
                <a:latin typeface="Tahoma"/>
                <a:cs typeface="Tahoma"/>
              </a:rPr>
              <a:t>n</a:t>
            </a:r>
            <a:r>
              <a:rPr sz="2700" spc="-360" dirty="0">
                <a:latin typeface="Tahoma"/>
                <a:cs typeface="Tahoma"/>
              </a:rPr>
              <a:t> </a:t>
            </a:r>
            <a:r>
              <a:rPr sz="2700" spc="50" dirty="0">
                <a:latin typeface="Tahoma"/>
                <a:cs typeface="Tahoma"/>
              </a:rPr>
              <a:t>o</a:t>
            </a:r>
            <a:r>
              <a:rPr sz="2700" spc="-15" dirty="0">
                <a:latin typeface="Tahoma"/>
                <a:cs typeface="Tahoma"/>
              </a:rPr>
              <a:t>w</a:t>
            </a:r>
            <a:r>
              <a:rPr sz="2700" spc="40" dirty="0">
                <a:latin typeface="Tahoma"/>
                <a:cs typeface="Tahoma"/>
              </a:rPr>
              <a:t>n</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60" dirty="0">
                <a:latin typeface="Tahoma"/>
                <a:cs typeface="Tahoma"/>
              </a:rPr>
              <a:t>a  </a:t>
            </a:r>
            <a:r>
              <a:rPr sz="2700" spc="40" dirty="0">
                <a:latin typeface="Tahoma"/>
                <a:cs typeface="Tahoma"/>
              </a:rPr>
              <a:t>house</a:t>
            </a:r>
            <a:r>
              <a:rPr sz="2700" spc="-360" dirty="0">
                <a:latin typeface="Tahoma"/>
                <a:cs typeface="Tahoma"/>
              </a:rPr>
              <a:t> </a:t>
            </a:r>
            <a:r>
              <a:rPr sz="2700" spc="-20" dirty="0">
                <a:latin typeface="Tahoma"/>
                <a:cs typeface="Tahoma"/>
              </a:rPr>
              <a:t>class</a:t>
            </a:r>
            <a:r>
              <a:rPr sz="2700" spc="-355" dirty="0">
                <a:latin typeface="Tahoma"/>
                <a:cs typeface="Tahoma"/>
              </a:rPr>
              <a:t> </a:t>
            </a:r>
            <a:r>
              <a:rPr sz="2700" spc="55" dirty="0">
                <a:latin typeface="Tahoma"/>
                <a:cs typeface="Tahoma"/>
              </a:rPr>
              <a:t>and</a:t>
            </a:r>
            <a:r>
              <a:rPr sz="2700" spc="-360" dirty="0">
                <a:latin typeface="Tahoma"/>
                <a:cs typeface="Tahoma"/>
              </a:rPr>
              <a:t> </a:t>
            </a:r>
            <a:r>
              <a:rPr sz="2700" spc="15" dirty="0">
                <a:latin typeface="Tahoma"/>
                <a:cs typeface="Tahoma"/>
              </a:rPr>
              <a:t>is</a:t>
            </a:r>
            <a:r>
              <a:rPr sz="2700" spc="-355" dirty="0">
                <a:latin typeface="Tahoma"/>
                <a:cs typeface="Tahoma"/>
              </a:rPr>
              <a:t> </a:t>
            </a:r>
            <a:r>
              <a:rPr sz="2700" spc="45" dirty="0">
                <a:latin typeface="Tahoma"/>
                <a:cs typeface="Tahoma"/>
              </a:rPr>
              <a:t>found</a:t>
            </a:r>
            <a:r>
              <a:rPr sz="2700" spc="-360" dirty="0">
                <a:latin typeface="Tahoma"/>
                <a:cs typeface="Tahoma"/>
              </a:rPr>
              <a:t> </a:t>
            </a:r>
            <a:r>
              <a:rPr sz="2700" spc="50" dirty="0">
                <a:latin typeface="Tahoma"/>
                <a:cs typeface="Tahoma"/>
              </a:rPr>
              <a:t>to</a:t>
            </a:r>
            <a:r>
              <a:rPr sz="2700" spc="-355" dirty="0">
                <a:latin typeface="Tahoma"/>
                <a:cs typeface="Tahoma"/>
              </a:rPr>
              <a:t> </a:t>
            </a:r>
            <a:r>
              <a:rPr sz="2700" spc="70" dirty="0">
                <a:latin typeface="Tahoma"/>
                <a:cs typeface="Tahoma"/>
              </a:rPr>
              <a:t>be</a:t>
            </a:r>
            <a:r>
              <a:rPr sz="2700" spc="-355" dirty="0">
                <a:latin typeface="Tahoma"/>
                <a:cs typeface="Tahoma"/>
              </a:rPr>
              <a:t> </a:t>
            </a:r>
            <a:r>
              <a:rPr sz="2700" spc="-15" dirty="0">
                <a:latin typeface="Tahoma"/>
                <a:cs typeface="Tahoma"/>
              </a:rPr>
              <a:t>highest</a:t>
            </a:r>
            <a:r>
              <a:rPr sz="2700" spc="-360" dirty="0">
                <a:latin typeface="Tahoma"/>
                <a:cs typeface="Tahoma"/>
              </a:rPr>
              <a:t> </a:t>
            </a:r>
            <a:r>
              <a:rPr sz="2700" spc="50" dirty="0">
                <a:latin typeface="Tahoma"/>
                <a:cs typeface="Tahoma"/>
              </a:rPr>
              <a:t>in</a:t>
            </a:r>
            <a:r>
              <a:rPr sz="2700" spc="-355" dirty="0">
                <a:latin typeface="Tahoma"/>
                <a:cs typeface="Tahoma"/>
              </a:rPr>
              <a:t> </a:t>
            </a:r>
            <a:r>
              <a:rPr sz="2700" spc="-20" dirty="0">
                <a:latin typeface="Tahoma"/>
                <a:cs typeface="Tahoma"/>
              </a:rPr>
              <a:t>having </a:t>
            </a:r>
            <a:r>
              <a:rPr sz="2700" spc="-830" dirty="0">
                <a:latin typeface="Tahoma"/>
                <a:cs typeface="Tahoma"/>
              </a:rPr>
              <a:t> </a:t>
            </a:r>
            <a:r>
              <a:rPr sz="2700" spc="-55" dirty="0">
                <a:latin typeface="Tahoma"/>
                <a:cs typeface="Tahoma"/>
              </a:rPr>
              <a:t>f</a:t>
            </a:r>
            <a:r>
              <a:rPr sz="2700" spc="15" dirty="0">
                <a:latin typeface="Tahoma"/>
                <a:cs typeface="Tahoma"/>
              </a:rPr>
              <a:t>r</a:t>
            </a:r>
            <a:r>
              <a:rPr sz="2700" spc="-20" dirty="0">
                <a:latin typeface="Tahoma"/>
                <a:cs typeface="Tahoma"/>
              </a:rPr>
              <a:t>e</a:t>
            </a:r>
            <a:r>
              <a:rPr sz="2700" spc="90" dirty="0">
                <a:latin typeface="Tahoma"/>
                <a:cs typeface="Tahoma"/>
              </a:rPr>
              <a:t>e</a:t>
            </a:r>
            <a:r>
              <a:rPr sz="2700" spc="-360" dirty="0">
                <a:latin typeface="Tahoma"/>
                <a:cs typeface="Tahoma"/>
              </a:rPr>
              <a:t> </a:t>
            </a:r>
            <a:r>
              <a:rPr sz="2700" spc="40" dirty="0">
                <a:latin typeface="Tahoma"/>
                <a:cs typeface="Tahoma"/>
              </a:rPr>
              <a:t>h</a:t>
            </a:r>
            <a:r>
              <a:rPr sz="2700" spc="50" dirty="0">
                <a:latin typeface="Tahoma"/>
                <a:cs typeface="Tahoma"/>
              </a:rPr>
              <a:t>o</a:t>
            </a:r>
            <a:r>
              <a:rPr sz="2700" spc="40" dirty="0">
                <a:latin typeface="Tahoma"/>
                <a:cs typeface="Tahoma"/>
              </a:rPr>
              <a:t>u</a:t>
            </a:r>
            <a:r>
              <a:rPr sz="2700" spc="-30" dirty="0">
                <a:latin typeface="Tahoma"/>
                <a:cs typeface="Tahoma"/>
              </a:rPr>
              <a:t>s</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50" dirty="0">
                <a:latin typeface="Tahoma"/>
                <a:cs typeface="Tahoma"/>
              </a:rPr>
              <a:t>p</a:t>
            </a:r>
            <a:r>
              <a:rPr sz="2700" spc="-100" dirty="0">
                <a:latin typeface="Tahoma"/>
                <a:cs typeface="Tahoma"/>
              </a:rPr>
              <a:t>.</a:t>
            </a:r>
            <a:endParaRPr sz="27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9729" y="1963188"/>
            <a:ext cx="9888937" cy="7472362"/>
          </a:xfrm>
          <a:prstGeom prst="rect">
            <a:avLst/>
          </a:prstGeom>
        </p:spPr>
      </p:pic>
      <p:sp>
        <p:nvSpPr>
          <p:cNvPr id="3" name="object 3"/>
          <p:cNvSpPr txBox="1">
            <a:spLocks noGrp="1"/>
          </p:cNvSpPr>
          <p:nvPr>
            <p:ph type="title"/>
          </p:nvPr>
        </p:nvSpPr>
        <p:spPr>
          <a:xfrm>
            <a:off x="2072640" y="937894"/>
            <a:ext cx="5797550" cy="436880"/>
          </a:xfrm>
          <a:prstGeom prst="rect">
            <a:avLst/>
          </a:prstGeom>
        </p:spPr>
        <p:txBody>
          <a:bodyPr vert="horz" wrap="square" lIns="0" tIns="12700" rIns="0" bIns="0" rtlCol="0">
            <a:spAutoFit/>
          </a:bodyPr>
          <a:lstStyle/>
          <a:p>
            <a:pPr marL="12700">
              <a:lnSpc>
                <a:spcPct val="100000"/>
              </a:lnSpc>
              <a:spcBef>
                <a:spcPts val="100"/>
              </a:spcBef>
            </a:pPr>
            <a:r>
              <a:rPr sz="2700" u="heavy" spc="40" dirty="0">
                <a:solidFill>
                  <a:srgbClr val="000000"/>
                </a:solidFill>
                <a:uFill>
                  <a:solidFill>
                    <a:srgbClr val="000000"/>
                  </a:solidFill>
                </a:uFill>
                <a:latin typeface="Trebuchet MS"/>
                <a:cs typeface="Trebuchet MS"/>
              </a:rPr>
              <a:t>A</a:t>
            </a:r>
            <a:r>
              <a:rPr sz="2700" u="heavy" spc="70" dirty="0">
                <a:solidFill>
                  <a:srgbClr val="000000"/>
                </a:solidFill>
                <a:uFill>
                  <a:solidFill>
                    <a:srgbClr val="000000"/>
                  </a:solidFill>
                </a:uFill>
                <a:latin typeface="Trebuchet MS"/>
                <a:cs typeface="Trebuchet MS"/>
              </a:rPr>
              <a:t>n</a:t>
            </a:r>
            <a:r>
              <a:rPr sz="2700" u="heavy" spc="80" dirty="0">
                <a:solidFill>
                  <a:srgbClr val="000000"/>
                </a:solidFill>
                <a:uFill>
                  <a:solidFill>
                    <a:srgbClr val="000000"/>
                  </a:solidFill>
                </a:uFill>
                <a:latin typeface="Trebuchet MS"/>
                <a:cs typeface="Trebuchet MS"/>
              </a:rPr>
              <a:t>a</a:t>
            </a:r>
            <a:r>
              <a:rPr sz="2700" u="heavy" spc="-85" dirty="0">
                <a:solidFill>
                  <a:srgbClr val="000000"/>
                </a:solidFill>
                <a:uFill>
                  <a:solidFill>
                    <a:srgbClr val="000000"/>
                  </a:solidFill>
                </a:uFill>
                <a:latin typeface="Trebuchet MS"/>
                <a:cs typeface="Trebuchet MS"/>
              </a:rPr>
              <a:t>l</a:t>
            </a:r>
            <a:r>
              <a:rPr sz="2700" spc="-20" dirty="0">
                <a:solidFill>
                  <a:srgbClr val="000000"/>
                </a:solidFill>
                <a:latin typeface="Trebuchet MS"/>
                <a:cs typeface="Trebuchet MS"/>
              </a:rPr>
              <a:t>y</a:t>
            </a:r>
            <a:r>
              <a:rPr sz="2700" u="heavy" spc="-220" dirty="0">
                <a:solidFill>
                  <a:srgbClr val="000000"/>
                </a:solidFill>
                <a:uFill>
                  <a:solidFill>
                    <a:srgbClr val="000000"/>
                  </a:solidFill>
                </a:uFill>
                <a:latin typeface="Trebuchet MS"/>
                <a:cs typeface="Trebuchet MS"/>
              </a:rPr>
              <a:t>z</a:t>
            </a:r>
            <a:r>
              <a:rPr sz="2700" u="heavy" spc="-95" dirty="0">
                <a:solidFill>
                  <a:srgbClr val="000000"/>
                </a:solidFill>
                <a:uFill>
                  <a:solidFill>
                    <a:srgbClr val="000000"/>
                  </a:solidFill>
                </a:uFill>
                <a:latin typeface="Trebuchet MS"/>
                <a:cs typeface="Trebuchet MS"/>
              </a:rPr>
              <a:t>i</a:t>
            </a:r>
            <a:r>
              <a:rPr sz="2700" u="heavy" spc="70" dirty="0">
                <a:solidFill>
                  <a:srgbClr val="000000"/>
                </a:solidFill>
                <a:uFill>
                  <a:solidFill>
                    <a:srgbClr val="000000"/>
                  </a:solidFill>
                </a:uFill>
                <a:latin typeface="Trebuchet MS"/>
                <a:cs typeface="Trebuchet MS"/>
              </a:rPr>
              <a:t>n</a:t>
            </a:r>
            <a:r>
              <a:rPr sz="2700" u="heavy" spc="170" dirty="0">
                <a:solidFill>
                  <a:srgbClr val="000000"/>
                </a:solidFill>
                <a:uFill>
                  <a:solidFill>
                    <a:srgbClr val="000000"/>
                  </a:solidFill>
                </a:uFill>
                <a:latin typeface="Trebuchet MS"/>
                <a:cs typeface="Trebuchet MS"/>
              </a:rPr>
              <a:t>g</a:t>
            </a:r>
            <a:r>
              <a:rPr sz="2700" u="heavy" spc="-330" dirty="0">
                <a:solidFill>
                  <a:srgbClr val="000000"/>
                </a:solidFill>
                <a:uFill>
                  <a:solidFill>
                    <a:srgbClr val="000000"/>
                  </a:solidFill>
                </a:uFill>
                <a:latin typeface="Trebuchet MS"/>
                <a:cs typeface="Trebuchet MS"/>
              </a:rPr>
              <a:t> </a:t>
            </a:r>
            <a:r>
              <a:rPr sz="2700" u="heavy" spc="-40" dirty="0">
                <a:solidFill>
                  <a:srgbClr val="000000"/>
                </a:solidFill>
                <a:uFill>
                  <a:solidFill>
                    <a:srgbClr val="000000"/>
                  </a:solidFill>
                </a:uFill>
                <a:latin typeface="Trebuchet MS"/>
                <a:cs typeface="Trebuchet MS"/>
              </a:rPr>
              <a:t>r</a:t>
            </a:r>
            <a:r>
              <a:rPr sz="2700" u="heavy" spc="-95" dirty="0">
                <a:solidFill>
                  <a:srgbClr val="000000"/>
                </a:solidFill>
                <a:uFill>
                  <a:solidFill>
                    <a:srgbClr val="000000"/>
                  </a:solidFill>
                </a:uFill>
                <a:latin typeface="Trebuchet MS"/>
                <a:cs typeface="Trebuchet MS"/>
              </a:rPr>
              <a:t>i</a:t>
            </a:r>
            <a:r>
              <a:rPr sz="2700" u="heavy" spc="65" dirty="0">
                <a:solidFill>
                  <a:srgbClr val="000000"/>
                </a:solidFill>
                <a:uFill>
                  <a:solidFill>
                    <a:srgbClr val="000000"/>
                  </a:solidFill>
                </a:uFill>
                <a:latin typeface="Trebuchet MS"/>
                <a:cs typeface="Trebuchet MS"/>
              </a:rPr>
              <a:t>s</a:t>
            </a:r>
            <a:r>
              <a:rPr sz="2700" u="heavy" spc="195" dirty="0">
                <a:solidFill>
                  <a:srgbClr val="000000"/>
                </a:solidFill>
                <a:uFill>
                  <a:solidFill>
                    <a:srgbClr val="000000"/>
                  </a:solidFill>
                </a:uFill>
                <a:latin typeface="Trebuchet MS"/>
                <a:cs typeface="Trebuchet MS"/>
              </a:rPr>
              <a:t>k</a:t>
            </a:r>
            <a:r>
              <a:rPr sz="2700" u="heavy" spc="-330" dirty="0">
                <a:solidFill>
                  <a:srgbClr val="000000"/>
                </a:solidFill>
                <a:uFill>
                  <a:solidFill>
                    <a:srgbClr val="000000"/>
                  </a:solidFill>
                </a:uFill>
                <a:latin typeface="Trebuchet MS"/>
                <a:cs typeface="Trebuchet MS"/>
              </a:rPr>
              <a:t> </a:t>
            </a:r>
            <a:r>
              <a:rPr sz="2700" u="heavy" spc="30" dirty="0">
                <a:solidFill>
                  <a:srgbClr val="000000"/>
                </a:solidFill>
                <a:uFill>
                  <a:solidFill>
                    <a:srgbClr val="000000"/>
                  </a:solidFill>
                </a:uFill>
                <a:latin typeface="Trebuchet MS"/>
                <a:cs typeface="Trebuchet MS"/>
              </a:rPr>
              <a:t>o</a:t>
            </a:r>
            <a:r>
              <a:rPr sz="2700" u="heavy" spc="180" dirty="0">
                <a:solidFill>
                  <a:srgbClr val="000000"/>
                </a:solidFill>
                <a:uFill>
                  <a:solidFill>
                    <a:srgbClr val="000000"/>
                  </a:solidFill>
                </a:uFill>
                <a:latin typeface="Trebuchet MS"/>
                <a:cs typeface="Trebuchet MS"/>
              </a:rPr>
              <a:t>n</a:t>
            </a:r>
            <a:r>
              <a:rPr sz="2700" u="heavy" spc="-330" dirty="0">
                <a:solidFill>
                  <a:srgbClr val="000000"/>
                </a:solidFill>
                <a:uFill>
                  <a:solidFill>
                    <a:srgbClr val="000000"/>
                  </a:solidFill>
                </a:uFill>
                <a:latin typeface="Trebuchet MS"/>
                <a:cs typeface="Trebuchet MS"/>
              </a:rPr>
              <a:t> </a:t>
            </a:r>
            <a:r>
              <a:rPr sz="2700" u="heavy" spc="-10" dirty="0">
                <a:solidFill>
                  <a:srgbClr val="000000"/>
                </a:solidFill>
                <a:uFill>
                  <a:solidFill>
                    <a:srgbClr val="000000"/>
                  </a:solidFill>
                </a:uFill>
                <a:latin typeface="Trebuchet MS"/>
                <a:cs typeface="Trebuchet MS"/>
              </a:rPr>
              <a:t>t</a:t>
            </a:r>
            <a:r>
              <a:rPr sz="2700" u="heavy" spc="60" dirty="0">
                <a:solidFill>
                  <a:srgbClr val="000000"/>
                </a:solidFill>
                <a:uFill>
                  <a:solidFill>
                    <a:srgbClr val="000000"/>
                  </a:solidFill>
                </a:uFill>
                <a:latin typeface="Trebuchet MS"/>
                <a:cs typeface="Trebuchet MS"/>
              </a:rPr>
              <a:t>h</a:t>
            </a:r>
            <a:r>
              <a:rPr sz="2700" u="heavy" spc="40" dirty="0">
                <a:solidFill>
                  <a:srgbClr val="000000"/>
                </a:solidFill>
                <a:uFill>
                  <a:solidFill>
                    <a:srgbClr val="000000"/>
                  </a:solidFill>
                </a:uFill>
                <a:latin typeface="Trebuchet MS"/>
                <a:cs typeface="Trebuchet MS"/>
              </a:rPr>
              <a:t>e</a:t>
            </a:r>
            <a:r>
              <a:rPr sz="2700" u="heavy" spc="-330" dirty="0">
                <a:solidFill>
                  <a:srgbClr val="000000"/>
                </a:solidFill>
                <a:uFill>
                  <a:solidFill>
                    <a:srgbClr val="000000"/>
                  </a:solidFill>
                </a:uFill>
                <a:latin typeface="Trebuchet MS"/>
                <a:cs typeface="Trebuchet MS"/>
              </a:rPr>
              <a:t> </a:t>
            </a:r>
            <a:r>
              <a:rPr sz="2700" u="heavy" spc="25" dirty="0">
                <a:solidFill>
                  <a:srgbClr val="000000"/>
                </a:solidFill>
                <a:uFill>
                  <a:solidFill>
                    <a:srgbClr val="000000"/>
                  </a:solidFill>
                </a:uFill>
                <a:latin typeface="Trebuchet MS"/>
                <a:cs typeface="Trebuchet MS"/>
              </a:rPr>
              <a:t>b</a:t>
            </a:r>
            <a:r>
              <a:rPr sz="2700" u="heavy" spc="80" dirty="0">
                <a:solidFill>
                  <a:srgbClr val="000000"/>
                </a:solidFill>
                <a:uFill>
                  <a:solidFill>
                    <a:srgbClr val="000000"/>
                  </a:solidFill>
                </a:uFill>
                <a:latin typeface="Trebuchet MS"/>
                <a:cs typeface="Trebuchet MS"/>
              </a:rPr>
              <a:t>a</a:t>
            </a:r>
            <a:r>
              <a:rPr sz="2700" u="heavy" spc="65" dirty="0">
                <a:solidFill>
                  <a:srgbClr val="000000"/>
                </a:solidFill>
                <a:uFill>
                  <a:solidFill>
                    <a:srgbClr val="000000"/>
                  </a:solidFill>
                </a:uFill>
                <a:latin typeface="Trebuchet MS"/>
                <a:cs typeface="Trebuchet MS"/>
              </a:rPr>
              <a:t>s</a:t>
            </a:r>
            <a:r>
              <a:rPr sz="2700" u="heavy" spc="-95" dirty="0">
                <a:solidFill>
                  <a:srgbClr val="000000"/>
                </a:solidFill>
                <a:uFill>
                  <a:solidFill>
                    <a:srgbClr val="000000"/>
                  </a:solidFill>
                </a:uFill>
                <a:latin typeface="Trebuchet MS"/>
                <a:cs typeface="Trebuchet MS"/>
              </a:rPr>
              <a:t>i</a:t>
            </a:r>
            <a:r>
              <a:rPr sz="2700" u="heavy" spc="175" dirty="0">
                <a:solidFill>
                  <a:srgbClr val="000000"/>
                </a:solidFill>
                <a:uFill>
                  <a:solidFill>
                    <a:srgbClr val="000000"/>
                  </a:solidFill>
                </a:uFill>
                <a:latin typeface="Trebuchet MS"/>
                <a:cs typeface="Trebuchet MS"/>
              </a:rPr>
              <a:t>s</a:t>
            </a:r>
            <a:r>
              <a:rPr sz="2700" u="heavy" spc="-330" dirty="0">
                <a:solidFill>
                  <a:srgbClr val="000000"/>
                </a:solidFill>
                <a:uFill>
                  <a:solidFill>
                    <a:srgbClr val="000000"/>
                  </a:solidFill>
                </a:uFill>
                <a:latin typeface="Trebuchet MS"/>
                <a:cs typeface="Trebuchet MS"/>
              </a:rPr>
              <a:t> </a:t>
            </a:r>
            <a:r>
              <a:rPr sz="2700" u="heavy" spc="30" dirty="0">
                <a:solidFill>
                  <a:srgbClr val="000000"/>
                </a:solidFill>
                <a:uFill>
                  <a:solidFill>
                    <a:srgbClr val="000000"/>
                  </a:solidFill>
                </a:uFill>
                <a:latin typeface="Trebuchet MS"/>
                <a:cs typeface="Trebuchet MS"/>
              </a:rPr>
              <a:t>o</a:t>
            </a:r>
            <a:r>
              <a:rPr sz="2700" u="heavy" spc="45" dirty="0">
                <a:solidFill>
                  <a:srgbClr val="000000"/>
                </a:solidFill>
                <a:uFill>
                  <a:solidFill>
                    <a:srgbClr val="000000"/>
                  </a:solidFill>
                </a:uFill>
                <a:latin typeface="Trebuchet MS"/>
                <a:cs typeface="Trebuchet MS"/>
              </a:rPr>
              <a:t>f</a:t>
            </a:r>
            <a:r>
              <a:rPr sz="2700" u="heavy" spc="-330" dirty="0">
                <a:solidFill>
                  <a:srgbClr val="000000"/>
                </a:solidFill>
                <a:uFill>
                  <a:solidFill>
                    <a:srgbClr val="000000"/>
                  </a:solidFill>
                </a:uFill>
                <a:latin typeface="Trebuchet MS"/>
                <a:cs typeface="Trebuchet MS"/>
              </a:rPr>
              <a:t> </a:t>
            </a:r>
            <a:r>
              <a:rPr sz="2700" u="heavy" spc="60" dirty="0">
                <a:solidFill>
                  <a:srgbClr val="000000"/>
                </a:solidFill>
                <a:uFill>
                  <a:solidFill>
                    <a:srgbClr val="000000"/>
                  </a:solidFill>
                </a:uFill>
                <a:latin typeface="Trebuchet MS"/>
                <a:cs typeface="Trebuchet MS"/>
              </a:rPr>
              <a:t>g</a:t>
            </a:r>
            <a:r>
              <a:rPr sz="2700" u="heavy" spc="-70" dirty="0">
                <a:solidFill>
                  <a:srgbClr val="000000"/>
                </a:solidFill>
                <a:uFill>
                  <a:solidFill>
                    <a:srgbClr val="000000"/>
                  </a:solidFill>
                </a:uFill>
                <a:latin typeface="Trebuchet MS"/>
                <a:cs typeface="Trebuchet MS"/>
              </a:rPr>
              <a:t>e</a:t>
            </a:r>
            <a:r>
              <a:rPr sz="2700" u="heavy" spc="70" dirty="0">
                <a:solidFill>
                  <a:srgbClr val="000000"/>
                </a:solidFill>
                <a:uFill>
                  <a:solidFill>
                    <a:srgbClr val="000000"/>
                  </a:solidFill>
                </a:uFill>
                <a:latin typeface="Trebuchet MS"/>
                <a:cs typeface="Trebuchet MS"/>
              </a:rPr>
              <a:t>n</a:t>
            </a:r>
            <a:r>
              <a:rPr sz="2700" u="heavy" spc="30" dirty="0">
                <a:solidFill>
                  <a:srgbClr val="000000"/>
                </a:solidFill>
                <a:uFill>
                  <a:solidFill>
                    <a:srgbClr val="000000"/>
                  </a:solidFill>
                </a:uFill>
                <a:latin typeface="Trebuchet MS"/>
                <a:cs typeface="Trebuchet MS"/>
              </a:rPr>
              <a:t>d</a:t>
            </a:r>
            <a:r>
              <a:rPr sz="2700" u="heavy" spc="-70" dirty="0">
                <a:solidFill>
                  <a:srgbClr val="000000"/>
                </a:solidFill>
                <a:uFill>
                  <a:solidFill>
                    <a:srgbClr val="000000"/>
                  </a:solidFill>
                </a:uFill>
                <a:latin typeface="Trebuchet MS"/>
                <a:cs typeface="Trebuchet MS"/>
              </a:rPr>
              <a:t>e</a:t>
            </a:r>
            <a:r>
              <a:rPr sz="2700" u="heavy" spc="70" dirty="0">
                <a:solidFill>
                  <a:srgbClr val="000000"/>
                </a:solidFill>
                <a:uFill>
                  <a:solidFill>
                    <a:srgbClr val="000000"/>
                  </a:solidFill>
                </a:uFill>
                <a:latin typeface="Trebuchet MS"/>
                <a:cs typeface="Trebuchet MS"/>
              </a:rPr>
              <a:t>r</a:t>
            </a:r>
            <a:endParaRPr sz="2700">
              <a:latin typeface="Trebuchet MS"/>
              <a:cs typeface="Trebuchet MS"/>
            </a:endParaRPr>
          </a:p>
        </p:txBody>
      </p:sp>
      <p:sp>
        <p:nvSpPr>
          <p:cNvPr id="4" name="object 4"/>
          <p:cNvSpPr txBox="1"/>
          <p:nvPr/>
        </p:nvSpPr>
        <p:spPr>
          <a:xfrm>
            <a:off x="12423139" y="1991995"/>
            <a:ext cx="5222875" cy="6170930"/>
          </a:xfrm>
          <a:prstGeom prst="rect">
            <a:avLst/>
          </a:prstGeom>
        </p:spPr>
        <p:txBody>
          <a:bodyPr vert="horz" wrap="square" lIns="0" tIns="27305" rIns="0" bIns="0" rtlCol="0">
            <a:spAutoFit/>
          </a:bodyPr>
          <a:lstStyle/>
          <a:p>
            <a:pPr marL="12700" marR="171450">
              <a:lnSpc>
                <a:spcPts val="3229"/>
              </a:lnSpc>
              <a:spcBef>
                <a:spcPts val="215"/>
              </a:spcBef>
            </a:pPr>
            <a:r>
              <a:rPr sz="2700" spc="-225" dirty="0">
                <a:latin typeface="Tahoma"/>
                <a:cs typeface="Tahoma"/>
              </a:rPr>
              <a:t>-</a:t>
            </a:r>
            <a:r>
              <a:rPr sz="2700" spc="-125" dirty="0">
                <a:latin typeface="Tahoma"/>
                <a:cs typeface="Tahoma"/>
              </a:rPr>
              <a:t>F</a:t>
            </a:r>
            <a:r>
              <a:rPr sz="2700" spc="15" dirty="0">
                <a:latin typeface="Tahoma"/>
                <a:cs typeface="Tahoma"/>
              </a:rPr>
              <a:t>r</a:t>
            </a:r>
            <a:r>
              <a:rPr sz="2700" spc="50" dirty="0">
                <a:latin typeface="Tahoma"/>
                <a:cs typeface="Tahoma"/>
              </a:rPr>
              <a:t>o</a:t>
            </a:r>
            <a:r>
              <a:rPr sz="2700" spc="240" dirty="0">
                <a:latin typeface="Tahoma"/>
                <a:cs typeface="Tahoma"/>
              </a:rPr>
              <a:t>m</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b</a:t>
            </a:r>
            <a:r>
              <a:rPr sz="2700" spc="-30" dirty="0">
                <a:latin typeface="Tahoma"/>
                <a:cs typeface="Tahoma"/>
              </a:rPr>
              <a:t>a</a:t>
            </a:r>
            <a:r>
              <a:rPr sz="2700" spc="125" dirty="0">
                <a:latin typeface="Tahoma"/>
                <a:cs typeface="Tahoma"/>
              </a:rPr>
              <a:t>r</a:t>
            </a:r>
            <a:r>
              <a:rPr sz="2700" spc="-360" dirty="0">
                <a:latin typeface="Tahoma"/>
                <a:cs typeface="Tahoma"/>
              </a:rPr>
              <a:t> </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5" dirty="0">
                <a:latin typeface="Tahoma"/>
                <a:cs typeface="Tahoma"/>
              </a:rPr>
              <a:t>w</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a:t>
            </a:r>
            <a:r>
              <a:rPr sz="2700" spc="150" dirty="0">
                <a:latin typeface="Tahoma"/>
                <a:cs typeface="Tahoma"/>
              </a:rPr>
              <a:t>n</a:t>
            </a:r>
            <a:r>
              <a:rPr sz="2700" spc="-360" dirty="0">
                <a:latin typeface="Tahoma"/>
                <a:cs typeface="Tahoma"/>
              </a:rPr>
              <a:t> </a:t>
            </a:r>
            <a:r>
              <a:rPr sz="2700" spc="-30" dirty="0">
                <a:latin typeface="Tahoma"/>
                <a:cs typeface="Tahoma"/>
              </a:rPr>
              <a:t>s</a:t>
            </a:r>
            <a:r>
              <a:rPr sz="2700" spc="-20" dirty="0">
                <a:latin typeface="Tahoma"/>
                <a:cs typeface="Tahoma"/>
              </a:rPr>
              <a:t>e</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45" dirty="0">
                <a:latin typeface="Tahoma"/>
                <a:cs typeface="Tahoma"/>
              </a:rPr>
              <a:t>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5" dirty="0">
                <a:latin typeface="Tahoma"/>
                <a:cs typeface="Tahoma"/>
              </a:rPr>
              <a:t>f</a:t>
            </a:r>
            <a:r>
              <a:rPr sz="2700" spc="15" dirty="0">
                <a:latin typeface="Tahoma"/>
                <a:cs typeface="Tahoma"/>
              </a:rPr>
              <a:t>r</a:t>
            </a:r>
            <a:r>
              <a:rPr sz="2700" spc="-20" dirty="0">
                <a:latin typeface="Tahoma"/>
                <a:cs typeface="Tahoma"/>
              </a:rPr>
              <a:t>e</a:t>
            </a:r>
            <a:r>
              <a:rPr sz="2700" spc="50" dirty="0">
                <a:latin typeface="Tahoma"/>
                <a:cs typeface="Tahoma"/>
              </a:rPr>
              <a:t>q</a:t>
            </a:r>
            <a:r>
              <a:rPr sz="2700" spc="40" dirty="0">
                <a:latin typeface="Tahoma"/>
                <a:cs typeface="Tahoma"/>
              </a:rPr>
              <a:t>u</a:t>
            </a:r>
            <a:r>
              <a:rPr sz="2700" spc="-20" dirty="0">
                <a:latin typeface="Tahoma"/>
                <a:cs typeface="Tahoma"/>
              </a:rPr>
              <a:t>e</a:t>
            </a:r>
            <a:r>
              <a:rPr sz="2700" spc="40" dirty="0">
                <a:latin typeface="Tahoma"/>
                <a:cs typeface="Tahoma"/>
              </a:rPr>
              <a:t>n</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30" dirty="0">
                <a:latin typeface="Tahoma"/>
                <a:cs typeface="Tahoma"/>
              </a:rPr>
              <a:t>s</a:t>
            </a:r>
            <a:r>
              <a:rPr sz="2700" spc="-20" dirty="0">
                <a:latin typeface="Tahoma"/>
                <a:cs typeface="Tahoma"/>
              </a:rPr>
              <a:t>e</a:t>
            </a:r>
            <a:r>
              <a:rPr sz="2700" spc="-75" dirty="0">
                <a:latin typeface="Tahoma"/>
                <a:cs typeface="Tahoma"/>
              </a:rPr>
              <a:t>c</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r>
              <a:rPr sz="2700" spc="-360" dirty="0">
                <a:latin typeface="Tahoma"/>
                <a:cs typeface="Tahoma"/>
              </a:rPr>
              <a:t> </a:t>
            </a:r>
            <a:r>
              <a:rPr sz="2700" spc="-45" dirty="0">
                <a:latin typeface="Tahoma"/>
                <a:cs typeface="Tahoma"/>
              </a:rPr>
              <a:t>i</a:t>
            </a:r>
            <a:r>
              <a:rPr sz="2700" spc="65" dirty="0">
                <a:latin typeface="Tahoma"/>
                <a:cs typeface="Tahoma"/>
              </a:rPr>
              <a:t>s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125" dirty="0">
                <a:latin typeface="Tahoma"/>
                <a:cs typeface="Tahoma"/>
              </a:rPr>
              <a:t>r</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50" dirty="0">
                <a:latin typeface="Tahoma"/>
                <a:cs typeface="Tahoma"/>
              </a:rPr>
              <a:t>t</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50" dirty="0">
                <a:latin typeface="Tahoma"/>
                <a:cs typeface="Tahoma"/>
              </a:rPr>
              <a:t>t</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55" dirty="0">
                <a:latin typeface="Tahoma"/>
                <a:cs typeface="Tahoma"/>
              </a:rPr>
              <a:t>f</a:t>
            </a:r>
            <a:r>
              <a:rPr sz="2700" spc="-20" dirty="0">
                <a:latin typeface="Tahoma"/>
                <a:cs typeface="Tahoma"/>
              </a:rPr>
              <a:t>e</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30" dirty="0">
                <a:latin typeface="Tahoma"/>
                <a:cs typeface="Tahoma"/>
              </a:rPr>
              <a:t>s</a:t>
            </a:r>
            <a:r>
              <a:rPr sz="2700" spc="-20" dirty="0">
                <a:latin typeface="Tahoma"/>
                <a:cs typeface="Tahoma"/>
              </a:rPr>
              <a:t>e</a:t>
            </a:r>
            <a:r>
              <a:rPr sz="2700" spc="-75" dirty="0">
                <a:latin typeface="Tahoma"/>
                <a:cs typeface="Tahoma"/>
              </a:rPr>
              <a:t>c</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endParaRPr sz="2700">
              <a:latin typeface="Tahoma"/>
              <a:cs typeface="Tahoma"/>
            </a:endParaRPr>
          </a:p>
          <a:p>
            <a:pPr marL="12700" marR="5080">
              <a:lnSpc>
                <a:spcPts val="3229"/>
              </a:lnSpc>
              <a:spcBef>
                <a:spcPts val="3210"/>
              </a:spcBef>
            </a:pPr>
            <a:r>
              <a:rPr sz="2700" spc="-225" dirty="0">
                <a:latin typeface="Tahoma"/>
                <a:cs typeface="Tahoma"/>
              </a:rPr>
              <a:t>-</a:t>
            </a:r>
            <a:r>
              <a:rPr sz="2700" spc="-365" dirty="0">
                <a:latin typeface="Tahoma"/>
                <a:cs typeface="Tahoma"/>
              </a:rPr>
              <a:t>I</a:t>
            </a:r>
            <a:r>
              <a:rPr sz="2700" spc="150" dirty="0">
                <a:latin typeface="Tahoma"/>
                <a:cs typeface="Tahoma"/>
              </a:rPr>
              <a:t>n</a:t>
            </a:r>
            <a:r>
              <a:rPr sz="2700" spc="-360" dirty="0">
                <a:latin typeface="Tahoma"/>
                <a:cs typeface="Tahoma"/>
              </a:rPr>
              <a:t> </a:t>
            </a:r>
            <a:r>
              <a:rPr sz="2700" spc="-60" dirty="0">
                <a:latin typeface="Tahoma"/>
                <a:cs typeface="Tahoma"/>
              </a:rPr>
              <a:t>t</a:t>
            </a:r>
            <a:r>
              <a:rPr sz="2700" spc="40" dirty="0">
                <a:latin typeface="Tahoma"/>
                <a:cs typeface="Tahoma"/>
              </a:rPr>
              <a:t>h</a:t>
            </a:r>
            <a:r>
              <a:rPr sz="2700" spc="-45" dirty="0">
                <a:latin typeface="Tahoma"/>
                <a:cs typeface="Tahoma"/>
              </a:rPr>
              <a:t>i</a:t>
            </a:r>
            <a:r>
              <a:rPr sz="2700" spc="80" dirty="0">
                <a:latin typeface="Tahoma"/>
                <a:cs typeface="Tahoma"/>
              </a:rPr>
              <a:t>s</a:t>
            </a:r>
            <a:r>
              <a:rPr sz="2700" spc="-360" dirty="0">
                <a:latin typeface="Tahoma"/>
                <a:cs typeface="Tahoma"/>
              </a:rPr>
              <a:t> </a:t>
            </a:r>
            <a:r>
              <a:rPr sz="2700" spc="50" dirty="0">
                <a:latin typeface="Tahoma"/>
                <a:cs typeface="Tahoma"/>
              </a:rPr>
              <a:t>b</a:t>
            </a:r>
            <a:r>
              <a:rPr sz="2700" spc="-30" dirty="0">
                <a:latin typeface="Tahoma"/>
                <a:cs typeface="Tahoma"/>
              </a:rPr>
              <a:t>a</a:t>
            </a:r>
            <a:r>
              <a:rPr sz="2700" spc="125" dirty="0">
                <a:latin typeface="Tahoma"/>
                <a:cs typeface="Tahoma"/>
              </a:rPr>
              <a:t>r</a:t>
            </a:r>
            <a:r>
              <a:rPr sz="2700" spc="-360" dirty="0">
                <a:latin typeface="Tahoma"/>
                <a:cs typeface="Tahoma"/>
              </a:rPr>
              <a:t> </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160" dirty="0">
                <a:latin typeface="Tahoma"/>
                <a:cs typeface="Tahoma"/>
              </a:rPr>
              <a:t>p</a:t>
            </a:r>
            <a:r>
              <a:rPr sz="2700" spc="-360" dirty="0">
                <a:latin typeface="Tahoma"/>
                <a:cs typeface="Tahoma"/>
              </a:rPr>
              <a:t> </a:t>
            </a:r>
            <a:r>
              <a:rPr sz="2700" spc="40" dirty="0">
                <a:latin typeface="Tahoma"/>
                <a:cs typeface="Tahoma"/>
              </a:rPr>
              <a:t>h</a:t>
            </a:r>
            <a:r>
              <a:rPr sz="2700" spc="-30" dirty="0">
                <a:latin typeface="Tahoma"/>
                <a:cs typeface="Tahoma"/>
              </a:rPr>
              <a:t>a</a:t>
            </a:r>
            <a:r>
              <a:rPr sz="2700" spc="65" dirty="0">
                <a:latin typeface="Tahoma"/>
                <a:cs typeface="Tahoma"/>
              </a:rPr>
              <a:t>s  </a:t>
            </a:r>
            <a:r>
              <a:rPr sz="2700" spc="50" dirty="0">
                <a:latin typeface="Tahoma"/>
                <a:cs typeface="Tahoma"/>
              </a:rPr>
              <a:t>bo</a:t>
            </a:r>
            <a:r>
              <a:rPr sz="2700" spc="-60" dirty="0">
                <a:latin typeface="Tahoma"/>
                <a:cs typeface="Tahoma"/>
              </a:rPr>
              <a:t>t</a:t>
            </a:r>
            <a:r>
              <a:rPr sz="2700" spc="150" dirty="0">
                <a:latin typeface="Tahoma"/>
                <a:cs typeface="Tahoma"/>
              </a:rPr>
              <a:t>h</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125" dirty="0">
                <a:latin typeface="Tahoma"/>
                <a:cs typeface="Tahoma"/>
              </a:rPr>
              <a:t>r</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30" dirty="0">
                <a:latin typeface="Tahoma"/>
                <a:cs typeface="Tahoma"/>
              </a:rPr>
              <a:t>a</a:t>
            </a:r>
            <a:r>
              <a:rPr sz="2700" spc="40" dirty="0">
                <a:latin typeface="Tahoma"/>
                <a:cs typeface="Tahoma"/>
              </a:rPr>
              <a:t>n</a:t>
            </a:r>
            <a:r>
              <a:rPr sz="2700" spc="160" dirty="0">
                <a:latin typeface="Tahoma"/>
                <a:cs typeface="Tahoma"/>
              </a:rPr>
              <a:t>d</a:t>
            </a:r>
            <a:r>
              <a:rPr sz="2700" spc="-360" dirty="0">
                <a:latin typeface="Tahoma"/>
                <a:cs typeface="Tahoma"/>
              </a:rPr>
              <a:t>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105" dirty="0">
                <a:latin typeface="Tahoma"/>
                <a:cs typeface="Tahoma"/>
              </a:rPr>
              <a:t>n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5" dirty="0">
                <a:latin typeface="Tahoma"/>
                <a:cs typeface="Tahoma"/>
              </a:rPr>
              <a:t>f</a:t>
            </a:r>
            <a:r>
              <a:rPr sz="2700" spc="-20" dirty="0">
                <a:latin typeface="Tahoma"/>
                <a:cs typeface="Tahoma"/>
              </a:rPr>
              <a:t>e</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160" dirty="0">
                <a:latin typeface="Tahoma"/>
                <a:cs typeface="Tahoma"/>
              </a:rPr>
              <a:t>p</a:t>
            </a:r>
            <a:endParaRPr sz="2700">
              <a:latin typeface="Tahoma"/>
              <a:cs typeface="Tahoma"/>
            </a:endParaRPr>
          </a:p>
          <a:p>
            <a:pPr marL="12700" marR="137160">
              <a:lnSpc>
                <a:spcPts val="3229"/>
              </a:lnSpc>
              <a:spcBef>
                <a:spcPts val="3210"/>
              </a:spcBef>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15" dirty="0">
                <a:latin typeface="Tahoma"/>
                <a:cs typeface="Tahoma"/>
              </a:rPr>
              <a:t>r</a:t>
            </a:r>
            <a:r>
              <a:rPr sz="2700" spc="-30" dirty="0">
                <a:latin typeface="Tahoma"/>
                <a:cs typeface="Tahoma"/>
              </a:rPr>
              <a:t>a</a:t>
            </a:r>
            <a:r>
              <a:rPr sz="2700" spc="-60" dirty="0">
                <a:latin typeface="Tahoma"/>
                <a:cs typeface="Tahoma"/>
              </a:rPr>
              <a:t>t</a:t>
            </a:r>
            <a:r>
              <a:rPr sz="2700" spc="-45" dirty="0">
                <a:latin typeface="Tahoma"/>
                <a:cs typeface="Tahoma"/>
              </a:rPr>
              <a:t>i</a:t>
            </a:r>
            <a:r>
              <a:rPr sz="2700" spc="160" dirty="0">
                <a:latin typeface="Tahoma"/>
                <a:cs typeface="Tahoma"/>
              </a:rPr>
              <a:t>o</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40" dirty="0">
                <a:latin typeface="Tahoma"/>
                <a:cs typeface="Tahoma"/>
              </a:rPr>
              <a:t>h</a:t>
            </a:r>
            <a:r>
              <a:rPr sz="2700" spc="-30" dirty="0">
                <a:latin typeface="Tahoma"/>
                <a:cs typeface="Tahoma"/>
              </a:rPr>
              <a:t>a</a:t>
            </a:r>
            <a:r>
              <a:rPr sz="2700" spc="-105" dirty="0">
                <a:latin typeface="Tahoma"/>
                <a:cs typeface="Tahoma"/>
              </a:rPr>
              <a:t>v</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30" dirty="0">
                <a:latin typeface="Tahoma"/>
                <a:cs typeface="Tahoma"/>
              </a:rPr>
              <a:t>a</a:t>
            </a:r>
            <a:r>
              <a:rPr sz="2700" spc="114" dirty="0">
                <a:latin typeface="Tahoma"/>
                <a:cs typeface="Tahoma"/>
              </a:rPr>
              <a:t>d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125" dirty="0">
                <a:latin typeface="Tahoma"/>
                <a:cs typeface="Tahoma"/>
              </a:rPr>
              <a:t>r</a:t>
            </a:r>
            <a:r>
              <a:rPr sz="2700" spc="-360" dirty="0">
                <a:latin typeface="Tahoma"/>
                <a:cs typeface="Tahoma"/>
              </a:rPr>
              <a:t> </a:t>
            </a:r>
            <a:r>
              <a:rPr sz="2700" spc="-45" dirty="0">
                <a:latin typeface="Tahoma"/>
                <a:cs typeface="Tahoma"/>
              </a:rPr>
              <a:t>i</a:t>
            </a:r>
            <a:r>
              <a:rPr sz="2700" spc="150" dirty="0">
                <a:latin typeface="Tahoma"/>
                <a:cs typeface="Tahoma"/>
              </a:rPr>
              <a:t>n</a:t>
            </a:r>
            <a:r>
              <a:rPr sz="2700" spc="-360" dirty="0">
                <a:latin typeface="Tahoma"/>
                <a:cs typeface="Tahoma"/>
              </a:rPr>
              <a:t> </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160" dirty="0">
                <a:latin typeface="Tahoma"/>
                <a:cs typeface="Tahoma"/>
              </a:rPr>
              <a:t>p</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150" dirty="0">
                <a:latin typeface="Tahoma"/>
                <a:cs typeface="Tahoma"/>
              </a:rPr>
              <a:t>n</a:t>
            </a:r>
            <a:r>
              <a:rPr sz="2700" spc="-360" dirty="0">
                <a:latin typeface="Tahoma"/>
                <a:cs typeface="Tahoma"/>
              </a:rPr>
              <a:t> </a:t>
            </a:r>
            <a:r>
              <a:rPr sz="2700" spc="-45" dirty="0">
                <a:latin typeface="Tahoma"/>
                <a:cs typeface="Tahoma"/>
              </a:rPr>
              <a:t>i</a:t>
            </a:r>
            <a:r>
              <a:rPr sz="2700" spc="105" dirty="0">
                <a:latin typeface="Tahoma"/>
                <a:cs typeface="Tahoma"/>
              </a:rPr>
              <a:t>n  </a:t>
            </a:r>
            <a:r>
              <a:rPr sz="2700" spc="-55" dirty="0">
                <a:latin typeface="Tahoma"/>
                <a:cs typeface="Tahoma"/>
              </a:rPr>
              <a:t>f</a:t>
            </a:r>
            <a:r>
              <a:rPr sz="2700" spc="-20" dirty="0">
                <a:latin typeface="Tahoma"/>
                <a:cs typeface="Tahoma"/>
              </a:rPr>
              <a:t>e</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50" dirty="0">
                <a:latin typeface="Tahoma"/>
                <a:cs typeface="Tahoma"/>
              </a:rPr>
              <a:t>p</a:t>
            </a:r>
            <a:r>
              <a:rPr sz="2700" spc="-100" dirty="0">
                <a:latin typeface="Tahoma"/>
                <a:cs typeface="Tahoma"/>
              </a:rPr>
              <a:t>.</a:t>
            </a:r>
            <a:endParaRPr sz="2700">
              <a:latin typeface="Tahoma"/>
              <a:cs typeface="Tahoma"/>
            </a:endParaRPr>
          </a:p>
          <a:p>
            <a:pPr marL="12700" marR="242570" algn="just">
              <a:lnSpc>
                <a:spcPts val="3229"/>
              </a:lnSpc>
              <a:spcBef>
                <a:spcPts val="3195"/>
              </a:spcBef>
            </a:pPr>
            <a:r>
              <a:rPr sz="2700" spc="5" dirty="0">
                <a:latin typeface="Tahoma"/>
                <a:cs typeface="Tahoma"/>
              </a:rPr>
              <a:t>-Male</a:t>
            </a:r>
            <a:r>
              <a:rPr sz="2700" spc="-360" dirty="0">
                <a:latin typeface="Tahoma"/>
                <a:cs typeface="Tahoma"/>
              </a:rPr>
              <a:t> </a:t>
            </a:r>
            <a:r>
              <a:rPr sz="2700" spc="-5" dirty="0">
                <a:latin typeface="Tahoma"/>
                <a:cs typeface="Tahoma"/>
              </a:rPr>
              <a:t>section</a:t>
            </a:r>
            <a:r>
              <a:rPr sz="2700" spc="-360" dirty="0">
                <a:latin typeface="Tahoma"/>
                <a:cs typeface="Tahoma"/>
              </a:rPr>
              <a:t> </a:t>
            </a:r>
            <a:r>
              <a:rPr sz="2700" spc="30" dirty="0">
                <a:latin typeface="Tahoma"/>
                <a:cs typeface="Tahoma"/>
              </a:rPr>
              <a:t>has</a:t>
            </a:r>
            <a:r>
              <a:rPr sz="2700" spc="-360" dirty="0">
                <a:latin typeface="Tahoma"/>
                <a:cs typeface="Tahoma"/>
              </a:rPr>
              <a:t> </a:t>
            </a:r>
            <a:r>
              <a:rPr sz="2700" dirty="0">
                <a:latin typeface="Tahoma"/>
                <a:cs typeface="Tahoma"/>
              </a:rPr>
              <a:t>higher</a:t>
            </a:r>
            <a:r>
              <a:rPr sz="2700" spc="-360" dirty="0">
                <a:latin typeface="Tahoma"/>
                <a:cs typeface="Tahoma"/>
              </a:rPr>
              <a:t> </a:t>
            </a:r>
            <a:r>
              <a:rPr sz="2700" spc="20" dirty="0">
                <a:latin typeface="Tahoma"/>
                <a:cs typeface="Tahoma"/>
              </a:rPr>
              <a:t>count</a:t>
            </a:r>
            <a:r>
              <a:rPr sz="2700" spc="-360" dirty="0">
                <a:latin typeface="Tahoma"/>
                <a:cs typeface="Tahoma"/>
              </a:rPr>
              <a:t> </a:t>
            </a:r>
            <a:r>
              <a:rPr sz="2700" spc="55" dirty="0">
                <a:latin typeface="Tahoma"/>
                <a:cs typeface="Tahoma"/>
              </a:rPr>
              <a:t>of </a:t>
            </a:r>
            <a:r>
              <a:rPr sz="2700" spc="-830" dirty="0">
                <a:latin typeface="Tahoma"/>
                <a:cs typeface="Tahoma"/>
              </a:rPr>
              <a:t>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50" dirty="0">
                <a:latin typeface="Tahoma"/>
                <a:cs typeface="Tahoma"/>
              </a:rPr>
              <a:t>b</a:t>
            </a:r>
            <a:r>
              <a:rPr sz="2700" spc="40" dirty="0">
                <a:latin typeface="Tahoma"/>
                <a:cs typeface="Tahoma"/>
              </a:rPr>
              <a:t>u</a:t>
            </a:r>
            <a:r>
              <a:rPr sz="2700" spc="50" dirty="0">
                <a:latin typeface="Tahoma"/>
                <a:cs typeface="Tahoma"/>
              </a:rPr>
              <a:t>t</a:t>
            </a:r>
            <a:r>
              <a:rPr sz="2700" spc="-360" dirty="0">
                <a:latin typeface="Tahoma"/>
                <a:cs typeface="Tahoma"/>
              </a:rPr>
              <a:t> </a:t>
            </a:r>
            <a:r>
              <a:rPr sz="2700" spc="-30" dirty="0">
                <a:latin typeface="Tahoma"/>
                <a:cs typeface="Tahoma"/>
              </a:rPr>
              <a:t>a</a:t>
            </a:r>
            <a:r>
              <a:rPr sz="2700" spc="-45" dirty="0">
                <a:latin typeface="Tahoma"/>
                <a:cs typeface="Tahoma"/>
              </a:rPr>
              <a:t>l</a:t>
            </a:r>
            <a:r>
              <a:rPr sz="2700" spc="-30" dirty="0">
                <a:latin typeface="Tahoma"/>
                <a:cs typeface="Tahoma"/>
              </a:rPr>
              <a:t>s</a:t>
            </a:r>
            <a:r>
              <a:rPr sz="2700" spc="160" dirty="0">
                <a:latin typeface="Tahoma"/>
                <a:cs typeface="Tahoma"/>
              </a:rPr>
              <a:t>o</a:t>
            </a:r>
            <a:r>
              <a:rPr sz="2700" spc="-360" dirty="0">
                <a:latin typeface="Tahoma"/>
                <a:cs typeface="Tahoma"/>
              </a:rPr>
              <a:t> </a:t>
            </a:r>
            <a:r>
              <a:rPr sz="2700" spc="40" dirty="0">
                <a:latin typeface="Tahoma"/>
                <a:cs typeface="Tahoma"/>
              </a:rPr>
              <a:t>h</a:t>
            </a:r>
            <a:r>
              <a:rPr sz="2700" spc="-30" dirty="0">
                <a:latin typeface="Tahoma"/>
                <a:cs typeface="Tahoma"/>
              </a:rPr>
              <a:t>a</a:t>
            </a:r>
            <a:r>
              <a:rPr sz="2700" spc="80" dirty="0">
                <a:latin typeface="Tahoma"/>
                <a:cs typeface="Tahoma"/>
              </a:rPr>
              <a:t>s</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125" dirty="0">
                <a:latin typeface="Tahoma"/>
                <a:cs typeface="Tahoma"/>
              </a:rPr>
              <a:t>r</a:t>
            </a:r>
            <a:r>
              <a:rPr sz="2700" spc="-360" dirty="0">
                <a:latin typeface="Tahoma"/>
                <a:cs typeface="Tahoma"/>
              </a:rPr>
              <a:t> </a:t>
            </a:r>
            <a:r>
              <a:rPr sz="2700" spc="-75" dirty="0">
                <a:latin typeface="Tahoma"/>
                <a:cs typeface="Tahoma"/>
              </a:rPr>
              <a:t>c</a:t>
            </a:r>
            <a:r>
              <a:rPr sz="2700" spc="50" dirty="0">
                <a:latin typeface="Tahoma"/>
                <a:cs typeface="Tahoma"/>
              </a:rPr>
              <a:t>o</a:t>
            </a:r>
            <a:r>
              <a:rPr sz="2700" spc="40" dirty="0">
                <a:latin typeface="Tahoma"/>
                <a:cs typeface="Tahoma"/>
              </a:rPr>
              <a:t>un</a:t>
            </a:r>
            <a:r>
              <a:rPr sz="2700" spc="45" dirty="0">
                <a:latin typeface="Tahoma"/>
                <a:cs typeface="Tahoma"/>
              </a:rPr>
              <a:t>t  </a:t>
            </a:r>
            <a:r>
              <a:rPr sz="2700" spc="50" dirty="0">
                <a:latin typeface="Tahoma"/>
                <a:cs typeface="Tahoma"/>
              </a:rPr>
              <a:t>o</a:t>
            </a:r>
            <a:r>
              <a:rPr sz="2700" spc="55" dirty="0">
                <a:latin typeface="Tahoma"/>
                <a:cs typeface="Tahoma"/>
              </a:rPr>
              <a:t>f</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150" dirty="0">
                <a:latin typeface="Tahoma"/>
                <a:cs typeface="Tahoma"/>
              </a:rPr>
              <a:t>n</a:t>
            </a:r>
            <a:r>
              <a:rPr sz="2700" spc="-360" dirty="0">
                <a:latin typeface="Tahoma"/>
                <a:cs typeface="Tahoma"/>
              </a:rPr>
              <a:t> </a:t>
            </a:r>
            <a:r>
              <a:rPr sz="2700" spc="-55" dirty="0">
                <a:latin typeface="Tahoma"/>
                <a:cs typeface="Tahoma"/>
              </a:rPr>
              <a:t>f</a:t>
            </a:r>
            <a:r>
              <a:rPr sz="2700" spc="-20" dirty="0">
                <a:latin typeface="Tahoma"/>
                <a:cs typeface="Tahoma"/>
              </a:rPr>
              <a:t>e</a:t>
            </a:r>
            <a:r>
              <a:rPr sz="2700" spc="130" dirty="0">
                <a:latin typeface="Tahoma"/>
                <a:cs typeface="Tahoma"/>
              </a:rPr>
              <a:t>m</a:t>
            </a:r>
            <a:r>
              <a:rPr sz="2700" spc="-30" dirty="0">
                <a:latin typeface="Tahoma"/>
                <a:cs typeface="Tahoma"/>
              </a:rPr>
              <a:t>a</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50" dirty="0">
                <a:latin typeface="Tahoma"/>
                <a:cs typeface="Tahoma"/>
              </a:rPr>
              <a:t>p</a:t>
            </a:r>
            <a:r>
              <a:rPr sz="2700" spc="-100" dirty="0">
                <a:latin typeface="Tahoma"/>
                <a:cs typeface="Tahoma"/>
              </a:rPr>
              <a:t>.</a:t>
            </a:r>
            <a:endParaRPr sz="27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6644" y="154060"/>
            <a:ext cx="17963515" cy="9933940"/>
            <a:chOff x="166644" y="154060"/>
            <a:chExt cx="17963515" cy="9933940"/>
          </a:xfrm>
        </p:grpSpPr>
        <p:sp>
          <p:nvSpPr>
            <p:cNvPr id="3" name="object 3"/>
            <p:cNvSpPr/>
            <p:nvPr/>
          </p:nvSpPr>
          <p:spPr>
            <a:xfrm>
              <a:off x="166636" y="154063"/>
              <a:ext cx="17963515" cy="9933940"/>
            </a:xfrm>
            <a:custGeom>
              <a:avLst/>
              <a:gdLst/>
              <a:ahLst/>
              <a:cxnLst/>
              <a:rect l="l" t="t" r="r" b="b"/>
              <a:pathLst>
                <a:path w="17963515" h="9933940">
                  <a:moveTo>
                    <a:pt x="17963109" y="3810"/>
                  </a:moveTo>
                  <a:lnTo>
                    <a:pt x="17960721" y="3810"/>
                  </a:lnTo>
                  <a:lnTo>
                    <a:pt x="17960721" y="0"/>
                  </a:lnTo>
                  <a:lnTo>
                    <a:pt x="17944059" y="0"/>
                  </a:lnTo>
                  <a:lnTo>
                    <a:pt x="17944059" y="19050"/>
                  </a:lnTo>
                  <a:lnTo>
                    <a:pt x="17944059" y="9918675"/>
                  </a:lnTo>
                  <a:lnTo>
                    <a:pt x="19050" y="9918675"/>
                  </a:lnTo>
                  <a:lnTo>
                    <a:pt x="19050" y="19050"/>
                  </a:lnTo>
                  <a:lnTo>
                    <a:pt x="17944059" y="19050"/>
                  </a:lnTo>
                  <a:lnTo>
                    <a:pt x="17944059" y="0"/>
                  </a:lnTo>
                  <a:lnTo>
                    <a:pt x="2387" y="0"/>
                  </a:lnTo>
                  <a:lnTo>
                    <a:pt x="2387" y="3810"/>
                  </a:lnTo>
                  <a:lnTo>
                    <a:pt x="0" y="3810"/>
                  </a:lnTo>
                  <a:lnTo>
                    <a:pt x="0" y="9933940"/>
                  </a:lnTo>
                  <a:lnTo>
                    <a:pt x="17963109" y="9933940"/>
                  </a:lnTo>
                  <a:lnTo>
                    <a:pt x="17963109" y="9525"/>
                  </a:lnTo>
                  <a:lnTo>
                    <a:pt x="17963109" y="3810"/>
                  </a:lnTo>
                  <a:close/>
                </a:path>
              </a:pathLst>
            </a:custGeom>
            <a:solidFill>
              <a:srgbClr val="A2A2A2"/>
            </a:solidFill>
          </p:spPr>
          <p:txBody>
            <a:bodyPr wrap="square" lIns="0" tIns="0" rIns="0" bIns="0" rtlCol="0"/>
            <a:lstStyle/>
            <a:p>
              <a:endParaRPr/>
            </a:p>
          </p:txBody>
        </p:sp>
        <p:sp>
          <p:nvSpPr>
            <p:cNvPr id="4" name="object 4"/>
            <p:cNvSpPr/>
            <p:nvPr/>
          </p:nvSpPr>
          <p:spPr>
            <a:xfrm>
              <a:off x="166738" y="154063"/>
              <a:ext cx="17954625" cy="9933940"/>
            </a:xfrm>
            <a:custGeom>
              <a:avLst/>
              <a:gdLst/>
              <a:ahLst/>
              <a:cxnLst/>
              <a:rect l="l" t="t" r="r" b="b"/>
              <a:pathLst>
                <a:path w="17954625" h="9933940">
                  <a:moveTo>
                    <a:pt x="17954524" y="3810"/>
                  </a:moveTo>
                  <a:lnTo>
                    <a:pt x="17952238" y="3810"/>
                  </a:lnTo>
                  <a:lnTo>
                    <a:pt x="17952238" y="0"/>
                  </a:lnTo>
                  <a:lnTo>
                    <a:pt x="17935575" y="0"/>
                  </a:lnTo>
                  <a:lnTo>
                    <a:pt x="17935575" y="19050"/>
                  </a:lnTo>
                  <a:lnTo>
                    <a:pt x="17935575" y="9918675"/>
                  </a:lnTo>
                  <a:lnTo>
                    <a:pt x="18948" y="9918675"/>
                  </a:lnTo>
                  <a:lnTo>
                    <a:pt x="18948" y="19050"/>
                  </a:lnTo>
                  <a:lnTo>
                    <a:pt x="17935575" y="19050"/>
                  </a:lnTo>
                  <a:lnTo>
                    <a:pt x="17935575" y="0"/>
                  </a:lnTo>
                  <a:lnTo>
                    <a:pt x="2286" y="0"/>
                  </a:lnTo>
                  <a:lnTo>
                    <a:pt x="2286" y="3810"/>
                  </a:lnTo>
                  <a:lnTo>
                    <a:pt x="0" y="3810"/>
                  </a:lnTo>
                  <a:lnTo>
                    <a:pt x="0" y="9933940"/>
                  </a:lnTo>
                  <a:lnTo>
                    <a:pt x="17954524" y="9933940"/>
                  </a:lnTo>
                  <a:lnTo>
                    <a:pt x="17954524" y="9525"/>
                  </a:lnTo>
                  <a:lnTo>
                    <a:pt x="17954524" y="3810"/>
                  </a:lnTo>
                  <a:close/>
                </a:path>
              </a:pathLst>
            </a:custGeom>
            <a:solidFill>
              <a:srgbClr val="0D0D0D"/>
            </a:solidFill>
          </p:spPr>
          <p:txBody>
            <a:bodyPr wrap="square" lIns="0" tIns="0" rIns="0" bIns="0" rtlCol="0"/>
            <a:lstStyle/>
            <a:p>
              <a:endParaRPr/>
            </a:p>
          </p:txBody>
        </p:sp>
        <p:pic>
          <p:nvPicPr>
            <p:cNvPr id="5" name="object 5"/>
            <p:cNvPicPr/>
            <p:nvPr/>
          </p:nvPicPr>
          <p:blipFill>
            <a:blip r:embed="rId2" cstate="print"/>
            <a:stretch>
              <a:fillRect/>
            </a:stretch>
          </p:blipFill>
          <p:spPr>
            <a:xfrm>
              <a:off x="1236576" y="2134665"/>
              <a:ext cx="8967832" cy="6771532"/>
            </a:xfrm>
            <a:prstGeom prst="rect">
              <a:avLst/>
            </a:prstGeom>
          </p:spPr>
        </p:pic>
      </p:grpSp>
      <p:sp>
        <p:nvSpPr>
          <p:cNvPr id="6" name="object 6"/>
          <p:cNvSpPr txBox="1">
            <a:spLocks noGrp="1"/>
          </p:cNvSpPr>
          <p:nvPr>
            <p:ph type="title"/>
          </p:nvPr>
        </p:nvSpPr>
        <p:spPr>
          <a:xfrm>
            <a:off x="2072640" y="1204594"/>
            <a:ext cx="7204709" cy="436880"/>
          </a:xfrm>
          <a:prstGeom prst="rect">
            <a:avLst/>
          </a:prstGeom>
        </p:spPr>
        <p:txBody>
          <a:bodyPr vert="horz" wrap="square" lIns="0" tIns="12700" rIns="0" bIns="0" rtlCol="0">
            <a:spAutoFit/>
          </a:bodyPr>
          <a:lstStyle/>
          <a:p>
            <a:pPr marL="12700">
              <a:lnSpc>
                <a:spcPct val="100000"/>
              </a:lnSpc>
              <a:spcBef>
                <a:spcPts val="100"/>
              </a:spcBef>
            </a:pPr>
            <a:r>
              <a:rPr sz="2700" u="heavy" dirty="0">
                <a:solidFill>
                  <a:srgbClr val="000000"/>
                </a:solidFill>
                <a:uFill>
                  <a:solidFill>
                    <a:srgbClr val="000000"/>
                  </a:solidFill>
                </a:uFill>
                <a:latin typeface="Trebuchet MS"/>
                <a:cs typeface="Trebuchet MS"/>
              </a:rPr>
              <a:t>Anal</a:t>
            </a:r>
            <a:r>
              <a:rPr sz="2700" dirty="0">
                <a:solidFill>
                  <a:srgbClr val="000000"/>
                </a:solidFill>
                <a:latin typeface="Trebuchet MS"/>
                <a:cs typeface="Trebuchet MS"/>
              </a:rPr>
              <a:t>y</a:t>
            </a:r>
            <a:r>
              <a:rPr sz="2700" u="heavy" dirty="0">
                <a:solidFill>
                  <a:srgbClr val="000000"/>
                </a:solidFill>
                <a:uFill>
                  <a:solidFill>
                    <a:srgbClr val="000000"/>
                  </a:solidFill>
                </a:uFill>
                <a:latin typeface="Trebuchet MS"/>
                <a:cs typeface="Trebuchet MS"/>
              </a:rPr>
              <a:t>zing</a:t>
            </a:r>
            <a:r>
              <a:rPr sz="2700" u="heavy" spc="-330" dirty="0">
                <a:solidFill>
                  <a:srgbClr val="000000"/>
                </a:solidFill>
                <a:uFill>
                  <a:solidFill>
                    <a:srgbClr val="000000"/>
                  </a:solidFill>
                </a:uFill>
                <a:latin typeface="Trebuchet MS"/>
                <a:cs typeface="Trebuchet MS"/>
              </a:rPr>
              <a:t> </a:t>
            </a:r>
            <a:r>
              <a:rPr sz="2700" u="heavy" spc="30" dirty="0">
                <a:solidFill>
                  <a:srgbClr val="000000"/>
                </a:solidFill>
                <a:uFill>
                  <a:solidFill>
                    <a:srgbClr val="000000"/>
                  </a:solidFill>
                </a:uFill>
                <a:latin typeface="Trebuchet MS"/>
                <a:cs typeface="Trebuchet MS"/>
              </a:rPr>
              <a:t>risk</a:t>
            </a:r>
            <a:r>
              <a:rPr sz="2700" u="heavy" spc="-330" dirty="0">
                <a:solidFill>
                  <a:srgbClr val="000000"/>
                </a:solidFill>
                <a:uFill>
                  <a:solidFill>
                    <a:srgbClr val="000000"/>
                  </a:solidFill>
                </a:uFill>
                <a:latin typeface="Trebuchet MS"/>
                <a:cs typeface="Trebuchet MS"/>
              </a:rPr>
              <a:t> </a:t>
            </a:r>
            <a:r>
              <a:rPr sz="2700" u="heavy" spc="105" dirty="0">
                <a:solidFill>
                  <a:srgbClr val="000000"/>
                </a:solidFill>
                <a:uFill>
                  <a:solidFill>
                    <a:srgbClr val="000000"/>
                  </a:solidFill>
                </a:uFill>
                <a:latin typeface="Trebuchet MS"/>
                <a:cs typeface="Trebuchet MS"/>
              </a:rPr>
              <a:t>on</a:t>
            </a:r>
            <a:r>
              <a:rPr sz="2700" u="heavy" spc="-330" dirty="0">
                <a:solidFill>
                  <a:srgbClr val="000000"/>
                </a:solidFill>
                <a:uFill>
                  <a:solidFill>
                    <a:srgbClr val="000000"/>
                  </a:solidFill>
                </a:uFill>
                <a:latin typeface="Trebuchet MS"/>
                <a:cs typeface="Trebuchet MS"/>
              </a:rPr>
              <a:t> </a:t>
            </a:r>
            <a:r>
              <a:rPr sz="2700" u="heavy" spc="30" dirty="0">
                <a:solidFill>
                  <a:srgbClr val="000000"/>
                </a:solidFill>
                <a:uFill>
                  <a:solidFill>
                    <a:srgbClr val="000000"/>
                  </a:solidFill>
                </a:uFill>
                <a:latin typeface="Trebuchet MS"/>
                <a:cs typeface="Trebuchet MS"/>
              </a:rPr>
              <a:t>the</a:t>
            </a:r>
            <a:r>
              <a:rPr sz="2700" u="heavy" spc="-325" dirty="0">
                <a:solidFill>
                  <a:srgbClr val="000000"/>
                </a:solidFill>
                <a:uFill>
                  <a:solidFill>
                    <a:srgbClr val="000000"/>
                  </a:solidFill>
                </a:uFill>
                <a:latin typeface="Trebuchet MS"/>
                <a:cs typeface="Trebuchet MS"/>
              </a:rPr>
              <a:t> </a:t>
            </a:r>
            <a:r>
              <a:rPr sz="2700" u="heavy" spc="50" dirty="0">
                <a:solidFill>
                  <a:srgbClr val="000000"/>
                </a:solidFill>
                <a:uFill>
                  <a:solidFill>
                    <a:srgbClr val="000000"/>
                  </a:solidFill>
                </a:uFill>
                <a:latin typeface="Trebuchet MS"/>
                <a:cs typeface="Trebuchet MS"/>
              </a:rPr>
              <a:t>basis</a:t>
            </a:r>
            <a:r>
              <a:rPr sz="2700" u="heavy" spc="-330" dirty="0">
                <a:solidFill>
                  <a:srgbClr val="000000"/>
                </a:solidFill>
                <a:uFill>
                  <a:solidFill>
                    <a:srgbClr val="000000"/>
                  </a:solidFill>
                </a:uFill>
                <a:latin typeface="Trebuchet MS"/>
                <a:cs typeface="Trebuchet MS"/>
              </a:rPr>
              <a:t> </a:t>
            </a:r>
            <a:r>
              <a:rPr sz="2700" u="heavy" spc="40" dirty="0">
                <a:solidFill>
                  <a:srgbClr val="000000"/>
                </a:solidFill>
                <a:uFill>
                  <a:solidFill>
                    <a:srgbClr val="000000"/>
                  </a:solidFill>
                </a:uFill>
                <a:latin typeface="Trebuchet MS"/>
                <a:cs typeface="Trebuchet MS"/>
              </a:rPr>
              <a:t>of</a:t>
            </a:r>
            <a:r>
              <a:rPr sz="2700" u="heavy" spc="-330" dirty="0">
                <a:solidFill>
                  <a:srgbClr val="000000"/>
                </a:solidFill>
                <a:uFill>
                  <a:solidFill>
                    <a:srgbClr val="000000"/>
                  </a:solidFill>
                </a:uFill>
                <a:latin typeface="Trebuchet MS"/>
                <a:cs typeface="Trebuchet MS"/>
              </a:rPr>
              <a:t> </a:t>
            </a:r>
            <a:r>
              <a:rPr sz="2700" u="heavy" spc="50" dirty="0">
                <a:solidFill>
                  <a:srgbClr val="000000"/>
                </a:solidFill>
                <a:uFill>
                  <a:solidFill>
                    <a:srgbClr val="000000"/>
                  </a:solidFill>
                </a:uFill>
                <a:latin typeface="Trebuchet MS"/>
                <a:cs typeface="Trebuchet MS"/>
              </a:rPr>
              <a:t>savings</a:t>
            </a:r>
            <a:r>
              <a:rPr sz="2700" u="heavy" spc="-330" dirty="0">
                <a:solidFill>
                  <a:srgbClr val="000000"/>
                </a:solidFill>
                <a:uFill>
                  <a:solidFill>
                    <a:srgbClr val="000000"/>
                  </a:solidFill>
                </a:uFill>
                <a:latin typeface="Trebuchet MS"/>
                <a:cs typeface="Trebuchet MS"/>
              </a:rPr>
              <a:t> </a:t>
            </a:r>
            <a:r>
              <a:rPr sz="2700" u="heavy" spc="20" dirty="0">
                <a:solidFill>
                  <a:srgbClr val="000000"/>
                </a:solidFill>
                <a:uFill>
                  <a:solidFill>
                    <a:srgbClr val="000000"/>
                  </a:solidFill>
                </a:uFill>
                <a:latin typeface="Trebuchet MS"/>
                <a:cs typeface="Trebuchet MS"/>
              </a:rPr>
              <a:t>account</a:t>
            </a:r>
            <a:endParaRPr sz="2700">
              <a:latin typeface="Trebuchet MS"/>
              <a:cs typeface="Trebuchet MS"/>
            </a:endParaRPr>
          </a:p>
        </p:txBody>
      </p:sp>
      <p:sp>
        <p:nvSpPr>
          <p:cNvPr id="7" name="object 7"/>
          <p:cNvSpPr txBox="1"/>
          <p:nvPr/>
        </p:nvSpPr>
        <p:spPr>
          <a:xfrm>
            <a:off x="10799905" y="1966594"/>
            <a:ext cx="6908800" cy="4942205"/>
          </a:xfrm>
          <a:prstGeom prst="rect">
            <a:avLst/>
          </a:prstGeom>
        </p:spPr>
        <p:txBody>
          <a:bodyPr vert="horz" wrap="square" lIns="0" tIns="27305" rIns="0" bIns="0" rtlCol="0">
            <a:spAutoFit/>
          </a:bodyPr>
          <a:lstStyle/>
          <a:p>
            <a:pPr marL="12700" marR="5080">
              <a:lnSpc>
                <a:spcPts val="3229"/>
              </a:lnSpc>
              <a:spcBef>
                <a:spcPts val="215"/>
              </a:spcBef>
            </a:pPr>
            <a:r>
              <a:rPr sz="2700" spc="-225" dirty="0">
                <a:latin typeface="Tahoma"/>
                <a:cs typeface="Tahoma"/>
              </a:rPr>
              <a:t>-</a:t>
            </a:r>
            <a:r>
              <a:rPr sz="2700" spc="-125" dirty="0">
                <a:latin typeface="Tahoma"/>
                <a:cs typeface="Tahoma"/>
              </a:rPr>
              <a:t>F</a:t>
            </a:r>
            <a:r>
              <a:rPr sz="2700" spc="15" dirty="0">
                <a:latin typeface="Tahoma"/>
                <a:cs typeface="Tahoma"/>
              </a:rPr>
              <a:t>r</a:t>
            </a:r>
            <a:r>
              <a:rPr sz="2700" spc="50" dirty="0">
                <a:latin typeface="Tahoma"/>
                <a:cs typeface="Tahoma"/>
              </a:rPr>
              <a:t>o</a:t>
            </a:r>
            <a:r>
              <a:rPr sz="2700" spc="240" dirty="0">
                <a:latin typeface="Tahoma"/>
                <a:cs typeface="Tahoma"/>
              </a:rPr>
              <a:t>m</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b</a:t>
            </a:r>
            <a:r>
              <a:rPr sz="2700" spc="-30" dirty="0">
                <a:latin typeface="Tahoma"/>
                <a:cs typeface="Tahoma"/>
              </a:rPr>
              <a:t>a</a:t>
            </a:r>
            <a:r>
              <a:rPr sz="2700" spc="15" dirty="0">
                <a:latin typeface="Tahoma"/>
                <a:cs typeface="Tahoma"/>
              </a:rPr>
              <a:t>r</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5" dirty="0">
                <a:latin typeface="Tahoma"/>
                <a:cs typeface="Tahoma"/>
              </a:rPr>
              <a:t>w</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a:t>
            </a:r>
            <a:r>
              <a:rPr sz="2700" spc="150" dirty="0">
                <a:latin typeface="Tahoma"/>
                <a:cs typeface="Tahoma"/>
              </a:rPr>
              <a:t>n</a:t>
            </a:r>
            <a:r>
              <a:rPr sz="2700" spc="-360" dirty="0">
                <a:latin typeface="Tahoma"/>
                <a:cs typeface="Tahoma"/>
              </a:rPr>
              <a:t> </a:t>
            </a:r>
            <a:r>
              <a:rPr sz="2700" spc="-30" dirty="0">
                <a:latin typeface="Tahoma"/>
                <a:cs typeface="Tahoma"/>
              </a:rPr>
              <a:t>s</a:t>
            </a:r>
            <a:r>
              <a:rPr sz="2700" spc="-20" dirty="0">
                <a:latin typeface="Tahoma"/>
                <a:cs typeface="Tahoma"/>
              </a:rPr>
              <a:t>e</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50" dirty="0">
                <a:latin typeface="Tahoma"/>
                <a:cs typeface="Tahoma"/>
              </a:rPr>
              <a:t>t</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d</a:t>
            </a:r>
            <a:r>
              <a:rPr sz="2700" spc="-30" dirty="0">
                <a:latin typeface="Tahoma"/>
                <a:cs typeface="Tahoma"/>
              </a:rPr>
              <a:t>a</a:t>
            </a:r>
            <a:r>
              <a:rPr sz="2700" spc="-60" dirty="0">
                <a:latin typeface="Tahoma"/>
                <a:cs typeface="Tahoma"/>
              </a:rPr>
              <a:t>t</a:t>
            </a:r>
            <a:r>
              <a:rPr sz="2700" spc="60" dirty="0">
                <a:latin typeface="Tahoma"/>
                <a:cs typeface="Tahoma"/>
              </a:rPr>
              <a:t>a  </a:t>
            </a:r>
            <a:r>
              <a:rPr sz="2700" spc="-5" dirty="0">
                <a:latin typeface="Tahoma"/>
                <a:cs typeface="Tahoma"/>
              </a:rPr>
              <a:t>consist</a:t>
            </a:r>
            <a:r>
              <a:rPr sz="2700" spc="-360" dirty="0">
                <a:latin typeface="Tahoma"/>
                <a:cs typeface="Tahoma"/>
              </a:rPr>
              <a:t> </a:t>
            </a:r>
            <a:r>
              <a:rPr sz="2700" spc="55" dirty="0">
                <a:latin typeface="Tahoma"/>
                <a:cs typeface="Tahoma"/>
              </a:rPr>
              <a:t>of</a:t>
            </a:r>
            <a:r>
              <a:rPr sz="2700" spc="-360" dirty="0">
                <a:latin typeface="Tahoma"/>
                <a:cs typeface="Tahoma"/>
              </a:rPr>
              <a:t> </a:t>
            </a:r>
            <a:r>
              <a:rPr sz="2700" spc="60" dirty="0">
                <a:latin typeface="Tahoma"/>
                <a:cs typeface="Tahoma"/>
              </a:rPr>
              <a:t>maximum</a:t>
            </a:r>
            <a:r>
              <a:rPr sz="2700" spc="-360" dirty="0">
                <a:latin typeface="Tahoma"/>
                <a:cs typeface="Tahoma"/>
              </a:rPr>
              <a:t> </a:t>
            </a:r>
            <a:r>
              <a:rPr sz="2700" spc="45" dirty="0">
                <a:latin typeface="Tahoma"/>
                <a:cs typeface="Tahoma"/>
              </a:rPr>
              <a:t>amount</a:t>
            </a:r>
            <a:r>
              <a:rPr sz="2700" spc="-360" dirty="0">
                <a:latin typeface="Tahoma"/>
                <a:cs typeface="Tahoma"/>
              </a:rPr>
              <a:t> </a:t>
            </a:r>
            <a:r>
              <a:rPr sz="2700" spc="55" dirty="0">
                <a:latin typeface="Tahoma"/>
                <a:cs typeface="Tahoma"/>
              </a:rPr>
              <a:t>of</a:t>
            </a:r>
            <a:r>
              <a:rPr sz="2700" spc="-360" dirty="0">
                <a:latin typeface="Tahoma"/>
                <a:cs typeface="Tahoma"/>
              </a:rPr>
              <a:t> </a:t>
            </a:r>
            <a:r>
              <a:rPr sz="2700" spc="-30" dirty="0">
                <a:latin typeface="Tahoma"/>
                <a:cs typeface="Tahoma"/>
              </a:rPr>
              <a:t>saving</a:t>
            </a:r>
            <a:r>
              <a:rPr sz="2700" spc="-360" dirty="0">
                <a:latin typeface="Tahoma"/>
                <a:cs typeface="Tahoma"/>
              </a:rPr>
              <a:t> </a:t>
            </a:r>
            <a:r>
              <a:rPr sz="2700" dirty="0">
                <a:latin typeface="Tahoma"/>
                <a:cs typeface="Tahoma"/>
              </a:rPr>
              <a:t>account </a:t>
            </a:r>
            <a:r>
              <a:rPr sz="2700" spc="-830" dirty="0">
                <a:latin typeface="Tahoma"/>
                <a:cs typeface="Tahoma"/>
              </a:rPr>
              <a:t> </a:t>
            </a:r>
            <a:r>
              <a:rPr sz="2700" spc="10" dirty="0">
                <a:latin typeface="Tahoma"/>
                <a:cs typeface="Tahoma"/>
              </a:rPr>
              <a:t>which </a:t>
            </a:r>
            <a:r>
              <a:rPr sz="2700" spc="15" dirty="0">
                <a:latin typeface="Tahoma"/>
                <a:cs typeface="Tahoma"/>
              </a:rPr>
              <a:t>is </a:t>
            </a:r>
            <a:r>
              <a:rPr sz="2700" spc="-20" dirty="0">
                <a:latin typeface="Tahoma"/>
                <a:cs typeface="Tahoma"/>
              </a:rPr>
              <a:t>categorized </a:t>
            </a:r>
            <a:r>
              <a:rPr sz="2700" spc="25" dirty="0">
                <a:latin typeface="Tahoma"/>
                <a:cs typeface="Tahoma"/>
              </a:rPr>
              <a:t>as </a:t>
            </a:r>
            <a:r>
              <a:rPr sz="2700" spc="-30" dirty="0">
                <a:latin typeface="Tahoma"/>
                <a:cs typeface="Tahoma"/>
              </a:rPr>
              <a:t>little </a:t>
            </a:r>
            <a:r>
              <a:rPr sz="2700" spc="10" dirty="0">
                <a:latin typeface="Tahoma"/>
                <a:cs typeface="Tahoma"/>
              </a:rPr>
              <a:t>followed </a:t>
            </a:r>
            <a:r>
              <a:rPr sz="2700" spc="30" dirty="0">
                <a:latin typeface="Tahoma"/>
                <a:cs typeface="Tahoma"/>
              </a:rPr>
              <a:t>by </a:t>
            </a:r>
            <a:r>
              <a:rPr sz="2700" spc="35" dirty="0">
                <a:latin typeface="Tahoma"/>
                <a:cs typeface="Tahoma"/>
              </a:rPr>
              <a:t> </a:t>
            </a:r>
            <a:r>
              <a:rPr sz="2700" spc="130" dirty="0">
                <a:latin typeface="Tahoma"/>
                <a:cs typeface="Tahoma"/>
              </a:rPr>
              <a:t>m</a:t>
            </a:r>
            <a:r>
              <a:rPr sz="2700" spc="50" dirty="0">
                <a:latin typeface="Tahoma"/>
                <a:cs typeface="Tahoma"/>
              </a:rPr>
              <a:t>od</a:t>
            </a:r>
            <a:r>
              <a:rPr sz="2700" spc="-20" dirty="0">
                <a:latin typeface="Tahoma"/>
                <a:cs typeface="Tahoma"/>
              </a:rPr>
              <a:t>e</a:t>
            </a:r>
            <a:r>
              <a:rPr sz="2700" spc="15" dirty="0">
                <a:latin typeface="Tahoma"/>
                <a:cs typeface="Tahoma"/>
              </a:rPr>
              <a:t>r</a:t>
            </a:r>
            <a:r>
              <a:rPr sz="2700" spc="-30" dirty="0">
                <a:latin typeface="Tahoma"/>
                <a:cs typeface="Tahoma"/>
              </a:rPr>
              <a:t>a</a:t>
            </a:r>
            <a:r>
              <a:rPr sz="2700" spc="-60" dirty="0">
                <a:latin typeface="Tahoma"/>
                <a:cs typeface="Tahoma"/>
              </a:rPr>
              <a:t>t</a:t>
            </a:r>
            <a:r>
              <a:rPr sz="2700" spc="-20" dirty="0">
                <a:latin typeface="Tahoma"/>
                <a:cs typeface="Tahoma"/>
              </a:rPr>
              <a:t>e</a:t>
            </a:r>
            <a:r>
              <a:rPr sz="2700" spc="-160" dirty="0">
                <a:latin typeface="Tahoma"/>
                <a:cs typeface="Tahoma"/>
              </a:rPr>
              <a:t>,</a:t>
            </a:r>
            <a:r>
              <a:rPr sz="2700" spc="-360" dirty="0">
                <a:latin typeface="Tahoma"/>
                <a:cs typeface="Tahoma"/>
              </a:rPr>
              <a:t> </a:t>
            </a:r>
            <a:r>
              <a:rPr sz="2700" spc="50" dirty="0">
                <a:latin typeface="Tahoma"/>
                <a:cs typeface="Tahoma"/>
              </a:rPr>
              <a:t>q</a:t>
            </a:r>
            <a:r>
              <a:rPr sz="2700" spc="40" dirty="0">
                <a:latin typeface="Tahoma"/>
                <a:cs typeface="Tahoma"/>
              </a:rPr>
              <a:t>u</a:t>
            </a:r>
            <a:r>
              <a:rPr sz="2700" spc="-45" dirty="0">
                <a:latin typeface="Tahoma"/>
                <a:cs typeface="Tahoma"/>
              </a:rPr>
              <a:t>i</a:t>
            </a:r>
            <a:r>
              <a:rPr sz="2700" spc="-60" dirty="0">
                <a:latin typeface="Tahoma"/>
                <a:cs typeface="Tahoma"/>
              </a:rPr>
              <a:t>t</a:t>
            </a:r>
            <a:r>
              <a:rPr sz="2700" spc="90" dirty="0">
                <a:latin typeface="Tahoma"/>
                <a:cs typeface="Tahoma"/>
              </a:rPr>
              <a:t>e</a:t>
            </a:r>
            <a:r>
              <a:rPr sz="2700" spc="-360" dirty="0">
                <a:latin typeface="Tahoma"/>
                <a:cs typeface="Tahoma"/>
              </a:rPr>
              <a:t> </a:t>
            </a:r>
            <a:r>
              <a:rPr sz="2700" spc="15" dirty="0">
                <a:latin typeface="Tahoma"/>
                <a:cs typeface="Tahoma"/>
              </a:rPr>
              <a:t>r</a:t>
            </a:r>
            <a:r>
              <a:rPr sz="2700" spc="-45" dirty="0">
                <a:latin typeface="Tahoma"/>
                <a:cs typeface="Tahoma"/>
              </a:rPr>
              <a:t>i</a:t>
            </a:r>
            <a:r>
              <a:rPr sz="2700" spc="-75" dirty="0">
                <a:latin typeface="Tahoma"/>
                <a:cs typeface="Tahoma"/>
              </a:rPr>
              <a:t>c</a:t>
            </a:r>
            <a:r>
              <a:rPr sz="2700" spc="150" dirty="0">
                <a:latin typeface="Tahoma"/>
                <a:cs typeface="Tahoma"/>
              </a:rPr>
              <a:t>h</a:t>
            </a:r>
            <a:r>
              <a:rPr sz="2700" spc="-360" dirty="0">
                <a:latin typeface="Tahoma"/>
                <a:cs typeface="Tahoma"/>
              </a:rPr>
              <a:t> </a:t>
            </a:r>
            <a:r>
              <a:rPr sz="2700" spc="-60" dirty="0">
                <a:latin typeface="Tahoma"/>
                <a:cs typeface="Tahoma"/>
              </a:rPr>
              <a:t>t</a:t>
            </a:r>
            <a:r>
              <a:rPr sz="2700" spc="40" dirty="0">
                <a:latin typeface="Tahoma"/>
                <a:cs typeface="Tahoma"/>
              </a:rPr>
              <a:t>h</a:t>
            </a:r>
            <a:r>
              <a:rPr sz="2700" spc="-20" dirty="0">
                <a:latin typeface="Tahoma"/>
                <a:cs typeface="Tahoma"/>
              </a:rPr>
              <a:t>e</a:t>
            </a:r>
            <a:r>
              <a:rPr sz="2700" spc="150" dirty="0">
                <a:latin typeface="Tahoma"/>
                <a:cs typeface="Tahoma"/>
              </a:rPr>
              <a:t>n</a:t>
            </a:r>
            <a:r>
              <a:rPr sz="2700" spc="-360" dirty="0">
                <a:latin typeface="Tahoma"/>
                <a:cs typeface="Tahoma"/>
              </a:rPr>
              <a:t> </a:t>
            </a:r>
            <a:r>
              <a:rPr sz="2700" spc="15" dirty="0">
                <a:latin typeface="Tahoma"/>
                <a:cs typeface="Tahoma"/>
              </a:rPr>
              <a:t>r</a:t>
            </a:r>
            <a:r>
              <a:rPr sz="2700" spc="-45" dirty="0">
                <a:latin typeface="Tahoma"/>
                <a:cs typeface="Tahoma"/>
              </a:rPr>
              <a:t>i</a:t>
            </a:r>
            <a:r>
              <a:rPr sz="2700" spc="-75" dirty="0">
                <a:latin typeface="Tahoma"/>
                <a:cs typeface="Tahoma"/>
              </a:rPr>
              <a:t>c</a:t>
            </a:r>
            <a:r>
              <a:rPr sz="2700" spc="40" dirty="0">
                <a:latin typeface="Tahoma"/>
                <a:cs typeface="Tahoma"/>
              </a:rPr>
              <a:t>h</a:t>
            </a:r>
            <a:r>
              <a:rPr sz="2700" spc="-100" dirty="0">
                <a:latin typeface="Tahoma"/>
                <a:cs typeface="Tahoma"/>
              </a:rPr>
              <a:t>.</a:t>
            </a:r>
            <a:endParaRPr sz="2700">
              <a:latin typeface="Tahoma"/>
              <a:cs typeface="Tahoma"/>
            </a:endParaRPr>
          </a:p>
          <a:p>
            <a:pPr marL="12700" marR="109855">
              <a:lnSpc>
                <a:spcPts val="3229"/>
              </a:lnSpc>
              <a:spcBef>
                <a:spcPts val="3204"/>
              </a:spcBef>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5" dirty="0">
                <a:latin typeface="Tahoma"/>
                <a:cs typeface="Tahoma"/>
              </a:rPr>
              <a:t>li</a:t>
            </a:r>
            <a:r>
              <a:rPr sz="2700" spc="-60" dirty="0">
                <a:latin typeface="Tahoma"/>
                <a:cs typeface="Tahoma"/>
              </a:rPr>
              <a:t>tt</a:t>
            </a:r>
            <a:r>
              <a:rPr sz="2700" spc="-45" dirty="0">
                <a:latin typeface="Tahoma"/>
                <a:cs typeface="Tahoma"/>
              </a:rPr>
              <a:t>l</a:t>
            </a:r>
            <a:r>
              <a:rPr sz="2700" spc="90" dirty="0">
                <a:latin typeface="Tahoma"/>
                <a:cs typeface="Tahoma"/>
              </a:rPr>
              <a:t>e</a:t>
            </a:r>
            <a:r>
              <a:rPr sz="2700" spc="-360" dirty="0">
                <a:latin typeface="Tahoma"/>
                <a:cs typeface="Tahoma"/>
              </a:rPr>
              <a:t> </a:t>
            </a:r>
            <a:r>
              <a:rPr sz="2700" spc="-125" dirty="0">
                <a:latin typeface="Tahoma"/>
                <a:cs typeface="Tahoma"/>
              </a:rPr>
              <a:t>g</a:t>
            </a:r>
            <a:r>
              <a:rPr sz="2700" spc="15" dirty="0">
                <a:latin typeface="Tahoma"/>
                <a:cs typeface="Tahoma"/>
              </a:rPr>
              <a:t>r</a:t>
            </a:r>
            <a:r>
              <a:rPr sz="2700" spc="50" dirty="0">
                <a:latin typeface="Tahoma"/>
                <a:cs typeface="Tahoma"/>
              </a:rPr>
              <a:t>o</a:t>
            </a:r>
            <a:r>
              <a:rPr sz="2700" spc="40" dirty="0">
                <a:latin typeface="Tahoma"/>
                <a:cs typeface="Tahoma"/>
              </a:rPr>
              <a:t>u</a:t>
            </a:r>
            <a:r>
              <a:rPr sz="2700" spc="160" dirty="0">
                <a:latin typeface="Tahoma"/>
                <a:cs typeface="Tahoma"/>
              </a:rPr>
              <a:t>p</a:t>
            </a:r>
            <a:r>
              <a:rPr sz="2700" spc="-360" dirty="0">
                <a:latin typeface="Tahoma"/>
                <a:cs typeface="Tahoma"/>
              </a:rPr>
              <a:t> </a:t>
            </a:r>
            <a:r>
              <a:rPr sz="2700" spc="40" dirty="0">
                <a:latin typeface="Tahoma"/>
                <a:cs typeface="Tahoma"/>
              </a:rPr>
              <a:t>h</a:t>
            </a:r>
            <a:r>
              <a:rPr sz="2700" spc="-30" dirty="0">
                <a:latin typeface="Tahoma"/>
                <a:cs typeface="Tahoma"/>
              </a:rPr>
              <a:t>a</a:t>
            </a:r>
            <a:r>
              <a:rPr sz="2700" spc="80" dirty="0">
                <a:latin typeface="Tahoma"/>
                <a:cs typeface="Tahoma"/>
              </a:rPr>
              <a:t>s</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75" dirty="0">
                <a:latin typeface="Tahoma"/>
                <a:cs typeface="Tahoma"/>
              </a:rPr>
              <a:t>c</a:t>
            </a:r>
            <a:r>
              <a:rPr sz="2700" spc="50" dirty="0">
                <a:latin typeface="Tahoma"/>
                <a:cs typeface="Tahoma"/>
              </a:rPr>
              <a:t>o</a:t>
            </a:r>
            <a:r>
              <a:rPr sz="2700" spc="40" dirty="0">
                <a:latin typeface="Tahoma"/>
                <a:cs typeface="Tahoma"/>
              </a:rPr>
              <a:t>un</a:t>
            </a:r>
            <a:r>
              <a:rPr sz="2700" spc="45" dirty="0">
                <a:latin typeface="Tahoma"/>
                <a:cs typeface="Tahoma"/>
              </a:rPr>
              <a:t>t  </a:t>
            </a:r>
            <a:r>
              <a:rPr sz="2700" spc="50" dirty="0">
                <a:latin typeface="Tahoma"/>
                <a:cs typeface="Tahoma"/>
              </a:rPr>
              <a:t>b</a:t>
            </a:r>
            <a:r>
              <a:rPr sz="2700" spc="40" dirty="0">
                <a:latin typeface="Tahoma"/>
                <a:cs typeface="Tahoma"/>
              </a:rPr>
              <a:t>u</a:t>
            </a:r>
            <a:r>
              <a:rPr sz="2700" spc="50" dirty="0">
                <a:latin typeface="Tahoma"/>
                <a:cs typeface="Tahoma"/>
              </a:rPr>
              <a:t>t</a:t>
            </a:r>
            <a:r>
              <a:rPr sz="2700" spc="-360" dirty="0">
                <a:latin typeface="Tahoma"/>
                <a:cs typeface="Tahoma"/>
              </a:rPr>
              <a:t> </a:t>
            </a:r>
            <a:r>
              <a:rPr sz="2700" spc="-30" dirty="0">
                <a:latin typeface="Tahoma"/>
                <a:cs typeface="Tahoma"/>
              </a:rPr>
              <a:t>a</a:t>
            </a:r>
            <a:r>
              <a:rPr sz="2700" spc="-45" dirty="0">
                <a:latin typeface="Tahoma"/>
                <a:cs typeface="Tahoma"/>
              </a:rPr>
              <a:t>l</a:t>
            </a:r>
            <a:r>
              <a:rPr sz="2700" spc="-30" dirty="0">
                <a:latin typeface="Tahoma"/>
                <a:cs typeface="Tahoma"/>
              </a:rPr>
              <a:t>s</a:t>
            </a:r>
            <a:r>
              <a:rPr sz="2700" spc="160" dirty="0">
                <a:latin typeface="Tahoma"/>
                <a:cs typeface="Tahoma"/>
              </a:rPr>
              <a:t>o</a:t>
            </a:r>
            <a:r>
              <a:rPr sz="2700" spc="-360" dirty="0">
                <a:latin typeface="Tahoma"/>
                <a:cs typeface="Tahoma"/>
              </a:rPr>
              <a:t> </a:t>
            </a:r>
            <a:r>
              <a:rPr sz="2700" spc="40" dirty="0">
                <a:latin typeface="Tahoma"/>
                <a:cs typeface="Tahoma"/>
              </a:rPr>
              <a:t>h</a:t>
            </a:r>
            <a:r>
              <a:rPr sz="2700" spc="-30" dirty="0">
                <a:latin typeface="Tahoma"/>
                <a:cs typeface="Tahoma"/>
              </a:rPr>
              <a:t>a</a:t>
            </a:r>
            <a:r>
              <a:rPr sz="2700" spc="80" dirty="0">
                <a:latin typeface="Tahoma"/>
                <a:cs typeface="Tahoma"/>
              </a:rPr>
              <a:t>s</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75" dirty="0">
                <a:latin typeface="Tahoma"/>
                <a:cs typeface="Tahoma"/>
              </a:rPr>
              <a:t>c</a:t>
            </a:r>
            <a:r>
              <a:rPr sz="2700" spc="50" dirty="0">
                <a:latin typeface="Tahoma"/>
                <a:cs typeface="Tahoma"/>
              </a:rPr>
              <a:t>o</a:t>
            </a:r>
            <a:r>
              <a:rPr sz="2700" spc="40" dirty="0">
                <a:latin typeface="Tahoma"/>
                <a:cs typeface="Tahoma"/>
              </a:rPr>
              <a:t>un</a:t>
            </a:r>
            <a:r>
              <a:rPr sz="2700" spc="45" dirty="0">
                <a:latin typeface="Tahoma"/>
                <a:cs typeface="Tahoma"/>
              </a:rPr>
              <a:t>t  </a:t>
            </a:r>
            <a:r>
              <a:rPr sz="2700" dirty="0">
                <a:latin typeface="Tahoma"/>
                <a:cs typeface="Tahoma"/>
              </a:rPr>
              <a:t>folllwed</a:t>
            </a:r>
            <a:r>
              <a:rPr sz="2700" spc="-360" dirty="0">
                <a:latin typeface="Tahoma"/>
                <a:cs typeface="Tahoma"/>
              </a:rPr>
              <a:t> </a:t>
            </a:r>
            <a:r>
              <a:rPr sz="2700" spc="30" dirty="0">
                <a:latin typeface="Tahoma"/>
                <a:cs typeface="Tahoma"/>
              </a:rPr>
              <a:t>by</a:t>
            </a:r>
            <a:r>
              <a:rPr sz="2700" spc="-360" dirty="0">
                <a:latin typeface="Tahoma"/>
                <a:cs typeface="Tahoma"/>
              </a:rPr>
              <a:t> </a:t>
            </a:r>
            <a:r>
              <a:rPr sz="2700" spc="-5" dirty="0">
                <a:latin typeface="Tahoma"/>
                <a:cs typeface="Tahoma"/>
              </a:rPr>
              <a:t>moderate,</a:t>
            </a:r>
            <a:r>
              <a:rPr sz="2700" spc="-360" dirty="0">
                <a:latin typeface="Tahoma"/>
                <a:cs typeface="Tahoma"/>
              </a:rPr>
              <a:t> </a:t>
            </a:r>
            <a:r>
              <a:rPr sz="2700" spc="30" dirty="0">
                <a:latin typeface="Tahoma"/>
                <a:cs typeface="Tahoma"/>
              </a:rPr>
              <a:t>quire</a:t>
            </a:r>
            <a:r>
              <a:rPr sz="2700" spc="-360" dirty="0">
                <a:latin typeface="Tahoma"/>
                <a:cs typeface="Tahoma"/>
              </a:rPr>
              <a:t> </a:t>
            </a:r>
            <a:r>
              <a:rPr sz="2700" spc="10" dirty="0">
                <a:latin typeface="Tahoma"/>
                <a:cs typeface="Tahoma"/>
              </a:rPr>
              <a:t>rich</a:t>
            </a:r>
            <a:r>
              <a:rPr sz="2700" spc="-360" dirty="0">
                <a:latin typeface="Tahoma"/>
                <a:cs typeface="Tahoma"/>
              </a:rPr>
              <a:t> </a:t>
            </a:r>
            <a:r>
              <a:rPr sz="2700" spc="55" dirty="0">
                <a:latin typeface="Tahoma"/>
                <a:cs typeface="Tahoma"/>
              </a:rPr>
              <a:t>and</a:t>
            </a:r>
            <a:r>
              <a:rPr sz="2700" spc="-360" dirty="0">
                <a:latin typeface="Tahoma"/>
                <a:cs typeface="Tahoma"/>
              </a:rPr>
              <a:t> </a:t>
            </a:r>
            <a:r>
              <a:rPr sz="2700" spc="-35" dirty="0">
                <a:latin typeface="Tahoma"/>
                <a:cs typeface="Tahoma"/>
              </a:rPr>
              <a:t>rich.</a:t>
            </a:r>
            <a:endParaRPr sz="2700">
              <a:latin typeface="Tahoma"/>
              <a:cs typeface="Tahoma"/>
            </a:endParaRPr>
          </a:p>
          <a:p>
            <a:pPr marL="12700" marR="310515">
              <a:lnSpc>
                <a:spcPts val="3229"/>
              </a:lnSpc>
              <a:spcBef>
                <a:spcPts val="3195"/>
              </a:spcBef>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p</a:t>
            </a:r>
            <a:r>
              <a:rPr sz="2700" spc="15" dirty="0">
                <a:latin typeface="Tahoma"/>
                <a:cs typeface="Tahoma"/>
              </a:rPr>
              <a:t>r</a:t>
            </a:r>
            <a:r>
              <a:rPr sz="2700" spc="50" dirty="0">
                <a:latin typeface="Tahoma"/>
                <a:cs typeface="Tahoma"/>
              </a:rPr>
              <a:t>opo</a:t>
            </a:r>
            <a:r>
              <a:rPr sz="2700" spc="15" dirty="0">
                <a:latin typeface="Tahoma"/>
                <a:cs typeface="Tahoma"/>
              </a:rPr>
              <a:t>r</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125" dirty="0">
                <a:latin typeface="Tahoma"/>
                <a:cs typeface="Tahoma"/>
              </a:rPr>
              <a:t>g</a:t>
            </a:r>
            <a:r>
              <a:rPr sz="2700" spc="50" dirty="0">
                <a:latin typeface="Tahoma"/>
                <a:cs typeface="Tahoma"/>
              </a:rPr>
              <a:t>oo</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30" dirty="0">
                <a:latin typeface="Tahoma"/>
                <a:cs typeface="Tahoma"/>
              </a:rPr>
              <a:t>a</a:t>
            </a:r>
            <a:r>
              <a:rPr sz="2700" spc="160" dirty="0">
                <a:latin typeface="Tahoma"/>
                <a:cs typeface="Tahoma"/>
              </a:rPr>
              <a:t>d</a:t>
            </a:r>
            <a:r>
              <a:rPr sz="2700" spc="-360" dirty="0">
                <a:latin typeface="Tahoma"/>
                <a:cs typeface="Tahoma"/>
              </a:rPr>
              <a:t> </a:t>
            </a:r>
            <a:r>
              <a:rPr sz="2700" spc="15" dirty="0">
                <a:latin typeface="Tahoma"/>
                <a:cs typeface="Tahoma"/>
              </a:rPr>
              <a:t>r</a:t>
            </a:r>
            <a:r>
              <a:rPr sz="2700" spc="-45" dirty="0">
                <a:latin typeface="Tahoma"/>
                <a:cs typeface="Tahoma"/>
              </a:rPr>
              <a:t>i</a:t>
            </a:r>
            <a:r>
              <a:rPr sz="2700" spc="-30" dirty="0">
                <a:latin typeface="Tahoma"/>
                <a:cs typeface="Tahoma"/>
              </a:rPr>
              <a:t>s</a:t>
            </a:r>
            <a:r>
              <a:rPr sz="2700" spc="70" dirty="0">
                <a:latin typeface="Tahoma"/>
                <a:cs typeface="Tahoma"/>
              </a:rPr>
              <a:t>k</a:t>
            </a:r>
            <a:r>
              <a:rPr sz="2700" spc="-360" dirty="0">
                <a:latin typeface="Tahoma"/>
                <a:cs typeface="Tahoma"/>
              </a:rPr>
              <a:t> </a:t>
            </a:r>
            <a:r>
              <a:rPr sz="2700" spc="-45" dirty="0">
                <a:latin typeface="Tahoma"/>
                <a:cs typeface="Tahoma"/>
              </a:rPr>
              <a:t>i</a:t>
            </a:r>
            <a:r>
              <a:rPr sz="2700" spc="65" dirty="0">
                <a:latin typeface="Tahoma"/>
                <a:cs typeface="Tahoma"/>
              </a:rPr>
              <a:t>s  </a:t>
            </a:r>
            <a:r>
              <a:rPr sz="2700" spc="45" dirty="0">
                <a:latin typeface="Tahoma"/>
                <a:cs typeface="Tahoma"/>
              </a:rPr>
              <a:t>found</a:t>
            </a:r>
            <a:r>
              <a:rPr sz="2700" spc="-360" dirty="0">
                <a:latin typeface="Tahoma"/>
                <a:cs typeface="Tahoma"/>
              </a:rPr>
              <a:t> </a:t>
            </a:r>
            <a:r>
              <a:rPr sz="2700" spc="50" dirty="0">
                <a:latin typeface="Tahoma"/>
                <a:cs typeface="Tahoma"/>
              </a:rPr>
              <a:t>to</a:t>
            </a:r>
            <a:r>
              <a:rPr sz="2700" spc="-360" dirty="0">
                <a:latin typeface="Tahoma"/>
                <a:cs typeface="Tahoma"/>
              </a:rPr>
              <a:t> </a:t>
            </a:r>
            <a:r>
              <a:rPr sz="2700" spc="70" dirty="0">
                <a:latin typeface="Tahoma"/>
                <a:cs typeface="Tahoma"/>
              </a:rPr>
              <a:t>be</a:t>
            </a:r>
            <a:r>
              <a:rPr sz="2700" spc="-355" dirty="0">
                <a:latin typeface="Tahoma"/>
                <a:cs typeface="Tahoma"/>
              </a:rPr>
              <a:t> </a:t>
            </a:r>
            <a:r>
              <a:rPr sz="2700" spc="-15" dirty="0">
                <a:latin typeface="Tahoma"/>
                <a:cs typeface="Tahoma"/>
              </a:rPr>
              <a:t>highest</a:t>
            </a:r>
            <a:r>
              <a:rPr sz="2700" spc="-360" dirty="0">
                <a:latin typeface="Tahoma"/>
                <a:cs typeface="Tahoma"/>
              </a:rPr>
              <a:t> </a:t>
            </a:r>
            <a:r>
              <a:rPr sz="2700" spc="50" dirty="0">
                <a:latin typeface="Tahoma"/>
                <a:cs typeface="Tahoma"/>
              </a:rPr>
              <a:t>in</a:t>
            </a:r>
            <a:r>
              <a:rPr sz="2700" spc="-360" dirty="0">
                <a:latin typeface="Tahoma"/>
                <a:cs typeface="Tahoma"/>
              </a:rPr>
              <a:t> </a:t>
            </a:r>
            <a:r>
              <a:rPr sz="2700" spc="10" dirty="0">
                <a:latin typeface="Tahoma"/>
                <a:cs typeface="Tahoma"/>
              </a:rPr>
              <a:t>rich</a:t>
            </a:r>
            <a:r>
              <a:rPr sz="2700" spc="-355" dirty="0">
                <a:latin typeface="Tahoma"/>
                <a:cs typeface="Tahoma"/>
              </a:rPr>
              <a:t> </a:t>
            </a:r>
            <a:r>
              <a:rPr sz="2700" spc="30" dirty="0">
                <a:latin typeface="Tahoma"/>
                <a:cs typeface="Tahoma"/>
              </a:rPr>
              <a:t>group</a:t>
            </a:r>
            <a:r>
              <a:rPr sz="2700" spc="-360" dirty="0">
                <a:latin typeface="Tahoma"/>
                <a:cs typeface="Tahoma"/>
              </a:rPr>
              <a:t> </a:t>
            </a:r>
            <a:r>
              <a:rPr sz="2700" spc="10" dirty="0">
                <a:latin typeface="Tahoma"/>
                <a:cs typeface="Tahoma"/>
              </a:rPr>
              <a:t>followed</a:t>
            </a:r>
            <a:r>
              <a:rPr sz="2700" spc="-360" dirty="0">
                <a:latin typeface="Tahoma"/>
                <a:cs typeface="Tahoma"/>
              </a:rPr>
              <a:t> </a:t>
            </a:r>
            <a:r>
              <a:rPr sz="2700" spc="30" dirty="0">
                <a:latin typeface="Tahoma"/>
                <a:cs typeface="Tahoma"/>
              </a:rPr>
              <a:t>by </a:t>
            </a:r>
            <a:r>
              <a:rPr sz="2700" spc="-825" dirty="0">
                <a:latin typeface="Tahoma"/>
                <a:cs typeface="Tahoma"/>
              </a:rPr>
              <a:t> </a:t>
            </a:r>
            <a:r>
              <a:rPr sz="2700" spc="50" dirty="0">
                <a:latin typeface="Tahoma"/>
                <a:cs typeface="Tahoma"/>
              </a:rPr>
              <a:t>q</a:t>
            </a:r>
            <a:r>
              <a:rPr sz="2700" spc="40" dirty="0">
                <a:latin typeface="Tahoma"/>
                <a:cs typeface="Tahoma"/>
              </a:rPr>
              <a:t>u</a:t>
            </a:r>
            <a:r>
              <a:rPr sz="2700" spc="-45" dirty="0">
                <a:latin typeface="Tahoma"/>
                <a:cs typeface="Tahoma"/>
              </a:rPr>
              <a:t>i</a:t>
            </a:r>
            <a:r>
              <a:rPr sz="2700" spc="-60" dirty="0">
                <a:latin typeface="Tahoma"/>
                <a:cs typeface="Tahoma"/>
              </a:rPr>
              <a:t>t</a:t>
            </a:r>
            <a:r>
              <a:rPr sz="2700" spc="95" dirty="0">
                <a:latin typeface="Tahoma"/>
                <a:cs typeface="Tahoma"/>
              </a:rPr>
              <a:t>w</a:t>
            </a:r>
            <a:r>
              <a:rPr sz="2700" spc="-360" dirty="0">
                <a:latin typeface="Tahoma"/>
                <a:cs typeface="Tahoma"/>
              </a:rPr>
              <a:t> </a:t>
            </a:r>
            <a:r>
              <a:rPr sz="2700" spc="15" dirty="0">
                <a:latin typeface="Tahoma"/>
                <a:cs typeface="Tahoma"/>
              </a:rPr>
              <a:t>r</a:t>
            </a:r>
            <a:r>
              <a:rPr sz="2700" spc="-45" dirty="0">
                <a:latin typeface="Tahoma"/>
                <a:cs typeface="Tahoma"/>
              </a:rPr>
              <a:t>i</a:t>
            </a:r>
            <a:r>
              <a:rPr sz="2700" spc="-75" dirty="0">
                <a:latin typeface="Tahoma"/>
                <a:cs typeface="Tahoma"/>
              </a:rPr>
              <a:t>c</a:t>
            </a:r>
            <a:r>
              <a:rPr sz="2700" spc="40" dirty="0">
                <a:latin typeface="Tahoma"/>
                <a:cs typeface="Tahoma"/>
              </a:rPr>
              <a:t>h</a:t>
            </a:r>
            <a:r>
              <a:rPr sz="2700" spc="-160" dirty="0">
                <a:latin typeface="Tahoma"/>
                <a:cs typeface="Tahoma"/>
              </a:rPr>
              <a:t>,</a:t>
            </a:r>
            <a:r>
              <a:rPr sz="2700" spc="-360" dirty="0">
                <a:latin typeface="Tahoma"/>
                <a:cs typeface="Tahoma"/>
              </a:rPr>
              <a:t> </a:t>
            </a:r>
            <a:r>
              <a:rPr sz="2700" spc="130" dirty="0">
                <a:latin typeface="Tahoma"/>
                <a:cs typeface="Tahoma"/>
              </a:rPr>
              <a:t>m</a:t>
            </a:r>
            <a:r>
              <a:rPr sz="2700" spc="50" dirty="0">
                <a:latin typeface="Tahoma"/>
                <a:cs typeface="Tahoma"/>
              </a:rPr>
              <a:t>od</a:t>
            </a:r>
            <a:r>
              <a:rPr sz="2700" spc="-20" dirty="0">
                <a:latin typeface="Tahoma"/>
                <a:cs typeface="Tahoma"/>
              </a:rPr>
              <a:t>e</a:t>
            </a:r>
            <a:r>
              <a:rPr sz="2700" spc="15" dirty="0">
                <a:latin typeface="Tahoma"/>
                <a:cs typeface="Tahoma"/>
              </a:rPr>
              <a:t>r</a:t>
            </a:r>
            <a:r>
              <a:rPr sz="2700" spc="-30" dirty="0">
                <a:latin typeface="Tahoma"/>
                <a:cs typeface="Tahoma"/>
              </a:rPr>
              <a:t>a</a:t>
            </a:r>
            <a:r>
              <a:rPr sz="2700" spc="-60" dirty="0">
                <a:latin typeface="Tahoma"/>
                <a:cs typeface="Tahoma"/>
              </a:rPr>
              <a:t>t</a:t>
            </a:r>
            <a:r>
              <a:rPr sz="2700" spc="90" dirty="0">
                <a:latin typeface="Tahoma"/>
                <a:cs typeface="Tahoma"/>
              </a:rPr>
              <a:t>e</a:t>
            </a:r>
            <a:r>
              <a:rPr sz="2700" spc="-360" dirty="0">
                <a:latin typeface="Tahoma"/>
                <a:cs typeface="Tahoma"/>
              </a:rPr>
              <a:t> </a:t>
            </a:r>
            <a:r>
              <a:rPr sz="2700" spc="-30" dirty="0">
                <a:latin typeface="Tahoma"/>
                <a:cs typeface="Tahoma"/>
              </a:rPr>
              <a:t>a</a:t>
            </a:r>
            <a:r>
              <a:rPr sz="2700" spc="40" dirty="0">
                <a:latin typeface="Tahoma"/>
                <a:cs typeface="Tahoma"/>
              </a:rPr>
              <a:t>n</a:t>
            </a:r>
            <a:r>
              <a:rPr sz="2700" spc="160" dirty="0">
                <a:latin typeface="Tahoma"/>
                <a:cs typeface="Tahoma"/>
              </a:rPr>
              <a:t>d</a:t>
            </a:r>
            <a:r>
              <a:rPr sz="2700" spc="-360" dirty="0">
                <a:latin typeface="Tahoma"/>
                <a:cs typeface="Tahoma"/>
              </a:rPr>
              <a:t> </a:t>
            </a:r>
            <a:r>
              <a:rPr sz="2700" spc="-60" dirty="0">
                <a:latin typeface="Tahoma"/>
                <a:cs typeface="Tahoma"/>
              </a:rPr>
              <a:t>t</a:t>
            </a:r>
            <a:r>
              <a:rPr sz="2700" spc="40" dirty="0">
                <a:latin typeface="Tahoma"/>
                <a:cs typeface="Tahoma"/>
              </a:rPr>
              <a:t>h</a:t>
            </a:r>
            <a:r>
              <a:rPr sz="2700" spc="-20" dirty="0">
                <a:latin typeface="Tahoma"/>
                <a:cs typeface="Tahoma"/>
              </a:rPr>
              <a:t>e</a:t>
            </a:r>
            <a:r>
              <a:rPr sz="2700" spc="150" dirty="0">
                <a:latin typeface="Tahoma"/>
                <a:cs typeface="Tahoma"/>
              </a:rPr>
              <a:t>n</a:t>
            </a:r>
            <a:r>
              <a:rPr sz="2700" spc="-360" dirty="0">
                <a:latin typeface="Tahoma"/>
                <a:cs typeface="Tahoma"/>
              </a:rPr>
              <a:t> </a:t>
            </a:r>
            <a:r>
              <a:rPr sz="2700" spc="-45" dirty="0">
                <a:latin typeface="Tahoma"/>
                <a:cs typeface="Tahoma"/>
              </a:rPr>
              <a:t>li</a:t>
            </a:r>
            <a:r>
              <a:rPr sz="2700" spc="-60" dirty="0">
                <a:latin typeface="Tahoma"/>
                <a:cs typeface="Tahoma"/>
              </a:rPr>
              <a:t>tt</a:t>
            </a:r>
            <a:r>
              <a:rPr sz="2700" spc="-45" dirty="0">
                <a:latin typeface="Tahoma"/>
                <a:cs typeface="Tahoma"/>
              </a:rPr>
              <a:t>l</a:t>
            </a:r>
            <a:r>
              <a:rPr sz="2700" spc="-20" dirty="0">
                <a:latin typeface="Tahoma"/>
                <a:cs typeface="Tahoma"/>
              </a:rPr>
              <a:t>e</a:t>
            </a:r>
            <a:r>
              <a:rPr sz="2700" spc="-100" dirty="0">
                <a:latin typeface="Tahoma"/>
                <a:cs typeface="Tahoma"/>
              </a:rPr>
              <a:t>.</a:t>
            </a:r>
            <a:endParaRPr sz="27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96129-8FB6-25EE-DAE5-E82237FF3693}"/>
              </a:ext>
            </a:extLst>
          </p:cNvPr>
          <p:cNvSpPr txBox="1"/>
          <p:nvPr/>
        </p:nvSpPr>
        <p:spPr>
          <a:xfrm>
            <a:off x="1295400" y="723900"/>
            <a:ext cx="15316200" cy="2800767"/>
          </a:xfrm>
          <a:prstGeom prst="rect">
            <a:avLst/>
          </a:prstGeom>
          <a:noFill/>
        </p:spPr>
        <p:txBody>
          <a:bodyPr wrap="square" rtlCol="0">
            <a:spAutoFit/>
          </a:bodyPr>
          <a:lstStyle/>
          <a:p>
            <a:r>
              <a:rPr lang="en-US" sz="4400" b="1" u="sng" dirty="0"/>
              <a:t>MACHINE</a:t>
            </a:r>
            <a:endParaRPr lang="en-US" sz="4400" b="1" dirty="0"/>
          </a:p>
          <a:p>
            <a:r>
              <a:rPr lang="en-US" sz="4400" b="1" dirty="0"/>
              <a:t>		   </a:t>
            </a:r>
            <a:r>
              <a:rPr lang="en-US" sz="4400" b="1" u="sng" dirty="0"/>
              <a:t>LEARNING</a:t>
            </a:r>
          </a:p>
          <a:p>
            <a:r>
              <a:rPr lang="en-US" sz="4400" b="1" dirty="0"/>
              <a:t>					</a:t>
            </a:r>
            <a:r>
              <a:rPr lang="en-US" sz="4400" b="1" u="sng" dirty="0"/>
              <a:t>MODELS</a:t>
            </a:r>
          </a:p>
          <a:p>
            <a:r>
              <a:rPr lang="en-US" sz="4400" b="1" dirty="0"/>
              <a:t>					                </a:t>
            </a:r>
            <a:r>
              <a:rPr lang="en-US" sz="4400" b="1" u="sng" dirty="0"/>
              <a:t>APPLICATION</a:t>
            </a:r>
          </a:p>
        </p:txBody>
      </p:sp>
    </p:spTree>
    <p:extLst>
      <p:ext uri="{BB962C8B-B14F-4D97-AF65-F5344CB8AC3E}">
        <p14:creationId xmlns:p14="http://schemas.microsoft.com/office/powerpoint/2010/main" val="249053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4710" y="2318137"/>
            <a:ext cx="9472612" cy="7062557"/>
          </a:xfrm>
          <a:prstGeom prst="rect">
            <a:avLst/>
          </a:prstGeom>
        </p:spPr>
      </p:pic>
      <p:sp>
        <p:nvSpPr>
          <p:cNvPr id="3" name="object 3"/>
          <p:cNvSpPr txBox="1">
            <a:spLocks noGrp="1"/>
          </p:cNvSpPr>
          <p:nvPr>
            <p:ph type="title"/>
          </p:nvPr>
        </p:nvSpPr>
        <p:spPr>
          <a:xfrm>
            <a:off x="1742439" y="1047480"/>
            <a:ext cx="9784080" cy="482600"/>
          </a:xfrm>
          <a:prstGeom prst="rect">
            <a:avLst/>
          </a:prstGeom>
        </p:spPr>
        <p:txBody>
          <a:bodyPr vert="horz" wrap="square" lIns="0" tIns="12700" rIns="0" bIns="0" rtlCol="0">
            <a:spAutoFit/>
          </a:bodyPr>
          <a:lstStyle/>
          <a:p>
            <a:pPr marL="12700">
              <a:lnSpc>
                <a:spcPct val="100000"/>
              </a:lnSpc>
              <a:spcBef>
                <a:spcPts val="100"/>
              </a:spcBef>
            </a:pPr>
            <a:r>
              <a:rPr sz="3000" u="heavy" spc="15" dirty="0">
                <a:solidFill>
                  <a:srgbClr val="000000"/>
                </a:solidFill>
                <a:uFill>
                  <a:solidFill>
                    <a:srgbClr val="000000"/>
                  </a:solidFill>
                </a:uFill>
                <a:latin typeface="Trebuchet MS"/>
                <a:cs typeface="Trebuchet MS"/>
              </a:rPr>
              <a:t>ACCURACY</a:t>
            </a:r>
            <a:r>
              <a:rPr sz="3000" u="heavy" spc="-365" dirty="0">
                <a:solidFill>
                  <a:srgbClr val="000000"/>
                </a:solidFill>
                <a:uFill>
                  <a:solidFill>
                    <a:srgbClr val="000000"/>
                  </a:solidFill>
                </a:uFill>
                <a:latin typeface="Trebuchet MS"/>
                <a:cs typeface="Trebuchet MS"/>
              </a:rPr>
              <a:t> </a:t>
            </a:r>
            <a:r>
              <a:rPr sz="3000" u="heavy" spc="25" dirty="0">
                <a:solidFill>
                  <a:srgbClr val="000000"/>
                </a:solidFill>
                <a:uFill>
                  <a:solidFill>
                    <a:srgbClr val="000000"/>
                  </a:solidFill>
                </a:uFill>
                <a:latin typeface="Trebuchet MS"/>
                <a:cs typeface="Trebuchet MS"/>
              </a:rPr>
              <a:t>OF</a:t>
            </a:r>
            <a:r>
              <a:rPr sz="3000" u="heavy" spc="-360" dirty="0">
                <a:solidFill>
                  <a:srgbClr val="000000"/>
                </a:solidFill>
                <a:uFill>
                  <a:solidFill>
                    <a:srgbClr val="000000"/>
                  </a:solidFill>
                </a:uFill>
                <a:latin typeface="Trebuchet MS"/>
                <a:cs typeface="Trebuchet MS"/>
              </a:rPr>
              <a:t> </a:t>
            </a:r>
            <a:r>
              <a:rPr sz="3000" u="heavy" spc="-35" dirty="0">
                <a:solidFill>
                  <a:srgbClr val="000000"/>
                </a:solidFill>
                <a:uFill>
                  <a:solidFill>
                    <a:srgbClr val="000000"/>
                  </a:solidFill>
                </a:uFill>
                <a:latin typeface="Trebuchet MS"/>
                <a:cs typeface="Trebuchet MS"/>
              </a:rPr>
              <a:t>DIFFERENT</a:t>
            </a:r>
            <a:r>
              <a:rPr sz="3000" u="heavy" spc="-360" dirty="0">
                <a:solidFill>
                  <a:srgbClr val="000000"/>
                </a:solidFill>
                <a:uFill>
                  <a:solidFill>
                    <a:srgbClr val="000000"/>
                  </a:solidFill>
                </a:uFill>
                <a:latin typeface="Trebuchet MS"/>
                <a:cs typeface="Trebuchet MS"/>
              </a:rPr>
              <a:t> </a:t>
            </a:r>
            <a:r>
              <a:rPr sz="3000" u="heavy" spc="130" dirty="0">
                <a:solidFill>
                  <a:srgbClr val="000000"/>
                </a:solidFill>
                <a:uFill>
                  <a:solidFill>
                    <a:srgbClr val="000000"/>
                  </a:solidFill>
                </a:uFill>
                <a:latin typeface="Trebuchet MS"/>
                <a:cs typeface="Trebuchet MS"/>
              </a:rPr>
              <a:t>MACHINE</a:t>
            </a:r>
            <a:r>
              <a:rPr sz="3000" u="heavy" spc="-360" dirty="0">
                <a:solidFill>
                  <a:srgbClr val="000000"/>
                </a:solidFill>
                <a:uFill>
                  <a:solidFill>
                    <a:srgbClr val="000000"/>
                  </a:solidFill>
                </a:uFill>
                <a:latin typeface="Trebuchet MS"/>
                <a:cs typeface="Trebuchet MS"/>
              </a:rPr>
              <a:t> </a:t>
            </a:r>
            <a:r>
              <a:rPr sz="3000" u="heavy" spc="80" dirty="0">
                <a:solidFill>
                  <a:srgbClr val="000000"/>
                </a:solidFill>
                <a:uFill>
                  <a:solidFill>
                    <a:srgbClr val="000000"/>
                  </a:solidFill>
                </a:uFill>
                <a:latin typeface="Trebuchet MS"/>
                <a:cs typeface="Trebuchet MS"/>
              </a:rPr>
              <a:t>LEARNING</a:t>
            </a:r>
            <a:r>
              <a:rPr sz="3000" u="heavy" spc="-360" dirty="0">
                <a:solidFill>
                  <a:srgbClr val="000000"/>
                </a:solidFill>
                <a:uFill>
                  <a:solidFill>
                    <a:srgbClr val="000000"/>
                  </a:solidFill>
                </a:uFill>
                <a:latin typeface="Trebuchet MS"/>
                <a:cs typeface="Trebuchet MS"/>
              </a:rPr>
              <a:t> </a:t>
            </a:r>
            <a:r>
              <a:rPr sz="3000" u="heavy" spc="114" dirty="0">
                <a:solidFill>
                  <a:srgbClr val="000000"/>
                </a:solidFill>
                <a:uFill>
                  <a:solidFill>
                    <a:srgbClr val="000000"/>
                  </a:solidFill>
                </a:uFill>
                <a:latin typeface="Trebuchet MS"/>
                <a:cs typeface="Trebuchet MS"/>
              </a:rPr>
              <a:t>MODELS</a:t>
            </a:r>
            <a:endParaRPr sz="3000">
              <a:latin typeface="Trebuchet MS"/>
              <a:cs typeface="Trebuchet MS"/>
            </a:endParaRPr>
          </a:p>
        </p:txBody>
      </p:sp>
      <p:sp>
        <p:nvSpPr>
          <p:cNvPr id="4" name="object 4"/>
          <p:cNvSpPr txBox="1"/>
          <p:nvPr/>
        </p:nvSpPr>
        <p:spPr>
          <a:xfrm>
            <a:off x="11521439" y="2360298"/>
            <a:ext cx="6000750" cy="6170930"/>
          </a:xfrm>
          <a:prstGeom prst="rect">
            <a:avLst/>
          </a:prstGeom>
        </p:spPr>
        <p:txBody>
          <a:bodyPr vert="horz" wrap="square" lIns="0" tIns="27305" rIns="0" bIns="0" rtlCol="0">
            <a:spAutoFit/>
          </a:bodyPr>
          <a:lstStyle/>
          <a:p>
            <a:pPr marL="12700" marR="67945">
              <a:lnSpc>
                <a:spcPts val="3229"/>
              </a:lnSpc>
              <a:spcBef>
                <a:spcPts val="215"/>
              </a:spcBef>
            </a:pPr>
            <a:r>
              <a:rPr sz="2700" spc="-225" dirty="0">
                <a:latin typeface="Tahoma"/>
                <a:cs typeface="Tahoma"/>
              </a:rPr>
              <a:t>-</a:t>
            </a:r>
            <a:r>
              <a:rPr sz="2700" spc="-125" dirty="0">
                <a:latin typeface="Tahoma"/>
                <a:cs typeface="Tahoma"/>
              </a:rPr>
              <a:t>F</a:t>
            </a:r>
            <a:r>
              <a:rPr sz="2700" spc="15" dirty="0">
                <a:latin typeface="Tahoma"/>
                <a:cs typeface="Tahoma"/>
              </a:rPr>
              <a:t>r</a:t>
            </a:r>
            <a:r>
              <a:rPr sz="2700" spc="50" dirty="0">
                <a:latin typeface="Tahoma"/>
                <a:cs typeface="Tahoma"/>
              </a:rPr>
              <a:t>o</a:t>
            </a:r>
            <a:r>
              <a:rPr sz="2700" spc="240" dirty="0">
                <a:latin typeface="Tahoma"/>
                <a:cs typeface="Tahoma"/>
              </a:rPr>
              <a:t>m</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b</a:t>
            </a:r>
            <a:r>
              <a:rPr sz="2700" spc="-30" dirty="0">
                <a:latin typeface="Tahoma"/>
                <a:cs typeface="Tahoma"/>
              </a:rPr>
              <a:t>a</a:t>
            </a:r>
            <a:r>
              <a:rPr sz="2700" spc="125" dirty="0">
                <a:latin typeface="Tahoma"/>
                <a:cs typeface="Tahoma"/>
              </a:rPr>
              <a:t>r</a:t>
            </a:r>
            <a:r>
              <a:rPr sz="2700" spc="-360" dirty="0">
                <a:latin typeface="Tahoma"/>
                <a:cs typeface="Tahoma"/>
              </a:rPr>
              <a:t> </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5" dirty="0">
                <a:latin typeface="Tahoma"/>
                <a:cs typeface="Tahoma"/>
              </a:rPr>
              <a:t>w</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a:t>
            </a:r>
            <a:r>
              <a:rPr sz="2700" spc="150" dirty="0">
                <a:latin typeface="Tahoma"/>
                <a:cs typeface="Tahoma"/>
              </a:rPr>
              <a:t>n</a:t>
            </a:r>
            <a:r>
              <a:rPr sz="2700" spc="-360" dirty="0">
                <a:latin typeface="Tahoma"/>
                <a:cs typeface="Tahoma"/>
              </a:rPr>
              <a:t> </a:t>
            </a:r>
            <a:r>
              <a:rPr sz="2700" spc="-30" dirty="0">
                <a:latin typeface="Tahoma"/>
                <a:cs typeface="Tahoma"/>
              </a:rPr>
              <a:t>s</a:t>
            </a:r>
            <a:r>
              <a:rPr sz="2700" spc="-20" dirty="0">
                <a:latin typeface="Tahoma"/>
                <a:cs typeface="Tahoma"/>
              </a:rPr>
              <a:t>e</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50" dirty="0">
                <a:latin typeface="Tahoma"/>
                <a:cs typeface="Tahoma"/>
              </a:rPr>
              <a:t>t</a:t>
            </a:r>
            <a:r>
              <a:rPr sz="2700" spc="-360" dirty="0">
                <a:latin typeface="Tahoma"/>
                <a:cs typeface="Tahoma"/>
              </a:rPr>
              <a:t> </a:t>
            </a:r>
            <a:r>
              <a:rPr sz="2700" spc="-30" dirty="0">
                <a:latin typeface="Tahoma"/>
                <a:cs typeface="Tahoma"/>
              </a:rPr>
              <a:t>a</a:t>
            </a:r>
            <a:r>
              <a:rPr sz="2700" spc="-55" dirty="0">
                <a:latin typeface="Tahoma"/>
                <a:cs typeface="Tahoma"/>
              </a:rPr>
              <a:t>f</a:t>
            </a:r>
            <a:r>
              <a:rPr sz="2700" spc="-60" dirty="0">
                <a:latin typeface="Tahoma"/>
                <a:cs typeface="Tahoma"/>
              </a:rPr>
              <a:t>t</a:t>
            </a:r>
            <a:r>
              <a:rPr sz="2700" spc="-20" dirty="0">
                <a:latin typeface="Tahoma"/>
                <a:cs typeface="Tahoma"/>
              </a:rPr>
              <a:t>e</a:t>
            </a:r>
            <a:r>
              <a:rPr sz="2700" spc="114" dirty="0">
                <a:latin typeface="Tahoma"/>
                <a:cs typeface="Tahoma"/>
              </a:rPr>
              <a:t>r  </a:t>
            </a:r>
            <a:r>
              <a:rPr sz="2700" spc="-30" dirty="0">
                <a:latin typeface="Tahoma"/>
                <a:cs typeface="Tahoma"/>
              </a:rPr>
              <a:t>a</a:t>
            </a:r>
            <a:r>
              <a:rPr sz="2700" spc="50" dirty="0">
                <a:latin typeface="Tahoma"/>
                <a:cs typeface="Tahoma"/>
              </a:rPr>
              <a:t>pp</a:t>
            </a:r>
            <a:r>
              <a:rPr sz="2700" spc="-45" dirty="0">
                <a:latin typeface="Tahoma"/>
                <a:cs typeface="Tahoma"/>
              </a:rPr>
              <a:t>l</a:t>
            </a:r>
            <a:r>
              <a:rPr sz="2700" spc="-95" dirty="0">
                <a:latin typeface="Tahoma"/>
                <a:cs typeface="Tahoma"/>
              </a:rPr>
              <a:t>y</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50" dirty="0">
                <a:latin typeface="Tahoma"/>
                <a:cs typeface="Tahoma"/>
              </a:rPr>
              <a:t>d</a:t>
            </a:r>
            <a:r>
              <a:rPr sz="2700" spc="-45" dirty="0">
                <a:latin typeface="Tahoma"/>
                <a:cs typeface="Tahoma"/>
              </a:rPr>
              <a:t>i</a:t>
            </a:r>
            <a:r>
              <a:rPr sz="2700" spc="-55" dirty="0">
                <a:latin typeface="Tahoma"/>
                <a:cs typeface="Tahoma"/>
              </a:rPr>
              <a:t>ff</a:t>
            </a:r>
            <a:r>
              <a:rPr sz="2700" spc="-20" dirty="0">
                <a:latin typeface="Tahoma"/>
                <a:cs typeface="Tahoma"/>
              </a:rPr>
              <a:t>e</a:t>
            </a:r>
            <a:r>
              <a:rPr sz="2700" spc="15" dirty="0">
                <a:latin typeface="Tahoma"/>
                <a:cs typeface="Tahoma"/>
              </a:rPr>
              <a:t>r</a:t>
            </a:r>
            <a:r>
              <a:rPr sz="2700" spc="-20" dirty="0">
                <a:latin typeface="Tahoma"/>
                <a:cs typeface="Tahoma"/>
              </a:rPr>
              <a:t>e</a:t>
            </a:r>
            <a:r>
              <a:rPr sz="2700" spc="40" dirty="0">
                <a:latin typeface="Tahoma"/>
                <a:cs typeface="Tahoma"/>
              </a:rPr>
              <a:t>n</a:t>
            </a:r>
            <a:r>
              <a:rPr sz="2700" spc="50" dirty="0">
                <a:latin typeface="Tahoma"/>
                <a:cs typeface="Tahoma"/>
              </a:rPr>
              <a:t>t</a:t>
            </a:r>
            <a:r>
              <a:rPr sz="2700" spc="-360" dirty="0">
                <a:latin typeface="Tahoma"/>
                <a:cs typeface="Tahoma"/>
              </a:rPr>
              <a:t> </a:t>
            </a:r>
            <a:r>
              <a:rPr sz="2700" spc="130" dirty="0">
                <a:latin typeface="Tahoma"/>
                <a:cs typeface="Tahoma"/>
              </a:rPr>
              <a:t>m</a:t>
            </a:r>
            <a:r>
              <a:rPr sz="2700" spc="-30" dirty="0">
                <a:latin typeface="Tahoma"/>
                <a:cs typeface="Tahoma"/>
              </a:rPr>
              <a:t>a</a:t>
            </a:r>
            <a:r>
              <a:rPr sz="2700" spc="-75" dirty="0">
                <a:latin typeface="Tahoma"/>
                <a:cs typeface="Tahoma"/>
              </a:rPr>
              <a:t>c</a:t>
            </a:r>
            <a:r>
              <a:rPr sz="2700" spc="40" dirty="0">
                <a:latin typeface="Tahoma"/>
                <a:cs typeface="Tahoma"/>
              </a:rPr>
              <a:t>h</a:t>
            </a:r>
            <a:r>
              <a:rPr sz="2700" spc="-45" dirty="0">
                <a:latin typeface="Tahoma"/>
                <a:cs typeface="Tahoma"/>
              </a:rPr>
              <a:t>i</a:t>
            </a:r>
            <a:r>
              <a:rPr sz="2700" spc="40" dirty="0">
                <a:latin typeface="Tahoma"/>
                <a:cs typeface="Tahoma"/>
              </a:rPr>
              <a:t>n</a:t>
            </a:r>
            <a:r>
              <a:rPr sz="2700" spc="90" dirty="0">
                <a:latin typeface="Tahoma"/>
                <a:cs typeface="Tahoma"/>
              </a:rPr>
              <a:t>e</a:t>
            </a:r>
            <a:r>
              <a:rPr sz="2700" spc="-360" dirty="0">
                <a:latin typeface="Tahoma"/>
                <a:cs typeface="Tahoma"/>
              </a:rPr>
              <a:t> </a:t>
            </a:r>
            <a:r>
              <a:rPr sz="2700" spc="-45" dirty="0">
                <a:latin typeface="Tahoma"/>
                <a:cs typeface="Tahoma"/>
              </a:rPr>
              <a:t>l</a:t>
            </a:r>
            <a:r>
              <a:rPr sz="2700" spc="-20" dirty="0">
                <a:latin typeface="Tahoma"/>
                <a:cs typeface="Tahoma"/>
              </a:rPr>
              <a:t>e</a:t>
            </a:r>
            <a:r>
              <a:rPr sz="2700" spc="-30" dirty="0">
                <a:latin typeface="Tahoma"/>
                <a:cs typeface="Tahoma"/>
              </a:rPr>
              <a:t>a</a:t>
            </a:r>
            <a:r>
              <a:rPr sz="2700" spc="15" dirty="0">
                <a:latin typeface="Tahoma"/>
                <a:cs typeface="Tahoma"/>
              </a:rPr>
              <a:t>r</a:t>
            </a:r>
            <a:r>
              <a:rPr sz="2700" spc="40" dirty="0">
                <a:latin typeface="Tahoma"/>
                <a:cs typeface="Tahoma"/>
              </a:rPr>
              <a:t>n</a:t>
            </a:r>
            <a:r>
              <a:rPr sz="2700" spc="-45" dirty="0">
                <a:latin typeface="Tahoma"/>
                <a:cs typeface="Tahoma"/>
              </a:rPr>
              <a:t>i</a:t>
            </a:r>
            <a:r>
              <a:rPr sz="2700" spc="40" dirty="0">
                <a:latin typeface="Tahoma"/>
                <a:cs typeface="Tahoma"/>
              </a:rPr>
              <a:t>n</a:t>
            </a:r>
            <a:r>
              <a:rPr sz="2700" spc="-10" dirty="0">
                <a:latin typeface="Tahoma"/>
                <a:cs typeface="Tahoma"/>
              </a:rPr>
              <a:t>g  </a:t>
            </a:r>
            <a:r>
              <a:rPr sz="2700" spc="40" dirty="0">
                <a:latin typeface="Tahoma"/>
                <a:cs typeface="Tahoma"/>
              </a:rPr>
              <a:t>models</a:t>
            </a:r>
            <a:r>
              <a:rPr sz="2700" spc="-360" dirty="0">
                <a:latin typeface="Tahoma"/>
                <a:cs typeface="Tahoma"/>
              </a:rPr>
              <a:t> </a:t>
            </a:r>
            <a:r>
              <a:rPr sz="2700" spc="35" dirty="0">
                <a:latin typeface="Tahoma"/>
                <a:cs typeface="Tahoma"/>
              </a:rPr>
              <a:t>we</a:t>
            </a:r>
            <a:r>
              <a:rPr sz="2700" spc="229" dirty="0">
                <a:latin typeface="Tahoma"/>
                <a:cs typeface="Tahoma"/>
              </a:rPr>
              <a:t> </a:t>
            </a:r>
            <a:r>
              <a:rPr sz="2700" spc="25" dirty="0">
                <a:latin typeface="Tahoma"/>
                <a:cs typeface="Tahoma"/>
              </a:rPr>
              <a:t>are</a:t>
            </a:r>
            <a:r>
              <a:rPr sz="2700" spc="-355" dirty="0">
                <a:latin typeface="Tahoma"/>
                <a:cs typeface="Tahoma"/>
              </a:rPr>
              <a:t> </a:t>
            </a:r>
            <a:r>
              <a:rPr sz="2700" spc="-20" dirty="0">
                <a:latin typeface="Tahoma"/>
                <a:cs typeface="Tahoma"/>
              </a:rPr>
              <a:t>having</a:t>
            </a:r>
            <a:r>
              <a:rPr sz="2700" spc="-360" dirty="0">
                <a:latin typeface="Tahoma"/>
                <a:cs typeface="Tahoma"/>
              </a:rPr>
              <a:t> </a:t>
            </a:r>
            <a:r>
              <a:rPr sz="2700" spc="-5" dirty="0">
                <a:latin typeface="Tahoma"/>
                <a:cs typeface="Tahoma"/>
              </a:rPr>
              <a:t>nearly</a:t>
            </a:r>
            <a:r>
              <a:rPr sz="2700" spc="-360" dirty="0">
                <a:latin typeface="Tahoma"/>
                <a:cs typeface="Tahoma"/>
              </a:rPr>
              <a:t> </a:t>
            </a:r>
            <a:r>
              <a:rPr sz="2700" spc="40" dirty="0">
                <a:latin typeface="Tahoma"/>
                <a:cs typeface="Tahoma"/>
              </a:rPr>
              <a:t>same</a:t>
            </a:r>
            <a:r>
              <a:rPr sz="2700" spc="-355" dirty="0">
                <a:latin typeface="Tahoma"/>
                <a:cs typeface="Tahoma"/>
              </a:rPr>
              <a:t> </a:t>
            </a:r>
            <a:r>
              <a:rPr sz="2700" spc="-25" dirty="0">
                <a:latin typeface="Tahoma"/>
                <a:cs typeface="Tahoma"/>
              </a:rPr>
              <a:t>level </a:t>
            </a:r>
            <a:r>
              <a:rPr sz="2700" spc="-83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b</a:t>
            </a:r>
            <a:r>
              <a:rPr sz="2700" spc="40" dirty="0">
                <a:latin typeface="Tahoma"/>
                <a:cs typeface="Tahoma"/>
              </a:rPr>
              <a:t>u</a:t>
            </a:r>
            <a:r>
              <a:rPr sz="2700" spc="50" dirty="0">
                <a:latin typeface="Tahoma"/>
                <a:cs typeface="Tahoma"/>
              </a:rPr>
              <a:t>t</a:t>
            </a:r>
            <a:r>
              <a:rPr sz="2700" spc="-360" dirty="0">
                <a:latin typeface="Tahoma"/>
                <a:cs typeface="Tahoma"/>
              </a:rPr>
              <a:t> </a:t>
            </a:r>
            <a:r>
              <a:rPr sz="2700" spc="40" dirty="0">
                <a:latin typeface="Tahoma"/>
                <a:cs typeface="Tahoma"/>
              </a:rPr>
              <a:t>n</a:t>
            </a:r>
            <a:r>
              <a:rPr sz="2700" spc="50" dirty="0">
                <a:latin typeface="Tahoma"/>
                <a:cs typeface="Tahoma"/>
              </a:rPr>
              <a:t>ot</a:t>
            </a:r>
            <a:r>
              <a:rPr sz="2700" spc="-360" dirty="0">
                <a:latin typeface="Tahoma"/>
                <a:cs typeface="Tahoma"/>
              </a:rPr>
              <a:t> </a:t>
            </a:r>
            <a:r>
              <a:rPr sz="2700" spc="-30" dirty="0">
                <a:latin typeface="Tahoma"/>
                <a:cs typeface="Tahoma"/>
              </a:rPr>
              <a:t>sa</a:t>
            </a:r>
            <a:r>
              <a:rPr sz="2700" spc="130" dirty="0">
                <a:latin typeface="Tahoma"/>
                <a:cs typeface="Tahoma"/>
              </a:rPr>
              <a:t>m</a:t>
            </a:r>
            <a:r>
              <a:rPr sz="2700" spc="-20" dirty="0">
                <a:latin typeface="Tahoma"/>
                <a:cs typeface="Tahoma"/>
              </a:rPr>
              <a:t>e</a:t>
            </a:r>
            <a:r>
              <a:rPr sz="2700" spc="-100" dirty="0">
                <a:latin typeface="Tahoma"/>
                <a:cs typeface="Tahoma"/>
              </a:rPr>
              <a:t>.</a:t>
            </a:r>
            <a:endParaRPr sz="2700">
              <a:latin typeface="Tahoma"/>
              <a:cs typeface="Tahoma"/>
            </a:endParaRPr>
          </a:p>
          <a:p>
            <a:pPr marL="12700">
              <a:lnSpc>
                <a:spcPts val="3095"/>
              </a:lnSpc>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45" dirty="0">
                <a:latin typeface="Tahoma"/>
                <a:cs typeface="Tahoma"/>
              </a:rPr>
              <a:t>i</a:t>
            </a:r>
            <a:r>
              <a:rPr sz="2700" spc="150" dirty="0">
                <a:latin typeface="Tahoma"/>
                <a:cs typeface="Tahoma"/>
              </a:rPr>
              <a:t>n</a:t>
            </a:r>
            <a:endParaRPr sz="2700">
              <a:latin typeface="Tahoma"/>
              <a:cs typeface="Tahoma"/>
            </a:endParaRPr>
          </a:p>
          <a:p>
            <a:pPr marL="12700" marR="16510">
              <a:lnSpc>
                <a:spcPts val="3229"/>
              </a:lnSpc>
              <a:spcBef>
                <a:spcPts val="110"/>
              </a:spcBef>
            </a:pPr>
            <a:r>
              <a:rPr sz="2700" spc="-120" dirty="0">
                <a:latin typeface="Tahoma"/>
                <a:cs typeface="Tahoma"/>
              </a:rPr>
              <a:t>R</a:t>
            </a:r>
            <a:r>
              <a:rPr sz="2700" spc="-30" dirty="0">
                <a:latin typeface="Tahoma"/>
                <a:cs typeface="Tahoma"/>
              </a:rPr>
              <a:t>a</a:t>
            </a:r>
            <a:r>
              <a:rPr sz="2700" spc="40" dirty="0">
                <a:latin typeface="Tahoma"/>
                <a:cs typeface="Tahoma"/>
              </a:rPr>
              <a:t>n</a:t>
            </a:r>
            <a:r>
              <a:rPr sz="2700" spc="50" dirty="0">
                <a:latin typeface="Tahoma"/>
                <a:cs typeface="Tahoma"/>
              </a:rPr>
              <a:t>do</a:t>
            </a:r>
            <a:r>
              <a:rPr sz="2700" spc="240" dirty="0">
                <a:latin typeface="Tahoma"/>
                <a:cs typeface="Tahoma"/>
              </a:rPr>
              <a:t>m</a:t>
            </a:r>
            <a:r>
              <a:rPr sz="2700" spc="-360" dirty="0">
                <a:latin typeface="Tahoma"/>
                <a:cs typeface="Tahoma"/>
              </a:rPr>
              <a:t> </a:t>
            </a:r>
            <a:r>
              <a:rPr sz="2700" spc="-55" dirty="0">
                <a:latin typeface="Tahoma"/>
                <a:cs typeface="Tahoma"/>
              </a:rPr>
              <a:t>f</a:t>
            </a:r>
            <a:r>
              <a:rPr sz="2700" spc="50" dirty="0">
                <a:latin typeface="Tahoma"/>
                <a:cs typeface="Tahoma"/>
              </a:rPr>
              <a:t>o</a:t>
            </a:r>
            <a:r>
              <a:rPr sz="2700" spc="15" dirty="0">
                <a:latin typeface="Tahoma"/>
                <a:cs typeface="Tahoma"/>
              </a:rPr>
              <a:t>r</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55" dirty="0">
                <a:latin typeface="Tahoma"/>
                <a:cs typeface="Tahoma"/>
              </a:rPr>
              <a:t>f</a:t>
            </a:r>
            <a:r>
              <a:rPr sz="2700" spc="50" dirty="0">
                <a:latin typeface="Tahoma"/>
                <a:cs typeface="Tahoma"/>
              </a:rPr>
              <a:t>o</a:t>
            </a:r>
            <a:r>
              <a:rPr sz="2700" spc="-45" dirty="0">
                <a:latin typeface="Tahoma"/>
                <a:cs typeface="Tahoma"/>
              </a:rPr>
              <a:t>ll</a:t>
            </a:r>
            <a:r>
              <a:rPr sz="2700" spc="50" dirty="0">
                <a:latin typeface="Tahoma"/>
                <a:cs typeface="Tahoma"/>
              </a:rPr>
              <a:t>o</a:t>
            </a:r>
            <a:r>
              <a:rPr sz="2700" spc="-15" dirty="0">
                <a:latin typeface="Tahoma"/>
                <a:cs typeface="Tahoma"/>
              </a:rPr>
              <a:t>w</a:t>
            </a:r>
            <a:r>
              <a:rPr sz="2700" spc="-20" dirty="0">
                <a:latin typeface="Tahoma"/>
                <a:cs typeface="Tahoma"/>
              </a:rPr>
              <a:t>e</a:t>
            </a:r>
            <a:r>
              <a:rPr sz="2700" spc="160" dirty="0">
                <a:latin typeface="Tahoma"/>
                <a:cs typeface="Tahoma"/>
              </a:rPr>
              <a:t>d</a:t>
            </a:r>
            <a:r>
              <a:rPr sz="2700" spc="-360" dirty="0">
                <a:latin typeface="Tahoma"/>
                <a:cs typeface="Tahoma"/>
              </a:rPr>
              <a:t> </a:t>
            </a:r>
            <a:r>
              <a:rPr sz="2700" spc="50" dirty="0">
                <a:latin typeface="Tahoma"/>
                <a:cs typeface="Tahoma"/>
              </a:rPr>
              <a:t>b</a:t>
            </a:r>
            <a:r>
              <a:rPr sz="2700" spc="15" dirty="0">
                <a:latin typeface="Tahoma"/>
                <a:cs typeface="Tahoma"/>
              </a:rPr>
              <a:t>y</a:t>
            </a:r>
            <a:r>
              <a:rPr sz="2700" spc="-360" dirty="0">
                <a:latin typeface="Tahoma"/>
                <a:cs typeface="Tahoma"/>
              </a:rPr>
              <a:t> </a:t>
            </a:r>
            <a:r>
              <a:rPr sz="2700" spc="-45" dirty="0">
                <a:latin typeface="Tahoma"/>
                <a:cs typeface="Tahoma"/>
              </a:rPr>
              <a:t>l</a:t>
            </a:r>
            <a:r>
              <a:rPr sz="2700" spc="50" dirty="0">
                <a:latin typeface="Tahoma"/>
                <a:cs typeface="Tahoma"/>
              </a:rPr>
              <a:t>o</a:t>
            </a:r>
            <a:r>
              <a:rPr sz="2700" spc="-125" dirty="0">
                <a:latin typeface="Tahoma"/>
                <a:cs typeface="Tahoma"/>
              </a:rPr>
              <a:t>g</a:t>
            </a:r>
            <a:r>
              <a:rPr sz="2700" spc="-45" dirty="0">
                <a:latin typeface="Tahoma"/>
                <a:cs typeface="Tahoma"/>
              </a:rPr>
              <a:t>i</a:t>
            </a:r>
            <a:r>
              <a:rPr sz="2700" spc="-30" dirty="0">
                <a:latin typeface="Tahoma"/>
                <a:cs typeface="Tahoma"/>
              </a:rPr>
              <a:t>s</a:t>
            </a:r>
            <a:r>
              <a:rPr sz="2700" spc="-60" dirty="0">
                <a:latin typeface="Tahoma"/>
                <a:cs typeface="Tahoma"/>
              </a:rPr>
              <a:t>t</a:t>
            </a:r>
            <a:r>
              <a:rPr sz="2700" spc="-45" dirty="0">
                <a:latin typeface="Tahoma"/>
                <a:cs typeface="Tahoma"/>
              </a:rPr>
              <a:t>i</a:t>
            </a:r>
            <a:r>
              <a:rPr sz="2700" spc="30" dirty="0">
                <a:latin typeface="Tahoma"/>
                <a:cs typeface="Tahoma"/>
              </a:rPr>
              <a:t>c  </a:t>
            </a:r>
            <a:r>
              <a:rPr sz="2700" spc="15" dirty="0">
                <a:latin typeface="Tahoma"/>
                <a:cs typeface="Tahoma"/>
              </a:rPr>
              <a:t>r</a:t>
            </a:r>
            <a:r>
              <a:rPr sz="2700" spc="-20" dirty="0">
                <a:latin typeface="Tahoma"/>
                <a:cs typeface="Tahoma"/>
              </a:rPr>
              <a:t>e</a:t>
            </a:r>
            <a:r>
              <a:rPr sz="2700" spc="-125" dirty="0">
                <a:latin typeface="Tahoma"/>
                <a:cs typeface="Tahoma"/>
              </a:rPr>
              <a:t>g</a:t>
            </a:r>
            <a:r>
              <a:rPr sz="2700" spc="15" dirty="0">
                <a:latin typeface="Tahoma"/>
                <a:cs typeface="Tahoma"/>
              </a:rPr>
              <a:t>r</a:t>
            </a:r>
            <a:r>
              <a:rPr sz="2700" spc="-20" dirty="0">
                <a:latin typeface="Tahoma"/>
                <a:cs typeface="Tahoma"/>
              </a:rPr>
              <a:t>e</a:t>
            </a:r>
            <a:r>
              <a:rPr sz="2700" spc="-30" dirty="0">
                <a:latin typeface="Tahoma"/>
                <a:cs typeface="Tahoma"/>
              </a:rPr>
              <a:t>ss</a:t>
            </a:r>
            <a:r>
              <a:rPr sz="2700" spc="-45" dirty="0">
                <a:latin typeface="Tahoma"/>
                <a:cs typeface="Tahoma"/>
              </a:rPr>
              <a:t>i</a:t>
            </a:r>
            <a:r>
              <a:rPr sz="2700" spc="50" dirty="0">
                <a:latin typeface="Tahoma"/>
                <a:cs typeface="Tahoma"/>
              </a:rPr>
              <a:t>o</a:t>
            </a:r>
            <a:r>
              <a:rPr sz="2700" spc="40" dirty="0">
                <a:latin typeface="Tahoma"/>
                <a:cs typeface="Tahoma"/>
              </a:rPr>
              <a:t>n</a:t>
            </a:r>
            <a:r>
              <a:rPr sz="2700" spc="-270" dirty="0">
                <a:latin typeface="Tahoma"/>
                <a:cs typeface="Tahoma"/>
              </a:rPr>
              <a:t>,</a:t>
            </a:r>
            <a:r>
              <a:rPr sz="2700" spc="-75"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75" dirty="0">
                <a:latin typeface="Tahoma"/>
                <a:cs typeface="Tahoma"/>
              </a:rPr>
              <a:t>c</a:t>
            </a:r>
            <a:r>
              <a:rPr sz="2700" spc="-30" dirty="0">
                <a:latin typeface="Tahoma"/>
                <a:cs typeface="Tahoma"/>
              </a:rPr>
              <a:t>a</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r>
              <a:rPr sz="2700" spc="-360" dirty="0">
                <a:latin typeface="Tahoma"/>
                <a:cs typeface="Tahoma"/>
              </a:rPr>
              <a:t> </a:t>
            </a:r>
            <a:r>
              <a:rPr sz="2700" spc="-60" dirty="0">
                <a:latin typeface="Tahoma"/>
                <a:cs typeface="Tahoma"/>
              </a:rPr>
              <a:t>t</a:t>
            </a:r>
            <a:r>
              <a:rPr sz="2700" spc="15" dirty="0">
                <a:latin typeface="Tahoma"/>
                <a:cs typeface="Tahoma"/>
              </a:rPr>
              <a:t>r</a:t>
            </a:r>
            <a:r>
              <a:rPr sz="2700" spc="-20" dirty="0">
                <a:latin typeface="Tahoma"/>
                <a:cs typeface="Tahoma"/>
              </a:rPr>
              <a:t>ee</a:t>
            </a:r>
            <a:r>
              <a:rPr sz="2700" spc="80" dirty="0">
                <a:latin typeface="Tahoma"/>
                <a:cs typeface="Tahoma"/>
              </a:rPr>
              <a:t>s</a:t>
            </a:r>
            <a:r>
              <a:rPr sz="2700" spc="-360" dirty="0">
                <a:latin typeface="Tahoma"/>
                <a:cs typeface="Tahoma"/>
              </a:rPr>
              <a:t> </a:t>
            </a:r>
            <a:r>
              <a:rPr sz="2700" spc="-30" dirty="0">
                <a:latin typeface="Tahoma"/>
                <a:cs typeface="Tahoma"/>
              </a:rPr>
              <a:t>a</a:t>
            </a:r>
            <a:r>
              <a:rPr sz="2700" spc="40" dirty="0">
                <a:latin typeface="Tahoma"/>
                <a:cs typeface="Tahoma"/>
              </a:rPr>
              <a:t>n</a:t>
            </a:r>
            <a:r>
              <a:rPr sz="2700" spc="160" dirty="0">
                <a:latin typeface="Tahoma"/>
                <a:cs typeface="Tahoma"/>
              </a:rPr>
              <a:t>d</a:t>
            </a:r>
            <a:r>
              <a:rPr sz="2700" spc="-360" dirty="0">
                <a:latin typeface="Tahoma"/>
                <a:cs typeface="Tahoma"/>
              </a:rPr>
              <a:t> </a:t>
            </a:r>
            <a:r>
              <a:rPr sz="2700" spc="40" dirty="0">
                <a:latin typeface="Tahoma"/>
                <a:cs typeface="Tahoma"/>
              </a:rPr>
              <a:t>n</a:t>
            </a:r>
            <a:r>
              <a:rPr sz="2700" spc="-20" dirty="0">
                <a:latin typeface="Tahoma"/>
                <a:cs typeface="Tahoma"/>
              </a:rPr>
              <a:t>e</a:t>
            </a:r>
            <a:r>
              <a:rPr sz="2700" spc="40" dirty="0">
                <a:latin typeface="Tahoma"/>
                <a:cs typeface="Tahoma"/>
              </a:rPr>
              <a:t>u</a:t>
            </a:r>
            <a:r>
              <a:rPr sz="2700" spc="15" dirty="0">
                <a:latin typeface="Tahoma"/>
                <a:cs typeface="Tahoma"/>
              </a:rPr>
              <a:t>r</a:t>
            </a:r>
            <a:r>
              <a:rPr sz="2700" spc="-30" dirty="0">
                <a:latin typeface="Tahoma"/>
                <a:cs typeface="Tahoma"/>
              </a:rPr>
              <a:t>a</a:t>
            </a:r>
            <a:r>
              <a:rPr sz="2700" spc="80" dirty="0">
                <a:latin typeface="Tahoma"/>
                <a:cs typeface="Tahoma"/>
              </a:rPr>
              <a:t>l  </a:t>
            </a:r>
            <a:r>
              <a:rPr sz="2700" spc="-15" dirty="0">
                <a:latin typeface="Tahoma"/>
                <a:cs typeface="Tahoma"/>
              </a:rPr>
              <a:t>network.</a:t>
            </a:r>
            <a:endParaRPr sz="2700">
              <a:latin typeface="Tahoma"/>
              <a:cs typeface="Tahoma"/>
            </a:endParaRPr>
          </a:p>
          <a:p>
            <a:pPr marL="12700" marR="121920">
              <a:lnSpc>
                <a:spcPts val="3229"/>
              </a:lnSpc>
              <a:spcBef>
                <a:spcPts val="3209"/>
              </a:spcBef>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15" dirty="0">
                <a:latin typeface="Tahoma"/>
                <a:cs typeface="Tahoma"/>
              </a:rPr>
              <a:t>r</a:t>
            </a:r>
            <a:r>
              <a:rPr sz="2700" spc="-30" dirty="0">
                <a:latin typeface="Tahoma"/>
                <a:cs typeface="Tahoma"/>
              </a:rPr>
              <a:t>a</a:t>
            </a:r>
            <a:r>
              <a:rPr sz="2700" spc="40" dirty="0">
                <a:latin typeface="Tahoma"/>
                <a:cs typeface="Tahoma"/>
              </a:rPr>
              <a:t>n</a:t>
            </a:r>
            <a:r>
              <a:rPr sz="2700" spc="50" dirty="0">
                <a:latin typeface="Tahoma"/>
                <a:cs typeface="Tahoma"/>
              </a:rPr>
              <a:t>do</a:t>
            </a:r>
            <a:r>
              <a:rPr sz="2700" spc="240" dirty="0">
                <a:latin typeface="Tahoma"/>
                <a:cs typeface="Tahoma"/>
              </a:rPr>
              <a:t>m</a:t>
            </a:r>
            <a:r>
              <a:rPr sz="2700" spc="-360" dirty="0">
                <a:latin typeface="Tahoma"/>
                <a:cs typeface="Tahoma"/>
              </a:rPr>
              <a:t> </a:t>
            </a:r>
            <a:r>
              <a:rPr sz="2700" spc="-55" dirty="0">
                <a:latin typeface="Tahoma"/>
                <a:cs typeface="Tahoma"/>
              </a:rPr>
              <a:t>f</a:t>
            </a:r>
            <a:r>
              <a:rPr sz="2700" spc="50" dirty="0">
                <a:latin typeface="Tahoma"/>
                <a:cs typeface="Tahoma"/>
              </a:rPr>
              <a:t>o</a:t>
            </a:r>
            <a:r>
              <a:rPr sz="2700" spc="15" dirty="0">
                <a:latin typeface="Tahoma"/>
                <a:cs typeface="Tahoma"/>
              </a:rPr>
              <a:t>r</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14" dirty="0">
                <a:latin typeface="Tahoma"/>
                <a:cs typeface="Tahoma"/>
              </a:rPr>
              <a:t>d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30" dirty="0">
                <a:latin typeface="Tahoma"/>
                <a:cs typeface="Tahoma"/>
              </a:rPr>
              <a:t>a</a:t>
            </a:r>
            <a:r>
              <a:rPr sz="2700" spc="15" dirty="0">
                <a:latin typeface="Tahoma"/>
                <a:cs typeface="Tahoma"/>
              </a:rPr>
              <a:t>r</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45" dirty="0">
                <a:latin typeface="Tahoma"/>
                <a:cs typeface="Tahoma"/>
              </a:rPr>
              <a:t>0</a:t>
            </a:r>
            <a:r>
              <a:rPr sz="2700" spc="-210" dirty="0">
                <a:latin typeface="Tahoma"/>
                <a:cs typeface="Tahoma"/>
              </a:rPr>
              <a:t>.</a:t>
            </a:r>
            <a:r>
              <a:rPr sz="2700" spc="65" dirty="0">
                <a:latin typeface="Tahoma"/>
                <a:cs typeface="Tahoma"/>
              </a:rPr>
              <a:t>7</a:t>
            </a:r>
            <a:r>
              <a:rPr sz="2700" spc="-360" dirty="0">
                <a:latin typeface="Tahoma"/>
                <a:cs typeface="Tahoma"/>
              </a:rPr>
              <a:t> </a:t>
            </a:r>
            <a:r>
              <a:rPr sz="2700" spc="-100" dirty="0">
                <a:latin typeface="Tahoma"/>
                <a:cs typeface="Tahoma"/>
              </a:rPr>
              <a:t>.</a:t>
            </a:r>
            <a:endParaRPr sz="2700">
              <a:latin typeface="Tahoma"/>
              <a:cs typeface="Tahoma"/>
            </a:endParaRPr>
          </a:p>
          <a:p>
            <a:pPr marL="12700">
              <a:lnSpc>
                <a:spcPts val="3105"/>
              </a:lnSpc>
            </a:pPr>
            <a:r>
              <a:rPr sz="2700" spc="-70" dirty="0">
                <a:latin typeface="Tahoma"/>
                <a:cs typeface="Tahoma"/>
              </a:rPr>
              <a:t>-The</a:t>
            </a:r>
            <a:r>
              <a:rPr sz="2700" spc="-360" dirty="0">
                <a:latin typeface="Tahoma"/>
                <a:cs typeface="Tahoma"/>
              </a:rPr>
              <a:t> </a:t>
            </a:r>
            <a:r>
              <a:rPr sz="2700" spc="-25" dirty="0">
                <a:latin typeface="Tahoma"/>
                <a:cs typeface="Tahoma"/>
              </a:rPr>
              <a:t>accuracy</a:t>
            </a:r>
            <a:r>
              <a:rPr sz="2700" spc="-360" dirty="0">
                <a:latin typeface="Tahoma"/>
                <a:cs typeface="Tahoma"/>
              </a:rPr>
              <a:t> </a:t>
            </a:r>
            <a:r>
              <a:rPr sz="2700" spc="55" dirty="0">
                <a:latin typeface="Tahoma"/>
                <a:cs typeface="Tahoma"/>
              </a:rPr>
              <a:t>of</a:t>
            </a:r>
            <a:r>
              <a:rPr sz="2700" spc="-360" dirty="0">
                <a:latin typeface="Tahoma"/>
                <a:cs typeface="Tahoma"/>
              </a:rPr>
              <a:t> </a:t>
            </a:r>
            <a:r>
              <a:rPr sz="2700" spc="-35" dirty="0">
                <a:latin typeface="Tahoma"/>
                <a:cs typeface="Tahoma"/>
              </a:rPr>
              <a:t>logistic</a:t>
            </a:r>
            <a:r>
              <a:rPr sz="2700" spc="-360" dirty="0">
                <a:latin typeface="Tahoma"/>
                <a:cs typeface="Tahoma"/>
              </a:rPr>
              <a:t> </a:t>
            </a:r>
            <a:r>
              <a:rPr sz="2700" spc="-5" dirty="0">
                <a:latin typeface="Tahoma"/>
                <a:cs typeface="Tahoma"/>
              </a:rPr>
              <a:t>regression</a:t>
            </a:r>
            <a:r>
              <a:rPr sz="2700" spc="-360" dirty="0">
                <a:latin typeface="Tahoma"/>
                <a:cs typeface="Tahoma"/>
              </a:rPr>
              <a:t> </a:t>
            </a:r>
            <a:r>
              <a:rPr sz="2700" spc="55" dirty="0">
                <a:latin typeface="Tahoma"/>
                <a:cs typeface="Tahoma"/>
              </a:rPr>
              <a:t>and</a:t>
            </a:r>
            <a:endParaRPr sz="2700">
              <a:latin typeface="Tahoma"/>
              <a:cs typeface="Tahoma"/>
            </a:endParaRPr>
          </a:p>
          <a:p>
            <a:pPr marL="12700">
              <a:lnSpc>
                <a:spcPts val="3225"/>
              </a:lnSpc>
            </a:pPr>
            <a:r>
              <a:rPr sz="2700" spc="-75"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75" dirty="0">
                <a:latin typeface="Tahoma"/>
                <a:cs typeface="Tahoma"/>
              </a:rPr>
              <a:t>c</a:t>
            </a:r>
            <a:r>
              <a:rPr sz="2700" spc="-30" dirty="0">
                <a:latin typeface="Tahoma"/>
                <a:cs typeface="Tahoma"/>
              </a:rPr>
              <a:t>a</a:t>
            </a:r>
            <a:r>
              <a:rPr sz="2700" spc="-60" dirty="0">
                <a:latin typeface="Tahoma"/>
                <a:cs typeface="Tahoma"/>
              </a:rPr>
              <a:t>t</a:t>
            </a:r>
            <a:r>
              <a:rPr sz="2700" spc="-45" dirty="0">
                <a:latin typeface="Tahoma"/>
                <a:cs typeface="Tahoma"/>
              </a:rPr>
              <a:t>i</a:t>
            </a:r>
            <a:r>
              <a:rPr sz="2700" spc="50" dirty="0">
                <a:latin typeface="Tahoma"/>
                <a:cs typeface="Tahoma"/>
              </a:rPr>
              <a:t>o</a:t>
            </a:r>
            <a:r>
              <a:rPr sz="2700" spc="150" dirty="0">
                <a:latin typeface="Tahoma"/>
                <a:cs typeface="Tahoma"/>
              </a:rPr>
              <a:t>n</a:t>
            </a:r>
            <a:r>
              <a:rPr sz="2700" spc="-360" dirty="0">
                <a:latin typeface="Tahoma"/>
                <a:cs typeface="Tahoma"/>
              </a:rPr>
              <a:t> </a:t>
            </a:r>
            <a:r>
              <a:rPr sz="2700" spc="-60" dirty="0">
                <a:latin typeface="Tahoma"/>
                <a:cs typeface="Tahoma"/>
              </a:rPr>
              <a:t>t</a:t>
            </a:r>
            <a:r>
              <a:rPr sz="2700" spc="15" dirty="0">
                <a:latin typeface="Tahoma"/>
                <a:cs typeface="Tahoma"/>
              </a:rPr>
              <a:t>r</a:t>
            </a:r>
            <a:r>
              <a:rPr sz="2700" spc="-20" dirty="0">
                <a:latin typeface="Tahoma"/>
                <a:cs typeface="Tahoma"/>
              </a:rPr>
              <a:t>ee</a:t>
            </a:r>
            <a:r>
              <a:rPr sz="2700" spc="80" dirty="0">
                <a:latin typeface="Tahoma"/>
                <a:cs typeface="Tahoma"/>
              </a:rPr>
              <a:t>s</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210" dirty="0">
                <a:latin typeface="Tahoma"/>
                <a:cs typeface="Tahoma"/>
              </a:rPr>
              <a:t>.</a:t>
            </a:r>
            <a:r>
              <a:rPr sz="2700" spc="-45" dirty="0">
                <a:latin typeface="Tahoma"/>
                <a:cs typeface="Tahoma"/>
              </a:rPr>
              <a:t>6</a:t>
            </a:r>
            <a:r>
              <a:rPr sz="2700" spc="65" dirty="0">
                <a:latin typeface="Tahoma"/>
                <a:cs typeface="Tahoma"/>
              </a:rPr>
              <a:t>9</a:t>
            </a:r>
            <a:endParaRPr sz="2700">
              <a:latin typeface="Tahoma"/>
              <a:cs typeface="Tahoma"/>
            </a:endParaRPr>
          </a:p>
          <a:p>
            <a:pPr marL="12700" marR="5080">
              <a:lnSpc>
                <a:spcPts val="3220"/>
              </a:lnSpc>
              <a:spcBef>
                <a:spcPts val="114"/>
              </a:spcBef>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40" dirty="0">
                <a:latin typeface="Tahoma"/>
                <a:cs typeface="Tahoma"/>
              </a:rPr>
              <a:t>n</a:t>
            </a:r>
            <a:r>
              <a:rPr sz="2700" spc="-20" dirty="0">
                <a:latin typeface="Tahoma"/>
                <a:cs typeface="Tahoma"/>
              </a:rPr>
              <a:t>e</a:t>
            </a:r>
            <a:r>
              <a:rPr sz="2700" spc="40" dirty="0">
                <a:latin typeface="Tahoma"/>
                <a:cs typeface="Tahoma"/>
              </a:rPr>
              <a:t>u</a:t>
            </a:r>
            <a:r>
              <a:rPr sz="2700" spc="15" dirty="0">
                <a:latin typeface="Tahoma"/>
                <a:cs typeface="Tahoma"/>
              </a:rPr>
              <a:t>r</a:t>
            </a:r>
            <a:r>
              <a:rPr sz="2700" spc="-30" dirty="0">
                <a:latin typeface="Tahoma"/>
                <a:cs typeface="Tahoma"/>
              </a:rPr>
              <a:t>a</a:t>
            </a:r>
            <a:r>
              <a:rPr sz="2700" spc="65" dirty="0">
                <a:latin typeface="Tahoma"/>
                <a:cs typeface="Tahoma"/>
              </a:rPr>
              <a:t>l</a:t>
            </a:r>
            <a:r>
              <a:rPr sz="2700" spc="-360" dirty="0">
                <a:latin typeface="Tahoma"/>
                <a:cs typeface="Tahoma"/>
              </a:rPr>
              <a:t> </a:t>
            </a:r>
            <a:r>
              <a:rPr sz="2700" spc="40" dirty="0">
                <a:latin typeface="Tahoma"/>
                <a:cs typeface="Tahoma"/>
              </a:rPr>
              <a:t>n</a:t>
            </a:r>
            <a:r>
              <a:rPr sz="2700" spc="-20" dirty="0">
                <a:latin typeface="Tahoma"/>
                <a:cs typeface="Tahoma"/>
              </a:rPr>
              <a:t>e</a:t>
            </a:r>
            <a:r>
              <a:rPr sz="2700" spc="-60" dirty="0">
                <a:latin typeface="Tahoma"/>
                <a:cs typeface="Tahoma"/>
              </a:rPr>
              <a:t>t</a:t>
            </a:r>
            <a:r>
              <a:rPr sz="2700" spc="-15" dirty="0">
                <a:latin typeface="Tahoma"/>
                <a:cs typeface="Tahoma"/>
              </a:rPr>
              <a:t>w</a:t>
            </a:r>
            <a:r>
              <a:rPr sz="2700" spc="50" dirty="0">
                <a:latin typeface="Tahoma"/>
                <a:cs typeface="Tahoma"/>
              </a:rPr>
              <a:t>o</a:t>
            </a:r>
            <a:r>
              <a:rPr sz="2700" spc="15" dirty="0">
                <a:latin typeface="Tahoma"/>
                <a:cs typeface="Tahoma"/>
              </a:rPr>
              <a:t>r</a:t>
            </a:r>
            <a:r>
              <a:rPr sz="2700" spc="70" dirty="0">
                <a:latin typeface="Tahoma"/>
                <a:cs typeface="Tahoma"/>
              </a:rPr>
              <a:t>k</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14" dirty="0">
                <a:latin typeface="Tahoma"/>
                <a:cs typeface="Tahoma"/>
              </a:rPr>
              <a:t>d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45" dirty="0">
                <a:latin typeface="Tahoma"/>
                <a:cs typeface="Tahoma"/>
              </a:rPr>
              <a:t>0</a:t>
            </a:r>
            <a:r>
              <a:rPr sz="2700" spc="-210" dirty="0">
                <a:latin typeface="Tahoma"/>
                <a:cs typeface="Tahoma"/>
              </a:rPr>
              <a:t>.</a:t>
            </a:r>
            <a:r>
              <a:rPr sz="2700" spc="-45" dirty="0">
                <a:latin typeface="Tahoma"/>
                <a:cs typeface="Tahoma"/>
              </a:rPr>
              <a:t>6</a:t>
            </a:r>
            <a:r>
              <a:rPr sz="2700" spc="65" dirty="0">
                <a:latin typeface="Tahoma"/>
                <a:cs typeface="Tahoma"/>
              </a:rPr>
              <a:t>6</a:t>
            </a:r>
            <a:endParaRPr sz="270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9463" y="1952963"/>
            <a:ext cx="9758361" cy="7062540"/>
          </a:xfrm>
          <a:prstGeom prst="rect">
            <a:avLst/>
          </a:prstGeom>
        </p:spPr>
      </p:pic>
      <p:sp>
        <p:nvSpPr>
          <p:cNvPr id="3" name="object 3"/>
          <p:cNvSpPr txBox="1">
            <a:spLocks noGrp="1"/>
          </p:cNvSpPr>
          <p:nvPr>
            <p:ph type="title"/>
          </p:nvPr>
        </p:nvSpPr>
        <p:spPr>
          <a:xfrm>
            <a:off x="2161539" y="925194"/>
            <a:ext cx="7390130" cy="846455"/>
          </a:xfrm>
          <a:prstGeom prst="rect">
            <a:avLst/>
          </a:prstGeom>
        </p:spPr>
        <p:txBody>
          <a:bodyPr vert="horz" wrap="square" lIns="0" tIns="26034" rIns="0" bIns="0" rtlCol="0">
            <a:spAutoFit/>
          </a:bodyPr>
          <a:lstStyle/>
          <a:p>
            <a:pPr marL="12700" marR="5080">
              <a:lnSpc>
                <a:spcPts val="3229"/>
              </a:lnSpc>
              <a:spcBef>
                <a:spcPts val="204"/>
              </a:spcBef>
            </a:pPr>
            <a:r>
              <a:rPr sz="2700" u="heavy" spc="-100" dirty="0">
                <a:solidFill>
                  <a:srgbClr val="000000"/>
                </a:solidFill>
                <a:uFill>
                  <a:solidFill>
                    <a:srgbClr val="000000"/>
                  </a:solidFill>
                </a:uFill>
              </a:rPr>
              <a:t>A</a:t>
            </a:r>
            <a:r>
              <a:rPr sz="2700" u="heavy" spc="-195" dirty="0">
                <a:solidFill>
                  <a:srgbClr val="000000"/>
                </a:solidFill>
                <a:uFill>
                  <a:solidFill>
                    <a:srgbClr val="000000"/>
                  </a:solidFill>
                </a:uFill>
              </a:rPr>
              <a:t>CC</a:t>
            </a:r>
            <a:r>
              <a:rPr sz="2700" u="heavy" spc="-65" dirty="0">
                <a:solidFill>
                  <a:srgbClr val="000000"/>
                </a:solidFill>
                <a:uFill>
                  <a:solidFill>
                    <a:srgbClr val="000000"/>
                  </a:solidFill>
                </a:uFill>
              </a:rPr>
              <a:t>U</a:t>
            </a:r>
            <a:r>
              <a:rPr sz="2700" u="heavy" spc="-290" dirty="0">
                <a:solidFill>
                  <a:srgbClr val="000000"/>
                </a:solidFill>
                <a:uFill>
                  <a:solidFill>
                    <a:srgbClr val="000000"/>
                  </a:solidFill>
                </a:uFill>
              </a:rPr>
              <a:t>R</a:t>
            </a:r>
            <a:r>
              <a:rPr sz="2700" u="heavy" spc="-100" dirty="0">
                <a:solidFill>
                  <a:srgbClr val="000000"/>
                </a:solidFill>
                <a:uFill>
                  <a:solidFill>
                    <a:srgbClr val="000000"/>
                  </a:solidFill>
                </a:uFill>
              </a:rPr>
              <a:t>A</a:t>
            </a:r>
            <a:r>
              <a:rPr sz="2700" u="heavy" spc="-195" dirty="0">
                <a:solidFill>
                  <a:srgbClr val="000000"/>
                </a:solidFill>
                <a:uFill>
                  <a:solidFill>
                    <a:srgbClr val="000000"/>
                  </a:solidFill>
                </a:uFill>
              </a:rPr>
              <a:t>C</a:t>
            </a:r>
            <a:r>
              <a:rPr sz="2700" u="heavy" spc="-130" dirty="0">
                <a:solidFill>
                  <a:srgbClr val="000000"/>
                </a:solidFill>
                <a:uFill>
                  <a:solidFill>
                    <a:srgbClr val="000000"/>
                  </a:solidFill>
                </a:uFill>
              </a:rPr>
              <a:t>Y</a:t>
            </a:r>
            <a:r>
              <a:rPr sz="2700" u="heavy" spc="-305" dirty="0">
                <a:solidFill>
                  <a:srgbClr val="000000"/>
                </a:solidFill>
                <a:uFill>
                  <a:solidFill>
                    <a:srgbClr val="000000"/>
                  </a:solidFill>
                </a:uFill>
              </a:rPr>
              <a:t> </a:t>
            </a:r>
            <a:r>
              <a:rPr sz="2700" u="heavy" spc="-45" dirty="0">
                <a:solidFill>
                  <a:srgbClr val="000000"/>
                </a:solidFill>
                <a:uFill>
                  <a:solidFill>
                    <a:srgbClr val="000000"/>
                  </a:solidFill>
                </a:uFill>
              </a:rPr>
              <a:t>O</a:t>
            </a:r>
            <a:r>
              <a:rPr sz="2700" u="heavy" spc="-90" dirty="0">
                <a:solidFill>
                  <a:srgbClr val="000000"/>
                </a:solidFill>
                <a:uFill>
                  <a:solidFill>
                    <a:srgbClr val="000000"/>
                  </a:solidFill>
                </a:uFill>
              </a:rPr>
              <a:t>F</a:t>
            </a:r>
            <a:r>
              <a:rPr sz="2700" u="heavy" spc="-305" dirty="0">
                <a:solidFill>
                  <a:srgbClr val="000000"/>
                </a:solidFill>
                <a:uFill>
                  <a:solidFill>
                    <a:srgbClr val="000000"/>
                  </a:solidFill>
                </a:uFill>
              </a:rPr>
              <a:t> </a:t>
            </a:r>
            <a:r>
              <a:rPr sz="2700" u="heavy" spc="-160" dirty="0">
                <a:solidFill>
                  <a:srgbClr val="000000"/>
                </a:solidFill>
                <a:uFill>
                  <a:solidFill>
                    <a:srgbClr val="000000"/>
                  </a:solidFill>
                </a:uFill>
              </a:rPr>
              <a:t>D</a:t>
            </a:r>
            <a:r>
              <a:rPr sz="2700" u="heavy" spc="-525" dirty="0">
                <a:solidFill>
                  <a:srgbClr val="000000"/>
                </a:solidFill>
                <a:uFill>
                  <a:solidFill>
                    <a:srgbClr val="000000"/>
                  </a:solidFill>
                </a:uFill>
              </a:rPr>
              <a:t>I</a:t>
            </a:r>
            <a:r>
              <a:rPr sz="2700" u="heavy" spc="-200" dirty="0">
                <a:solidFill>
                  <a:srgbClr val="000000"/>
                </a:solidFill>
                <a:uFill>
                  <a:solidFill>
                    <a:srgbClr val="000000"/>
                  </a:solidFill>
                </a:uFill>
              </a:rPr>
              <a:t>FF</a:t>
            </a:r>
            <a:r>
              <a:rPr sz="2700" u="heavy" spc="-260" dirty="0">
                <a:solidFill>
                  <a:srgbClr val="000000"/>
                </a:solidFill>
                <a:uFill>
                  <a:solidFill>
                    <a:srgbClr val="000000"/>
                  </a:solidFill>
                </a:uFill>
              </a:rPr>
              <a:t>E</a:t>
            </a:r>
            <a:r>
              <a:rPr sz="2700" u="heavy" spc="-290" dirty="0">
                <a:solidFill>
                  <a:srgbClr val="000000"/>
                </a:solidFill>
                <a:uFill>
                  <a:solidFill>
                    <a:srgbClr val="000000"/>
                  </a:solidFill>
                </a:uFill>
              </a:rPr>
              <a:t>R</a:t>
            </a:r>
            <a:r>
              <a:rPr sz="2700" u="heavy" spc="-260" dirty="0">
                <a:solidFill>
                  <a:srgbClr val="000000"/>
                </a:solidFill>
                <a:uFill>
                  <a:solidFill>
                    <a:srgbClr val="000000"/>
                  </a:solidFill>
                </a:uFill>
              </a:rPr>
              <a:t>E</a:t>
            </a:r>
            <a:r>
              <a:rPr sz="2700" u="heavy" dirty="0">
                <a:solidFill>
                  <a:srgbClr val="000000"/>
                </a:solidFill>
                <a:uFill>
                  <a:solidFill>
                    <a:srgbClr val="000000"/>
                  </a:solidFill>
                </a:uFill>
              </a:rPr>
              <a:t>N</a:t>
            </a:r>
            <a:r>
              <a:rPr sz="2700" u="heavy" spc="-90" dirty="0">
                <a:solidFill>
                  <a:srgbClr val="000000"/>
                </a:solidFill>
                <a:uFill>
                  <a:solidFill>
                    <a:srgbClr val="000000"/>
                  </a:solidFill>
                </a:uFill>
              </a:rPr>
              <a:t>T</a:t>
            </a:r>
            <a:r>
              <a:rPr sz="2700" u="heavy" spc="-305" dirty="0">
                <a:solidFill>
                  <a:srgbClr val="000000"/>
                </a:solidFill>
                <a:uFill>
                  <a:solidFill>
                    <a:srgbClr val="000000"/>
                  </a:solidFill>
                </a:uFill>
              </a:rPr>
              <a:t> </a:t>
            </a:r>
            <a:r>
              <a:rPr sz="2700" u="heavy" spc="20" dirty="0">
                <a:solidFill>
                  <a:srgbClr val="000000"/>
                </a:solidFill>
                <a:uFill>
                  <a:solidFill>
                    <a:srgbClr val="000000"/>
                  </a:solidFill>
                </a:uFill>
              </a:rPr>
              <a:t>M</a:t>
            </a:r>
            <a:r>
              <a:rPr sz="2700" u="heavy" spc="-100" dirty="0">
                <a:solidFill>
                  <a:srgbClr val="000000"/>
                </a:solidFill>
                <a:uFill>
                  <a:solidFill>
                    <a:srgbClr val="000000"/>
                  </a:solidFill>
                </a:uFill>
              </a:rPr>
              <a:t>A</a:t>
            </a:r>
            <a:r>
              <a:rPr sz="2700" u="heavy" spc="-195" dirty="0">
                <a:solidFill>
                  <a:srgbClr val="000000"/>
                </a:solidFill>
                <a:uFill>
                  <a:solidFill>
                    <a:srgbClr val="000000"/>
                  </a:solidFill>
                </a:uFill>
              </a:rPr>
              <a:t>C</a:t>
            </a:r>
            <a:r>
              <a:rPr sz="2700" u="heavy" spc="-110" dirty="0">
                <a:solidFill>
                  <a:srgbClr val="000000"/>
                </a:solidFill>
                <a:uFill>
                  <a:solidFill>
                    <a:srgbClr val="000000"/>
                  </a:solidFill>
                </a:uFill>
              </a:rPr>
              <a:t>H</a:t>
            </a:r>
            <a:r>
              <a:rPr sz="2700" u="heavy" spc="-525" dirty="0">
                <a:solidFill>
                  <a:srgbClr val="000000"/>
                </a:solidFill>
                <a:uFill>
                  <a:solidFill>
                    <a:srgbClr val="000000"/>
                  </a:solidFill>
                </a:uFill>
              </a:rPr>
              <a:t>I</a:t>
            </a:r>
            <a:r>
              <a:rPr sz="2700" u="heavy" dirty="0">
                <a:solidFill>
                  <a:srgbClr val="000000"/>
                </a:solidFill>
                <a:uFill>
                  <a:solidFill>
                    <a:srgbClr val="000000"/>
                  </a:solidFill>
                </a:uFill>
              </a:rPr>
              <a:t>N</a:t>
            </a:r>
            <a:r>
              <a:rPr sz="2700" u="heavy" spc="-150" dirty="0">
                <a:solidFill>
                  <a:srgbClr val="000000"/>
                </a:solidFill>
                <a:uFill>
                  <a:solidFill>
                    <a:srgbClr val="000000"/>
                  </a:solidFill>
                </a:uFill>
              </a:rPr>
              <a:t>E</a:t>
            </a:r>
            <a:r>
              <a:rPr sz="2700" u="heavy" spc="-305" dirty="0">
                <a:solidFill>
                  <a:srgbClr val="000000"/>
                </a:solidFill>
                <a:uFill>
                  <a:solidFill>
                    <a:srgbClr val="000000"/>
                  </a:solidFill>
                </a:uFill>
              </a:rPr>
              <a:t> </a:t>
            </a:r>
            <a:r>
              <a:rPr sz="2700" u="heavy" spc="-130" dirty="0">
                <a:solidFill>
                  <a:srgbClr val="000000"/>
                </a:solidFill>
                <a:uFill>
                  <a:solidFill>
                    <a:srgbClr val="000000"/>
                  </a:solidFill>
                </a:uFill>
              </a:rPr>
              <a:t>L</a:t>
            </a:r>
            <a:r>
              <a:rPr sz="2700" u="heavy" spc="-260" dirty="0">
                <a:solidFill>
                  <a:srgbClr val="000000"/>
                </a:solidFill>
                <a:uFill>
                  <a:solidFill>
                    <a:srgbClr val="000000"/>
                  </a:solidFill>
                </a:uFill>
              </a:rPr>
              <a:t>E</a:t>
            </a:r>
            <a:r>
              <a:rPr sz="2700" u="heavy" spc="-100" dirty="0">
                <a:solidFill>
                  <a:srgbClr val="000000"/>
                </a:solidFill>
                <a:uFill>
                  <a:solidFill>
                    <a:srgbClr val="000000"/>
                  </a:solidFill>
                </a:uFill>
              </a:rPr>
              <a:t>A</a:t>
            </a:r>
            <a:r>
              <a:rPr sz="2700" u="heavy" spc="-290" dirty="0">
                <a:solidFill>
                  <a:srgbClr val="000000"/>
                </a:solidFill>
                <a:uFill>
                  <a:solidFill>
                    <a:srgbClr val="000000"/>
                  </a:solidFill>
                </a:uFill>
              </a:rPr>
              <a:t>R</a:t>
            </a:r>
            <a:r>
              <a:rPr sz="2700" u="heavy" dirty="0">
                <a:solidFill>
                  <a:srgbClr val="000000"/>
                </a:solidFill>
                <a:uFill>
                  <a:solidFill>
                    <a:srgbClr val="000000"/>
                  </a:solidFill>
                </a:uFill>
              </a:rPr>
              <a:t>N</a:t>
            </a:r>
            <a:r>
              <a:rPr sz="2700" u="heavy" spc="-525" dirty="0">
                <a:solidFill>
                  <a:srgbClr val="000000"/>
                </a:solidFill>
                <a:uFill>
                  <a:solidFill>
                    <a:srgbClr val="000000"/>
                  </a:solidFill>
                </a:uFill>
              </a:rPr>
              <a:t>I</a:t>
            </a:r>
            <a:r>
              <a:rPr sz="2700" u="heavy" dirty="0">
                <a:solidFill>
                  <a:srgbClr val="000000"/>
                </a:solidFill>
                <a:uFill>
                  <a:solidFill>
                    <a:srgbClr val="000000"/>
                  </a:solidFill>
                </a:uFill>
              </a:rPr>
              <a:t>N</a:t>
            </a:r>
            <a:r>
              <a:rPr sz="2700" u="heavy" spc="-40" dirty="0">
                <a:solidFill>
                  <a:srgbClr val="000000"/>
                </a:solidFill>
                <a:uFill>
                  <a:solidFill>
                    <a:srgbClr val="000000"/>
                  </a:solidFill>
                </a:uFill>
              </a:rPr>
              <a:t>G </a:t>
            </a:r>
            <a:r>
              <a:rPr sz="2700" spc="-25" dirty="0">
                <a:solidFill>
                  <a:srgbClr val="000000"/>
                </a:solidFill>
              </a:rPr>
              <a:t> </a:t>
            </a:r>
            <a:r>
              <a:rPr sz="2700" u="heavy" spc="-135" dirty="0">
                <a:solidFill>
                  <a:srgbClr val="000000"/>
                </a:solidFill>
                <a:uFill>
                  <a:solidFill>
                    <a:srgbClr val="000000"/>
                  </a:solidFill>
                </a:uFill>
              </a:rPr>
              <a:t>MODELS</a:t>
            </a:r>
            <a:endParaRPr sz="2700"/>
          </a:p>
        </p:txBody>
      </p:sp>
      <p:sp>
        <p:nvSpPr>
          <p:cNvPr id="4" name="object 4"/>
          <p:cNvSpPr txBox="1"/>
          <p:nvPr/>
        </p:nvSpPr>
        <p:spPr>
          <a:xfrm>
            <a:off x="11750039" y="2030094"/>
            <a:ext cx="5632450" cy="4942205"/>
          </a:xfrm>
          <a:prstGeom prst="rect">
            <a:avLst/>
          </a:prstGeom>
        </p:spPr>
        <p:txBody>
          <a:bodyPr vert="horz" wrap="square" lIns="0" tIns="27305" rIns="0" bIns="0" rtlCol="0">
            <a:spAutoFit/>
          </a:bodyPr>
          <a:lstStyle/>
          <a:p>
            <a:pPr marL="12700" marR="51435">
              <a:lnSpc>
                <a:spcPts val="3229"/>
              </a:lnSpc>
              <a:spcBef>
                <a:spcPts val="215"/>
              </a:spcBef>
            </a:pPr>
            <a:r>
              <a:rPr sz="2700" spc="-225" dirty="0">
                <a:latin typeface="Tahoma"/>
                <a:cs typeface="Tahoma"/>
              </a:rPr>
              <a:t>-</a:t>
            </a:r>
            <a:r>
              <a:rPr sz="2700" spc="-125" dirty="0">
                <a:latin typeface="Tahoma"/>
                <a:cs typeface="Tahoma"/>
              </a:rPr>
              <a:t>F</a:t>
            </a:r>
            <a:r>
              <a:rPr sz="2700" spc="15" dirty="0">
                <a:latin typeface="Tahoma"/>
                <a:cs typeface="Tahoma"/>
              </a:rPr>
              <a:t>r</a:t>
            </a:r>
            <a:r>
              <a:rPr sz="2700" spc="50" dirty="0">
                <a:latin typeface="Tahoma"/>
                <a:cs typeface="Tahoma"/>
              </a:rPr>
              <a:t>o</a:t>
            </a:r>
            <a:r>
              <a:rPr sz="2700" spc="240" dirty="0">
                <a:latin typeface="Tahoma"/>
                <a:cs typeface="Tahoma"/>
              </a:rPr>
              <a:t>m</a:t>
            </a:r>
            <a:r>
              <a:rPr sz="2700" spc="-360" dirty="0">
                <a:latin typeface="Tahoma"/>
                <a:cs typeface="Tahoma"/>
              </a:rPr>
              <a:t> </a:t>
            </a:r>
            <a:r>
              <a:rPr sz="2700" spc="-60"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50" dirty="0">
                <a:latin typeface="Tahoma"/>
                <a:cs typeface="Tahoma"/>
              </a:rPr>
              <a:t>b</a:t>
            </a:r>
            <a:r>
              <a:rPr sz="2700" spc="-30" dirty="0">
                <a:latin typeface="Tahoma"/>
                <a:cs typeface="Tahoma"/>
              </a:rPr>
              <a:t>a</a:t>
            </a:r>
            <a:r>
              <a:rPr sz="2700" spc="125" dirty="0">
                <a:latin typeface="Tahoma"/>
                <a:cs typeface="Tahoma"/>
              </a:rPr>
              <a:t>r</a:t>
            </a:r>
            <a:r>
              <a:rPr sz="2700" spc="-360" dirty="0">
                <a:latin typeface="Tahoma"/>
                <a:cs typeface="Tahoma"/>
              </a:rPr>
              <a:t> </a:t>
            </a:r>
            <a:r>
              <a:rPr sz="2700" spc="50" dirty="0">
                <a:latin typeface="Tahoma"/>
                <a:cs typeface="Tahoma"/>
              </a:rPr>
              <a:t>p</a:t>
            </a:r>
            <a:r>
              <a:rPr sz="2700" spc="-45" dirty="0">
                <a:latin typeface="Tahoma"/>
                <a:cs typeface="Tahoma"/>
              </a:rPr>
              <a:t>l</a:t>
            </a:r>
            <a:r>
              <a:rPr sz="2700" spc="50" dirty="0">
                <a:latin typeface="Tahoma"/>
                <a:cs typeface="Tahoma"/>
              </a:rPr>
              <a:t>ot</a:t>
            </a:r>
            <a:r>
              <a:rPr sz="2700" spc="-360" dirty="0">
                <a:latin typeface="Tahoma"/>
                <a:cs typeface="Tahoma"/>
              </a:rPr>
              <a:t> </a:t>
            </a:r>
            <a:r>
              <a:rPr sz="2700" spc="-15" dirty="0">
                <a:latin typeface="Tahoma"/>
                <a:cs typeface="Tahoma"/>
              </a:rPr>
              <a:t>w</a:t>
            </a:r>
            <a:r>
              <a:rPr sz="2700" spc="90" dirty="0">
                <a:latin typeface="Tahoma"/>
                <a:cs typeface="Tahoma"/>
              </a:rPr>
              <a:t>e</a:t>
            </a:r>
            <a:r>
              <a:rPr sz="2700" spc="-360" dirty="0">
                <a:latin typeface="Tahoma"/>
                <a:cs typeface="Tahoma"/>
              </a:rPr>
              <a:t> </a:t>
            </a:r>
            <a:r>
              <a:rPr sz="2700" spc="-75" dirty="0">
                <a:latin typeface="Tahoma"/>
                <a:cs typeface="Tahoma"/>
              </a:rPr>
              <a:t>c</a:t>
            </a:r>
            <a:r>
              <a:rPr sz="2700" spc="-30" dirty="0">
                <a:latin typeface="Tahoma"/>
                <a:cs typeface="Tahoma"/>
              </a:rPr>
              <a:t>a</a:t>
            </a:r>
            <a:r>
              <a:rPr sz="2700" spc="150" dirty="0">
                <a:latin typeface="Tahoma"/>
                <a:cs typeface="Tahoma"/>
              </a:rPr>
              <a:t>n</a:t>
            </a:r>
            <a:r>
              <a:rPr sz="2700" spc="-360" dirty="0">
                <a:latin typeface="Tahoma"/>
                <a:cs typeface="Tahoma"/>
              </a:rPr>
              <a:t> </a:t>
            </a:r>
            <a:r>
              <a:rPr sz="2700" spc="-30" dirty="0">
                <a:latin typeface="Tahoma"/>
                <a:cs typeface="Tahoma"/>
              </a:rPr>
              <a:t>s</a:t>
            </a:r>
            <a:r>
              <a:rPr sz="2700" spc="-20" dirty="0">
                <a:latin typeface="Tahoma"/>
                <a:cs typeface="Tahoma"/>
              </a:rPr>
              <a:t>e</a:t>
            </a:r>
            <a:r>
              <a:rPr sz="2700" spc="90" dirty="0">
                <a:latin typeface="Tahoma"/>
                <a:cs typeface="Tahoma"/>
              </a:rPr>
              <a:t>e</a:t>
            </a:r>
            <a:r>
              <a:rPr sz="2700" spc="-360" dirty="0">
                <a:latin typeface="Tahoma"/>
                <a:cs typeface="Tahoma"/>
              </a:rPr>
              <a:t> </a:t>
            </a:r>
            <a:r>
              <a:rPr sz="2700" spc="-60" dirty="0">
                <a:latin typeface="Tahoma"/>
                <a:cs typeface="Tahoma"/>
              </a:rPr>
              <a:t>t</a:t>
            </a:r>
            <a:r>
              <a:rPr sz="2700" spc="40" dirty="0">
                <a:latin typeface="Tahoma"/>
                <a:cs typeface="Tahoma"/>
              </a:rPr>
              <a:t>h</a:t>
            </a:r>
            <a:r>
              <a:rPr sz="2700" spc="-30" dirty="0">
                <a:latin typeface="Tahoma"/>
                <a:cs typeface="Tahoma"/>
              </a:rPr>
              <a:t>a</a:t>
            </a:r>
            <a:r>
              <a:rPr sz="2700" spc="45" dirty="0">
                <a:latin typeface="Tahoma"/>
                <a:cs typeface="Tahoma"/>
              </a:rPr>
              <a:t>t  </a:t>
            </a:r>
            <a:r>
              <a:rPr sz="2700" spc="-30" dirty="0">
                <a:latin typeface="Tahoma"/>
                <a:cs typeface="Tahoma"/>
              </a:rPr>
              <a:t>a</a:t>
            </a:r>
            <a:r>
              <a:rPr sz="2700" spc="-55" dirty="0">
                <a:latin typeface="Tahoma"/>
                <a:cs typeface="Tahoma"/>
              </a:rPr>
              <a:t>f</a:t>
            </a:r>
            <a:r>
              <a:rPr sz="2700" spc="-60" dirty="0">
                <a:latin typeface="Tahoma"/>
                <a:cs typeface="Tahoma"/>
              </a:rPr>
              <a:t>t</a:t>
            </a:r>
            <a:r>
              <a:rPr sz="2700" spc="-20" dirty="0">
                <a:latin typeface="Tahoma"/>
                <a:cs typeface="Tahoma"/>
              </a:rPr>
              <a:t>e</a:t>
            </a:r>
            <a:r>
              <a:rPr sz="2700" spc="125" dirty="0">
                <a:latin typeface="Tahoma"/>
                <a:cs typeface="Tahoma"/>
              </a:rPr>
              <a:t>r</a:t>
            </a:r>
            <a:r>
              <a:rPr sz="2700" spc="-360" dirty="0">
                <a:latin typeface="Tahoma"/>
                <a:cs typeface="Tahoma"/>
              </a:rPr>
              <a:t> </a:t>
            </a:r>
            <a:r>
              <a:rPr sz="2700" spc="-30" dirty="0">
                <a:latin typeface="Tahoma"/>
                <a:cs typeface="Tahoma"/>
              </a:rPr>
              <a:t>a</a:t>
            </a:r>
            <a:r>
              <a:rPr sz="2700" spc="50" dirty="0">
                <a:latin typeface="Tahoma"/>
                <a:cs typeface="Tahoma"/>
              </a:rPr>
              <a:t>pp</a:t>
            </a:r>
            <a:r>
              <a:rPr sz="2700" spc="-45" dirty="0">
                <a:latin typeface="Tahoma"/>
                <a:cs typeface="Tahoma"/>
              </a:rPr>
              <a:t>l</a:t>
            </a:r>
            <a:r>
              <a:rPr sz="2700" spc="-95" dirty="0">
                <a:latin typeface="Tahoma"/>
                <a:cs typeface="Tahoma"/>
              </a:rPr>
              <a:t>y</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50" dirty="0">
                <a:latin typeface="Tahoma"/>
                <a:cs typeface="Tahoma"/>
              </a:rPr>
              <a:t>d</a:t>
            </a:r>
            <a:r>
              <a:rPr sz="2700" spc="-45" dirty="0">
                <a:latin typeface="Tahoma"/>
                <a:cs typeface="Tahoma"/>
              </a:rPr>
              <a:t>i</a:t>
            </a:r>
            <a:r>
              <a:rPr sz="2700" spc="-55" dirty="0">
                <a:latin typeface="Tahoma"/>
                <a:cs typeface="Tahoma"/>
              </a:rPr>
              <a:t>ff</a:t>
            </a:r>
            <a:r>
              <a:rPr sz="2700" spc="-20" dirty="0">
                <a:latin typeface="Tahoma"/>
                <a:cs typeface="Tahoma"/>
              </a:rPr>
              <a:t>e</a:t>
            </a:r>
            <a:r>
              <a:rPr sz="2700" spc="15" dirty="0">
                <a:latin typeface="Tahoma"/>
                <a:cs typeface="Tahoma"/>
              </a:rPr>
              <a:t>r</a:t>
            </a:r>
            <a:r>
              <a:rPr sz="2700" spc="-20" dirty="0">
                <a:latin typeface="Tahoma"/>
                <a:cs typeface="Tahoma"/>
              </a:rPr>
              <a:t>e</a:t>
            </a:r>
            <a:r>
              <a:rPr sz="2700" spc="40" dirty="0">
                <a:latin typeface="Tahoma"/>
                <a:cs typeface="Tahoma"/>
              </a:rPr>
              <a:t>n</a:t>
            </a:r>
            <a:r>
              <a:rPr sz="2700" spc="50" dirty="0">
                <a:latin typeface="Tahoma"/>
                <a:cs typeface="Tahoma"/>
              </a:rPr>
              <a:t>t</a:t>
            </a:r>
            <a:r>
              <a:rPr sz="2700" spc="-360" dirty="0">
                <a:latin typeface="Tahoma"/>
                <a:cs typeface="Tahoma"/>
              </a:rPr>
              <a:t> </a:t>
            </a:r>
            <a:r>
              <a:rPr sz="2700" spc="130" dirty="0">
                <a:latin typeface="Tahoma"/>
                <a:cs typeface="Tahoma"/>
              </a:rPr>
              <a:t>m</a:t>
            </a:r>
            <a:r>
              <a:rPr sz="2700" spc="-30" dirty="0">
                <a:latin typeface="Tahoma"/>
                <a:cs typeface="Tahoma"/>
              </a:rPr>
              <a:t>a</a:t>
            </a:r>
            <a:r>
              <a:rPr sz="2700" spc="-75" dirty="0">
                <a:latin typeface="Tahoma"/>
                <a:cs typeface="Tahoma"/>
              </a:rPr>
              <a:t>c</a:t>
            </a:r>
            <a:r>
              <a:rPr sz="2700" spc="40" dirty="0">
                <a:latin typeface="Tahoma"/>
                <a:cs typeface="Tahoma"/>
              </a:rPr>
              <a:t>h</a:t>
            </a:r>
            <a:r>
              <a:rPr sz="2700" spc="-45" dirty="0">
                <a:latin typeface="Tahoma"/>
                <a:cs typeface="Tahoma"/>
              </a:rPr>
              <a:t>i</a:t>
            </a:r>
            <a:r>
              <a:rPr sz="2700" spc="40" dirty="0">
                <a:latin typeface="Tahoma"/>
                <a:cs typeface="Tahoma"/>
              </a:rPr>
              <a:t>n</a:t>
            </a:r>
            <a:r>
              <a:rPr sz="2700" spc="65" dirty="0">
                <a:latin typeface="Tahoma"/>
                <a:cs typeface="Tahoma"/>
              </a:rPr>
              <a:t>e  </a:t>
            </a:r>
            <a:r>
              <a:rPr sz="2700" spc="-10" dirty="0">
                <a:latin typeface="Tahoma"/>
                <a:cs typeface="Tahoma"/>
              </a:rPr>
              <a:t>learning</a:t>
            </a:r>
            <a:r>
              <a:rPr sz="2700" spc="-360" dirty="0">
                <a:latin typeface="Tahoma"/>
                <a:cs typeface="Tahoma"/>
              </a:rPr>
              <a:t> </a:t>
            </a:r>
            <a:r>
              <a:rPr sz="2700" spc="40" dirty="0">
                <a:latin typeface="Tahoma"/>
                <a:cs typeface="Tahoma"/>
              </a:rPr>
              <a:t>models</a:t>
            </a:r>
            <a:r>
              <a:rPr sz="2700" spc="-355" dirty="0">
                <a:latin typeface="Tahoma"/>
                <a:cs typeface="Tahoma"/>
              </a:rPr>
              <a:t> </a:t>
            </a:r>
            <a:r>
              <a:rPr sz="2700" spc="35" dirty="0">
                <a:latin typeface="Tahoma"/>
                <a:cs typeface="Tahoma"/>
              </a:rPr>
              <a:t>we</a:t>
            </a:r>
            <a:r>
              <a:rPr sz="2700" spc="245" dirty="0">
                <a:latin typeface="Tahoma"/>
                <a:cs typeface="Tahoma"/>
              </a:rPr>
              <a:t> </a:t>
            </a:r>
            <a:r>
              <a:rPr sz="2700" spc="25" dirty="0">
                <a:latin typeface="Tahoma"/>
                <a:cs typeface="Tahoma"/>
              </a:rPr>
              <a:t>are</a:t>
            </a:r>
            <a:r>
              <a:rPr sz="2700" spc="-360" dirty="0">
                <a:latin typeface="Tahoma"/>
                <a:cs typeface="Tahoma"/>
              </a:rPr>
              <a:t> </a:t>
            </a:r>
            <a:r>
              <a:rPr sz="2700" spc="-20" dirty="0">
                <a:latin typeface="Tahoma"/>
                <a:cs typeface="Tahoma"/>
              </a:rPr>
              <a:t>having</a:t>
            </a:r>
            <a:r>
              <a:rPr sz="2700" spc="-355" dirty="0">
                <a:latin typeface="Tahoma"/>
                <a:cs typeface="Tahoma"/>
              </a:rPr>
              <a:t> </a:t>
            </a:r>
            <a:r>
              <a:rPr sz="2700" spc="-5" dirty="0">
                <a:latin typeface="Tahoma"/>
                <a:cs typeface="Tahoma"/>
              </a:rPr>
              <a:t>nearly </a:t>
            </a:r>
            <a:r>
              <a:rPr sz="2700" spc="-830" dirty="0">
                <a:latin typeface="Tahoma"/>
                <a:cs typeface="Tahoma"/>
              </a:rPr>
              <a:t> </a:t>
            </a:r>
            <a:r>
              <a:rPr sz="2700" spc="-30" dirty="0">
                <a:latin typeface="Tahoma"/>
                <a:cs typeface="Tahoma"/>
              </a:rPr>
              <a:t>sa</a:t>
            </a:r>
            <a:r>
              <a:rPr sz="2700" spc="130" dirty="0">
                <a:latin typeface="Tahoma"/>
                <a:cs typeface="Tahoma"/>
              </a:rPr>
              <a:t>m</a:t>
            </a:r>
            <a:r>
              <a:rPr sz="2700" spc="90" dirty="0">
                <a:latin typeface="Tahoma"/>
                <a:cs typeface="Tahoma"/>
              </a:rPr>
              <a:t>e</a:t>
            </a:r>
            <a:r>
              <a:rPr sz="2700" spc="-360" dirty="0">
                <a:latin typeface="Tahoma"/>
                <a:cs typeface="Tahoma"/>
              </a:rPr>
              <a:t> </a:t>
            </a:r>
            <a:r>
              <a:rPr sz="2700" spc="-45" dirty="0">
                <a:latin typeface="Tahoma"/>
                <a:cs typeface="Tahoma"/>
              </a:rPr>
              <a:t>l</a:t>
            </a:r>
            <a:r>
              <a:rPr sz="2700" spc="-20" dirty="0">
                <a:latin typeface="Tahoma"/>
                <a:cs typeface="Tahoma"/>
              </a:rPr>
              <a:t>e</a:t>
            </a:r>
            <a:r>
              <a:rPr sz="2700" spc="-105" dirty="0">
                <a:latin typeface="Tahoma"/>
                <a:cs typeface="Tahoma"/>
              </a:rPr>
              <a:t>v</a:t>
            </a:r>
            <a:r>
              <a:rPr sz="2700" spc="-20" dirty="0">
                <a:latin typeface="Tahoma"/>
                <a:cs typeface="Tahoma"/>
              </a:rPr>
              <a:t>e</a:t>
            </a:r>
            <a:r>
              <a:rPr sz="2700" spc="65" dirty="0">
                <a:latin typeface="Tahoma"/>
                <a:cs typeface="Tahoma"/>
              </a:rPr>
              <a:t>l</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b</a:t>
            </a:r>
            <a:r>
              <a:rPr sz="2700" spc="40" dirty="0">
                <a:latin typeface="Tahoma"/>
                <a:cs typeface="Tahoma"/>
              </a:rPr>
              <a:t>u</a:t>
            </a:r>
            <a:r>
              <a:rPr sz="2700" spc="50" dirty="0">
                <a:latin typeface="Tahoma"/>
                <a:cs typeface="Tahoma"/>
              </a:rPr>
              <a:t>t</a:t>
            </a:r>
            <a:r>
              <a:rPr sz="2700" spc="-360" dirty="0">
                <a:latin typeface="Tahoma"/>
                <a:cs typeface="Tahoma"/>
              </a:rPr>
              <a:t> </a:t>
            </a:r>
            <a:r>
              <a:rPr sz="2700" spc="40" dirty="0">
                <a:latin typeface="Tahoma"/>
                <a:cs typeface="Tahoma"/>
              </a:rPr>
              <a:t>n</a:t>
            </a:r>
            <a:r>
              <a:rPr sz="2700" spc="50" dirty="0">
                <a:latin typeface="Tahoma"/>
                <a:cs typeface="Tahoma"/>
              </a:rPr>
              <a:t>ot</a:t>
            </a:r>
            <a:r>
              <a:rPr sz="2700" spc="-360" dirty="0">
                <a:latin typeface="Tahoma"/>
                <a:cs typeface="Tahoma"/>
              </a:rPr>
              <a:t> </a:t>
            </a:r>
            <a:r>
              <a:rPr sz="2700" spc="-30" dirty="0">
                <a:latin typeface="Tahoma"/>
                <a:cs typeface="Tahoma"/>
              </a:rPr>
              <a:t>sa</a:t>
            </a:r>
            <a:r>
              <a:rPr sz="2700" spc="130" dirty="0">
                <a:latin typeface="Tahoma"/>
                <a:cs typeface="Tahoma"/>
              </a:rPr>
              <a:t>m</a:t>
            </a:r>
            <a:r>
              <a:rPr sz="2700" spc="-20" dirty="0">
                <a:latin typeface="Tahoma"/>
                <a:cs typeface="Tahoma"/>
              </a:rPr>
              <a:t>e</a:t>
            </a:r>
            <a:r>
              <a:rPr sz="2700" spc="-100" dirty="0">
                <a:latin typeface="Tahoma"/>
                <a:cs typeface="Tahoma"/>
              </a:rPr>
              <a:t>.</a:t>
            </a:r>
            <a:endParaRPr sz="2700">
              <a:latin typeface="Tahoma"/>
              <a:cs typeface="Tahoma"/>
            </a:endParaRPr>
          </a:p>
          <a:p>
            <a:pPr marL="12700">
              <a:lnSpc>
                <a:spcPts val="3095"/>
              </a:lnSpc>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40" dirty="0">
                <a:latin typeface="Tahoma"/>
                <a:cs typeface="Tahoma"/>
              </a:rPr>
              <a:t>h</a:t>
            </a:r>
            <a:r>
              <a:rPr sz="2700" spc="-45" dirty="0">
                <a:latin typeface="Tahoma"/>
                <a:cs typeface="Tahoma"/>
              </a:rPr>
              <a:t>i</a:t>
            </a:r>
            <a:r>
              <a:rPr sz="2700" spc="-125" dirty="0">
                <a:latin typeface="Tahoma"/>
                <a:cs typeface="Tahoma"/>
              </a:rPr>
              <a:t>g</a:t>
            </a:r>
            <a:r>
              <a:rPr sz="2700" spc="40" dirty="0">
                <a:latin typeface="Tahoma"/>
                <a:cs typeface="Tahoma"/>
              </a:rPr>
              <a:t>h</a:t>
            </a:r>
            <a:r>
              <a:rPr sz="2700" spc="-20" dirty="0">
                <a:latin typeface="Tahoma"/>
                <a:cs typeface="Tahoma"/>
              </a:rPr>
              <a:t>e</a:t>
            </a:r>
            <a:r>
              <a:rPr sz="2700" spc="-30" dirty="0">
                <a:latin typeface="Tahoma"/>
                <a:cs typeface="Tahoma"/>
              </a:rPr>
              <a:t>s</a:t>
            </a:r>
            <a:r>
              <a:rPr sz="2700" spc="50" dirty="0">
                <a:latin typeface="Tahoma"/>
                <a:cs typeface="Tahoma"/>
              </a:rPr>
              <a:t>t</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45" dirty="0">
                <a:latin typeface="Tahoma"/>
                <a:cs typeface="Tahoma"/>
              </a:rPr>
              <a:t>i</a:t>
            </a:r>
            <a:r>
              <a:rPr sz="2700" spc="150" dirty="0">
                <a:latin typeface="Tahoma"/>
                <a:cs typeface="Tahoma"/>
              </a:rPr>
              <a:t>n</a:t>
            </a:r>
            <a:endParaRPr sz="2700">
              <a:latin typeface="Tahoma"/>
              <a:cs typeface="Tahoma"/>
            </a:endParaRPr>
          </a:p>
          <a:p>
            <a:pPr marL="12700" marR="260985">
              <a:lnSpc>
                <a:spcPts val="3229"/>
              </a:lnSpc>
              <a:spcBef>
                <a:spcPts val="110"/>
              </a:spcBef>
            </a:pPr>
            <a:r>
              <a:rPr sz="2700" spc="55" dirty="0">
                <a:latin typeface="Tahoma"/>
                <a:cs typeface="Tahoma"/>
              </a:rPr>
              <a:t>H</a:t>
            </a:r>
            <a:r>
              <a:rPr sz="2700" spc="-45" dirty="0">
                <a:latin typeface="Tahoma"/>
                <a:cs typeface="Tahoma"/>
              </a:rPr>
              <a:t>i</a:t>
            </a:r>
            <a:r>
              <a:rPr sz="2700" spc="-30" dirty="0">
                <a:latin typeface="Tahoma"/>
                <a:cs typeface="Tahoma"/>
              </a:rPr>
              <a:t>s</a:t>
            </a:r>
            <a:r>
              <a:rPr sz="2700" spc="50" dirty="0">
                <a:latin typeface="Tahoma"/>
                <a:cs typeface="Tahoma"/>
              </a:rPr>
              <a:t>t</a:t>
            </a:r>
            <a:r>
              <a:rPr sz="2700" spc="-360" dirty="0">
                <a:latin typeface="Tahoma"/>
                <a:cs typeface="Tahoma"/>
              </a:rPr>
              <a:t> </a:t>
            </a:r>
            <a:r>
              <a:rPr sz="2700" spc="50" dirty="0">
                <a:latin typeface="Tahoma"/>
                <a:cs typeface="Tahoma"/>
              </a:rPr>
              <a:t>G</a:t>
            </a:r>
            <a:r>
              <a:rPr sz="2700" spc="15" dirty="0">
                <a:latin typeface="Tahoma"/>
                <a:cs typeface="Tahoma"/>
              </a:rPr>
              <a:t>r</a:t>
            </a:r>
            <a:r>
              <a:rPr sz="2700" spc="-30" dirty="0">
                <a:latin typeface="Tahoma"/>
                <a:cs typeface="Tahoma"/>
              </a:rPr>
              <a:t>a</a:t>
            </a:r>
            <a:r>
              <a:rPr sz="2700" spc="50" dirty="0">
                <a:latin typeface="Tahoma"/>
                <a:cs typeface="Tahoma"/>
              </a:rPr>
              <a:t>d</a:t>
            </a:r>
            <a:r>
              <a:rPr sz="2700" spc="-45" dirty="0">
                <a:latin typeface="Tahoma"/>
                <a:cs typeface="Tahoma"/>
              </a:rPr>
              <a:t>i</a:t>
            </a:r>
            <a:r>
              <a:rPr sz="2700" spc="-20" dirty="0">
                <a:latin typeface="Tahoma"/>
                <a:cs typeface="Tahoma"/>
              </a:rPr>
              <a:t>e</a:t>
            </a:r>
            <a:r>
              <a:rPr sz="2700" spc="40" dirty="0">
                <a:latin typeface="Tahoma"/>
                <a:cs typeface="Tahoma"/>
              </a:rPr>
              <a:t>n</a:t>
            </a:r>
            <a:r>
              <a:rPr sz="2700" spc="50" dirty="0">
                <a:latin typeface="Tahoma"/>
                <a:cs typeface="Tahoma"/>
              </a:rPr>
              <a:t>t</a:t>
            </a:r>
            <a:r>
              <a:rPr sz="2700" spc="-360" dirty="0">
                <a:latin typeface="Tahoma"/>
                <a:cs typeface="Tahoma"/>
              </a:rPr>
              <a:t> </a:t>
            </a:r>
            <a:r>
              <a:rPr sz="2700" spc="45" dirty="0">
                <a:latin typeface="Tahoma"/>
                <a:cs typeface="Tahoma"/>
              </a:rPr>
              <a:t>B</a:t>
            </a:r>
            <a:r>
              <a:rPr sz="2700" spc="50" dirty="0">
                <a:latin typeface="Tahoma"/>
                <a:cs typeface="Tahoma"/>
              </a:rPr>
              <a:t>oo</a:t>
            </a:r>
            <a:r>
              <a:rPr sz="2700" spc="-30" dirty="0">
                <a:latin typeface="Tahoma"/>
                <a:cs typeface="Tahoma"/>
              </a:rPr>
              <a:t>s</a:t>
            </a:r>
            <a:r>
              <a:rPr sz="2700" spc="-60" dirty="0">
                <a:latin typeface="Tahoma"/>
                <a:cs typeface="Tahoma"/>
              </a:rPr>
              <a:t>t</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30"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20" dirty="0">
                <a:latin typeface="Tahoma"/>
                <a:cs typeface="Tahoma"/>
              </a:rPr>
              <a:t>e</a:t>
            </a:r>
            <a:r>
              <a:rPr sz="2700" spc="125" dirty="0">
                <a:latin typeface="Tahoma"/>
                <a:cs typeface="Tahoma"/>
              </a:rPr>
              <a:t>r</a:t>
            </a:r>
            <a:r>
              <a:rPr sz="2700" spc="-360" dirty="0">
                <a:latin typeface="Tahoma"/>
                <a:cs typeface="Tahoma"/>
              </a:rPr>
              <a:t> </a:t>
            </a:r>
            <a:r>
              <a:rPr sz="2700" spc="-30" dirty="0">
                <a:latin typeface="Tahoma"/>
                <a:cs typeface="Tahoma"/>
              </a:rPr>
              <a:t>a</a:t>
            </a:r>
            <a:r>
              <a:rPr sz="2700" spc="40" dirty="0">
                <a:latin typeface="Tahoma"/>
                <a:cs typeface="Tahoma"/>
              </a:rPr>
              <a:t>n</a:t>
            </a:r>
            <a:r>
              <a:rPr sz="2700" spc="114" dirty="0">
                <a:latin typeface="Tahoma"/>
                <a:cs typeface="Tahoma"/>
              </a:rPr>
              <a:t>d  </a:t>
            </a:r>
            <a:r>
              <a:rPr sz="2700" spc="-120" dirty="0">
                <a:latin typeface="Tahoma"/>
                <a:cs typeface="Tahoma"/>
              </a:rPr>
              <a:t>X</a:t>
            </a:r>
            <a:r>
              <a:rPr sz="2700" spc="50" dirty="0">
                <a:latin typeface="Tahoma"/>
                <a:cs typeface="Tahoma"/>
              </a:rPr>
              <a:t>G</a:t>
            </a:r>
            <a:r>
              <a:rPr sz="2700" spc="155" dirty="0">
                <a:latin typeface="Tahoma"/>
                <a:cs typeface="Tahoma"/>
              </a:rPr>
              <a:t>B</a:t>
            </a:r>
            <a:r>
              <a:rPr sz="2700" spc="-360" dirty="0">
                <a:latin typeface="Tahoma"/>
                <a:cs typeface="Tahoma"/>
              </a:rPr>
              <a:t> </a:t>
            </a:r>
            <a:r>
              <a:rPr sz="2700" spc="-30"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20" dirty="0">
                <a:latin typeface="Tahoma"/>
                <a:cs typeface="Tahoma"/>
              </a:rPr>
              <a:t>e</a:t>
            </a:r>
            <a:r>
              <a:rPr sz="2700" spc="125" dirty="0">
                <a:latin typeface="Tahoma"/>
                <a:cs typeface="Tahoma"/>
              </a:rPr>
              <a:t>r</a:t>
            </a:r>
            <a:endParaRPr sz="2700">
              <a:latin typeface="Tahoma"/>
              <a:cs typeface="Tahoma"/>
            </a:endParaRPr>
          </a:p>
          <a:p>
            <a:pPr marL="12700">
              <a:lnSpc>
                <a:spcPts val="3105"/>
              </a:lnSpc>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o</a:t>
            </a:r>
            <a:r>
              <a:rPr sz="2700" spc="55" dirty="0">
                <a:latin typeface="Tahoma"/>
                <a:cs typeface="Tahoma"/>
              </a:rPr>
              <a:t>f</a:t>
            </a:r>
            <a:r>
              <a:rPr sz="2700" spc="-360" dirty="0">
                <a:latin typeface="Tahoma"/>
                <a:cs typeface="Tahoma"/>
              </a:rPr>
              <a:t> </a:t>
            </a:r>
            <a:r>
              <a:rPr sz="2700" spc="55" dirty="0">
                <a:latin typeface="Tahoma"/>
                <a:cs typeface="Tahoma"/>
              </a:rPr>
              <a:t>H</a:t>
            </a:r>
            <a:r>
              <a:rPr sz="2700" spc="-45" dirty="0">
                <a:latin typeface="Tahoma"/>
                <a:cs typeface="Tahoma"/>
              </a:rPr>
              <a:t>i</a:t>
            </a:r>
            <a:r>
              <a:rPr sz="2700" spc="-30" dirty="0">
                <a:latin typeface="Tahoma"/>
                <a:cs typeface="Tahoma"/>
              </a:rPr>
              <a:t>s</a:t>
            </a:r>
            <a:r>
              <a:rPr sz="2700" spc="50" dirty="0">
                <a:latin typeface="Tahoma"/>
                <a:cs typeface="Tahoma"/>
              </a:rPr>
              <a:t>t</a:t>
            </a:r>
            <a:r>
              <a:rPr sz="2700" spc="-360" dirty="0">
                <a:latin typeface="Tahoma"/>
                <a:cs typeface="Tahoma"/>
              </a:rPr>
              <a:t> </a:t>
            </a:r>
            <a:r>
              <a:rPr sz="2700" spc="50" dirty="0">
                <a:latin typeface="Tahoma"/>
                <a:cs typeface="Tahoma"/>
              </a:rPr>
              <a:t>G</a:t>
            </a:r>
            <a:r>
              <a:rPr sz="2700" spc="15" dirty="0">
                <a:latin typeface="Tahoma"/>
                <a:cs typeface="Tahoma"/>
              </a:rPr>
              <a:t>r</a:t>
            </a:r>
            <a:r>
              <a:rPr sz="2700" spc="-30" dirty="0">
                <a:latin typeface="Tahoma"/>
                <a:cs typeface="Tahoma"/>
              </a:rPr>
              <a:t>a</a:t>
            </a:r>
            <a:r>
              <a:rPr sz="2700" spc="50" dirty="0">
                <a:latin typeface="Tahoma"/>
                <a:cs typeface="Tahoma"/>
              </a:rPr>
              <a:t>d</a:t>
            </a:r>
            <a:r>
              <a:rPr sz="2700" spc="-45" dirty="0">
                <a:latin typeface="Tahoma"/>
                <a:cs typeface="Tahoma"/>
              </a:rPr>
              <a:t>i</a:t>
            </a:r>
            <a:r>
              <a:rPr sz="2700" spc="-20" dirty="0">
                <a:latin typeface="Tahoma"/>
                <a:cs typeface="Tahoma"/>
              </a:rPr>
              <a:t>e</a:t>
            </a:r>
            <a:r>
              <a:rPr sz="2700" spc="40" dirty="0">
                <a:latin typeface="Tahoma"/>
                <a:cs typeface="Tahoma"/>
              </a:rPr>
              <a:t>n</a:t>
            </a:r>
            <a:r>
              <a:rPr sz="2700" spc="50" dirty="0">
                <a:latin typeface="Tahoma"/>
                <a:cs typeface="Tahoma"/>
              </a:rPr>
              <a:t>t</a:t>
            </a:r>
            <a:endParaRPr sz="2700">
              <a:latin typeface="Tahoma"/>
              <a:cs typeface="Tahoma"/>
            </a:endParaRPr>
          </a:p>
          <a:p>
            <a:pPr marL="12700" marR="187960">
              <a:lnSpc>
                <a:spcPts val="3229"/>
              </a:lnSpc>
              <a:spcBef>
                <a:spcPts val="105"/>
              </a:spcBef>
            </a:pPr>
            <a:r>
              <a:rPr sz="2700" spc="45" dirty="0">
                <a:latin typeface="Tahoma"/>
                <a:cs typeface="Tahoma"/>
              </a:rPr>
              <a:t>B</a:t>
            </a:r>
            <a:r>
              <a:rPr sz="2700" spc="50" dirty="0">
                <a:latin typeface="Tahoma"/>
                <a:cs typeface="Tahoma"/>
              </a:rPr>
              <a:t>oo</a:t>
            </a:r>
            <a:r>
              <a:rPr sz="2700" spc="-30" dirty="0">
                <a:latin typeface="Tahoma"/>
                <a:cs typeface="Tahoma"/>
              </a:rPr>
              <a:t>s</a:t>
            </a:r>
            <a:r>
              <a:rPr sz="2700" spc="-60" dirty="0">
                <a:latin typeface="Tahoma"/>
                <a:cs typeface="Tahoma"/>
              </a:rPr>
              <a:t>t</a:t>
            </a:r>
            <a:r>
              <a:rPr sz="2700" spc="-45" dirty="0">
                <a:latin typeface="Tahoma"/>
                <a:cs typeface="Tahoma"/>
              </a:rPr>
              <a:t>i</a:t>
            </a:r>
            <a:r>
              <a:rPr sz="2700" spc="40" dirty="0">
                <a:latin typeface="Tahoma"/>
                <a:cs typeface="Tahoma"/>
              </a:rPr>
              <a:t>n</a:t>
            </a:r>
            <a:r>
              <a:rPr sz="2700" spc="-15" dirty="0">
                <a:latin typeface="Tahoma"/>
                <a:cs typeface="Tahoma"/>
              </a:rPr>
              <a:t>g</a:t>
            </a:r>
            <a:r>
              <a:rPr sz="2700" spc="-360" dirty="0">
                <a:latin typeface="Tahoma"/>
                <a:cs typeface="Tahoma"/>
              </a:rPr>
              <a:t> </a:t>
            </a:r>
            <a:r>
              <a:rPr sz="2700" spc="-30"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20" dirty="0">
                <a:latin typeface="Tahoma"/>
                <a:cs typeface="Tahoma"/>
              </a:rPr>
              <a:t>e</a:t>
            </a:r>
            <a:r>
              <a:rPr sz="2700" spc="125" dirty="0">
                <a:latin typeface="Tahoma"/>
                <a:cs typeface="Tahoma"/>
              </a:rPr>
              <a:t>r</a:t>
            </a:r>
            <a:r>
              <a:rPr sz="2700" spc="-360" dirty="0">
                <a:latin typeface="Tahoma"/>
                <a:cs typeface="Tahoma"/>
              </a:rPr>
              <a:t> </a:t>
            </a:r>
            <a:r>
              <a:rPr sz="2700" spc="-30" dirty="0">
                <a:latin typeface="Tahoma"/>
                <a:cs typeface="Tahoma"/>
              </a:rPr>
              <a:t>a</a:t>
            </a:r>
            <a:r>
              <a:rPr sz="2700" spc="40" dirty="0">
                <a:latin typeface="Tahoma"/>
                <a:cs typeface="Tahoma"/>
              </a:rPr>
              <a:t>n</a:t>
            </a:r>
            <a:r>
              <a:rPr sz="2700" spc="160" dirty="0">
                <a:latin typeface="Tahoma"/>
                <a:cs typeface="Tahoma"/>
              </a:rPr>
              <a:t>d</a:t>
            </a:r>
            <a:r>
              <a:rPr sz="2700" spc="-360" dirty="0">
                <a:latin typeface="Tahoma"/>
                <a:cs typeface="Tahoma"/>
              </a:rPr>
              <a:t> </a:t>
            </a:r>
            <a:r>
              <a:rPr sz="2700" spc="-120" dirty="0">
                <a:latin typeface="Tahoma"/>
                <a:cs typeface="Tahoma"/>
              </a:rPr>
              <a:t>X</a:t>
            </a:r>
            <a:r>
              <a:rPr sz="2700" spc="50" dirty="0">
                <a:latin typeface="Tahoma"/>
                <a:cs typeface="Tahoma"/>
              </a:rPr>
              <a:t>G</a:t>
            </a:r>
            <a:r>
              <a:rPr sz="2700" spc="155" dirty="0">
                <a:latin typeface="Tahoma"/>
                <a:cs typeface="Tahoma"/>
              </a:rPr>
              <a:t>B</a:t>
            </a:r>
            <a:r>
              <a:rPr sz="2700" spc="-360" dirty="0">
                <a:latin typeface="Tahoma"/>
                <a:cs typeface="Tahoma"/>
              </a:rPr>
              <a:t> </a:t>
            </a:r>
            <a:r>
              <a:rPr sz="2700" spc="-30" dirty="0">
                <a:latin typeface="Tahoma"/>
                <a:cs typeface="Tahoma"/>
              </a:rPr>
              <a:t>C</a:t>
            </a:r>
            <a:r>
              <a:rPr sz="2700" spc="-45" dirty="0">
                <a:latin typeface="Tahoma"/>
                <a:cs typeface="Tahoma"/>
              </a:rPr>
              <a:t>l</a:t>
            </a:r>
            <a:r>
              <a:rPr sz="2700" spc="-30" dirty="0">
                <a:latin typeface="Tahoma"/>
                <a:cs typeface="Tahoma"/>
              </a:rPr>
              <a:t>ass</a:t>
            </a:r>
            <a:r>
              <a:rPr sz="2700" spc="-45" dirty="0">
                <a:latin typeface="Tahoma"/>
                <a:cs typeface="Tahoma"/>
              </a:rPr>
              <a:t>i</a:t>
            </a:r>
            <a:r>
              <a:rPr sz="2700" spc="-55" dirty="0">
                <a:latin typeface="Tahoma"/>
                <a:cs typeface="Tahoma"/>
              </a:rPr>
              <a:t>f</a:t>
            </a:r>
            <a:r>
              <a:rPr sz="2700" spc="-45" dirty="0">
                <a:latin typeface="Tahoma"/>
                <a:cs typeface="Tahoma"/>
              </a:rPr>
              <a:t>i</a:t>
            </a:r>
            <a:r>
              <a:rPr sz="2700" spc="-20" dirty="0">
                <a:latin typeface="Tahoma"/>
                <a:cs typeface="Tahoma"/>
              </a:rPr>
              <a:t>e</a:t>
            </a:r>
            <a:r>
              <a:rPr sz="2700" spc="114" dirty="0">
                <a:latin typeface="Tahoma"/>
                <a:cs typeface="Tahoma"/>
              </a:rPr>
              <a:t>r  </a:t>
            </a:r>
            <a:r>
              <a:rPr sz="2700" spc="-30" dirty="0">
                <a:latin typeface="Tahoma"/>
                <a:cs typeface="Tahoma"/>
              </a:rPr>
              <a:t>a</a:t>
            </a:r>
            <a:r>
              <a:rPr sz="2700" spc="15" dirty="0">
                <a:latin typeface="Tahoma"/>
                <a:cs typeface="Tahoma"/>
              </a:rPr>
              <a:t>r</a:t>
            </a:r>
            <a:r>
              <a:rPr sz="2700" spc="90" dirty="0">
                <a:latin typeface="Tahoma"/>
                <a:cs typeface="Tahoma"/>
              </a:rPr>
              <a:t>e</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r>
              <a:rPr sz="2700" spc="-360" dirty="0">
                <a:latin typeface="Tahoma"/>
                <a:cs typeface="Tahoma"/>
              </a:rPr>
              <a:t> </a:t>
            </a:r>
            <a:r>
              <a:rPr sz="2700" spc="50" dirty="0">
                <a:latin typeface="Tahoma"/>
                <a:cs typeface="Tahoma"/>
              </a:rPr>
              <a:t>b</a:t>
            </a:r>
            <a:r>
              <a:rPr sz="2700" spc="90" dirty="0">
                <a:latin typeface="Tahoma"/>
                <a:cs typeface="Tahoma"/>
              </a:rPr>
              <a:t>e</a:t>
            </a:r>
            <a:r>
              <a:rPr sz="2700" spc="-360" dirty="0">
                <a:latin typeface="Tahoma"/>
                <a:cs typeface="Tahoma"/>
              </a:rPr>
              <a:t> </a:t>
            </a:r>
            <a:r>
              <a:rPr sz="2700" spc="-30" dirty="0">
                <a:latin typeface="Tahoma"/>
                <a:cs typeface="Tahoma"/>
              </a:rPr>
              <a:t>a</a:t>
            </a:r>
            <a:r>
              <a:rPr sz="2700" spc="15" dirty="0">
                <a:latin typeface="Tahoma"/>
                <a:cs typeface="Tahoma"/>
              </a:rPr>
              <a:t>r</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45" dirty="0">
                <a:latin typeface="Tahoma"/>
                <a:cs typeface="Tahoma"/>
              </a:rPr>
              <a:t>0</a:t>
            </a:r>
            <a:r>
              <a:rPr sz="2700" spc="-210" dirty="0">
                <a:latin typeface="Tahoma"/>
                <a:cs typeface="Tahoma"/>
              </a:rPr>
              <a:t>.</a:t>
            </a:r>
            <a:r>
              <a:rPr sz="2700" spc="65" dirty="0">
                <a:latin typeface="Tahoma"/>
                <a:cs typeface="Tahoma"/>
              </a:rPr>
              <a:t>7</a:t>
            </a:r>
            <a:r>
              <a:rPr sz="2700" spc="-360" dirty="0">
                <a:latin typeface="Tahoma"/>
                <a:cs typeface="Tahoma"/>
              </a:rPr>
              <a:t> </a:t>
            </a:r>
            <a:r>
              <a:rPr sz="2700" spc="-100" dirty="0">
                <a:latin typeface="Tahoma"/>
                <a:cs typeface="Tahoma"/>
              </a:rPr>
              <a:t>.</a:t>
            </a:r>
            <a:endParaRPr sz="2700">
              <a:latin typeface="Tahoma"/>
              <a:cs typeface="Tahoma"/>
            </a:endParaRPr>
          </a:p>
          <a:p>
            <a:pPr marL="12700">
              <a:lnSpc>
                <a:spcPts val="3105"/>
              </a:lnSpc>
            </a:pPr>
            <a:r>
              <a:rPr sz="2700" spc="-225" dirty="0">
                <a:latin typeface="Tahoma"/>
                <a:cs typeface="Tahoma"/>
              </a:rPr>
              <a:t>-</a:t>
            </a:r>
            <a:r>
              <a:rPr sz="2700" spc="-195" dirty="0">
                <a:latin typeface="Tahoma"/>
                <a:cs typeface="Tahoma"/>
              </a:rPr>
              <a:t>T</a:t>
            </a:r>
            <a:r>
              <a:rPr sz="2700" spc="40" dirty="0">
                <a:latin typeface="Tahoma"/>
                <a:cs typeface="Tahoma"/>
              </a:rPr>
              <a:t>h</a:t>
            </a:r>
            <a:r>
              <a:rPr sz="2700" spc="90" dirty="0">
                <a:latin typeface="Tahoma"/>
                <a:cs typeface="Tahoma"/>
              </a:rPr>
              <a:t>e</a:t>
            </a:r>
            <a:r>
              <a:rPr sz="2700" spc="-360" dirty="0">
                <a:latin typeface="Tahoma"/>
                <a:cs typeface="Tahoma"/>
              </a:rPr>
              <a:t> </a:t>
            </a:r>
            <a:r>
              <a:rPr sz="2700" spc="-30" dirty="0">
                <a:latin typeface="Tahoma"/>
                <a:cs typeface="Tahoma"/>
              </a:rPr>
              <a:t>a</a:t>
            </a:r>
            <a:r>
              <a:rPr sz="2700" spc="-75" dirty="0">
                <a:latin typeface="Tahoma"/>
                <a:cs typeface="Tahoma"/>
              </a:rPr>
              <a:t>cc</a:t>
            </a:r>
            <a:r>
              <a:rPr sz="2700" spc="40" dirty="0">
                <a:latin typeface="Tahoma"/>
                <a:cs typeface="Tahoma"/>
              </a:rPr>
              <a:t>u</a:t>
            </a:r>
            <a:r>
              <a:rPr sz="2700" spc="15" dirty="0">
                <a:latin typeface="Tahoma"/>
                <a:cs typeface="Tahoma"/>
              </a:rPr>
              <a:t>r</a:t>
            </a:r>
            <a:r>
              <a:rPr sz="2700" spc="-30" dirty="0">
                <a:latin typeface="Tahoma"/>
                <a:cs typeface="Tahoma"/>
              </a:rPr>
              <a:t>a</a:t>
            </a:r>
            <a:r>
              <a:rPr sz="2700" spc="-75" dirty="0">
                <a:latin typeface="Tahoma"/>
                <a:cs typeface="Tahoma"/>
              </a:rPr>
              <a:t>c</a:t>
            </a:r>
            <a:r>
              <a:rPr sz="2700" spc="15" dirty="0">
                <a:latin typeface="Tahoma"/>
                <a:cs typeface="Tahoma"/>
              </a:rPr>
              <a:t>y</a:t>
            </a:r>
            <a:r>
              <a:rPr sz="2700" spc="-360" dirty="0">
                <a:latin typeface="Tahoma"/>
                <a:cs typeface="Tahoma"/>
              </a:rPr>
              <a:t> </a:t>
            </a:r>
            <a:r>
              <a:rPr sz="2700" spc="50" dirty="0">
                <a:latin typeface="Tahoma"/>
                <a:cs typeface="Tahoma"/>
              </a:rPr>
              <a:t>o</a:t>
            </a:r>
            <a:r>
              <a:rPr sz="2700" spc="-55" dirty="0">
                <a:latin typeface="Tahoma"/>
                <a:cs typeface="Tahoma"/>
              </a:rPr>
              <a:t>f</a:t>
            </a:r>
            <a:r>
              <a:rPr sz="2700" spc="-25" dirty="0">
                <a:latin typeface="Tahoma"/>
                <a:cs typeface="Tahoma"/>
              </a:rPr>
              <a:t>A</a:t>
            </a:r>
            <a:r>
              <a:rPr sz="2700" spc="50" dirty="0">
                <a:latin typeface="Tahoma"/>
                <a:cs typeface="Tahoma"/>
              </a:rPr>
              <a:t>d</a:t>
            </a:r>
            <a:r>
              <a:rPr sz="2700" spc="-30" dirty="0">
                <a:latin typeface="Tahoma"/>
                <a:cs typeface="Tahoma"/>
              </a:rPr>
              <a:t>a</a:t>
            </a:r>
            <a:r>
              <a:rPr sz="2700" spc="45" dirty="0">
                <a:latin typeface="Tahoma"/>
                <a:cs typeface="Tahoma"/>
              </a:rPr>
              <a:t>B</a:t>
            </a:r>
            <a:r>
              <a:rPr sz="2700" spc="50" dirty="0">
                <a:latin typeface="Tahoma"/>
                <a:cs typeface="Tahoma"/>
              </a:rPr>
              <a:t>oo</a:t>
            </a:r>
            <a:r>
              <a:rPr sz="2700" spc="-30" dirty="0">
                <a:latin typeface="Tahoma"/>
                <a:cs typeface="Tahoma"/>
              </a:rPr>
              <a:t>s</a:t>
            </a:r>
            <a:r>
              <a:rPr sz="2700" spc="50" dirty="0">
                <a:latin typeface="Tahoma"/>
                <a:cs typeface="Tahoma"/>
              </a:rPr>
              <a:t>t</a:t>
            </a:r>
            <a:r>
              <a:rPr sz="2700" spc="-360" dirty="0">
                <a:latin typeface="Tahoma"/>
                <a:cs typeface="Tahoma"/>
              </a:rPr>
              <a:t> </a:t>
            </a:r>
            <a:r>
              <a:rPr sz="2700" spc="-45" dirty="0">
                <a:latin typeface="Tahoma"/>
                <a:cs typeface="Tahoma"/>
              </a:rPr>
              <a:t>i</a:t>
            </a:r>
            <a:r>
              <a:rPr sz="2700" spc="80" dirty="0">
                <a:latin typeface="Tahoma"/>
                <a:cs typeface="Tahoma"/>
              </a:rPr>
              <a:t>s</a:t>
            </a:r>
            <a:r>
              <a:rPr sz="2700" spc="-360" dirty="0">
                <a:latin typeface="Tahoma"/>
                <a:cs typeface="Tahoma"/>
              </a:rPr>
              <a:t> </a:t>
            </a:r>
            <a:r>
              <a:rPr sz="2700" spc="-55" dirty="0">
                <a:latin typeface="Tahoma"/>
                <a:cs typeface="Tahoma"/>
              </a:rPr>
              <a:t>f</a:t>
            </a:r>
            <a:r>
              <a:rPr sz="2700" spc="50" dirty="0">
                <a:latin typeface="Tahoma"/>
                <a:cs typeface="Tahoma"/>
              </a:rPr>
              <a:t>o</a:t>
            </a:r>
            <a:r>
              <a:rPr sz="2700" spc="40" dirty="0">
                <a:latin typeface="Tahoma"/>
                <a:cs typeface="Tahoma"/>
              </a:rPr>
              <a:t>un</a:t>
            </a:r>
            <a:r>
              <a:rPr sz="2700" spc="160" dirty="0">
                <a:latin typeface="Tahoma"/>
                <a:cs typeface="Tahoma"/>
              </a:rPr>
              <a:t>d</a:t>
            </a:r>
            <a:r>
              <a:rPr sz="2700" spc="-360" dirty="0">
                <a:latin typeface="Tahoma"/>
                <a:cs typeface="Tahoma"/>
              </a:rPr>
              <a:t> </a:t>
            </a:r>
            <a:r>
              <a:rPr sz="2700" spc="-60" dirty="0">
                <a:latin typeface="Tahoma"/>
                <a:cs typeface="Tahoma"/>
              </a:rPr>
              <a:t>t</a:t>
            </a:r>
            <a:r>
              <a:rPr sz="2700" spc="160" dirty="0">
                <a:latin typeface="Tahoma"/>
                <a:cs typeface="Tahoma"/>
              </a:rPr>
              <a:t>o</a:t>
            </a:r>
            <a:endParaRPr sz="2700">
              <a:latin typeface="Tahoma"/>
              <a:cs typeface="Tahoma"/>
            </a:endParaRPr>
          </a:p>
          <a:p>
            <a:pPr marL="12700">
              <a:lnSpc>
                <a:spcPts val="3229"/>
              </a:lnSpc>
            </a:pPr>
            <a:r>
              <a:rPr sz="2700" spc="70" dirty="0">
                <a:latin typeface="Tahoma"/>
                <a:cs typeface="Tahoma"/>
              </a:rPr>
              <a:t>be</a:t>
            </a:r>
            <a:r>
              <a:rPr sz="2700" spc="175" dirty="0">
                <a:latin typeface="Tahoma"/>
                <a:cs typeface="Tahoma"/>
              </a:rPr>
              <a:t> </a:t>
            </a:r>
            <a:r>
              <a:rPr sz="2700" spc="-55" dirty="0">
                <a:latin typeface="Tahoma"/>
                <a:cs typeface="Tahoma"/>
              </a:rPr>
              <a:t>0.69</a:t>
            </a:r>
            <a:endParaRPr sz="27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07105" y="1564054"/>
            <a:ext cx="9476827" cy="7062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222" y="154062"/>
            <a:ext cx="17913350" cy="9933940"/>
          </a:xfrm>
          <a:custGeom>
            <a:avLst/>
            <a:gdLst/>
            <a:ahLst/>
            <a:cxnLst/>
            <a:rect l="l" t="t" r="r" b="b"/>
            <a:pathLst>
              <a:path w="17913350" h="9933940">
                <a:moveTo>
                  <a:pt x="17912804" y="3810"/>
                </a:moveTo>
                <a:lnTo>
                  <a:pt x="17910429" y="3810"/>
                </a:lnTo>
                <a:lnTo>
                  <a:pt x="17910429" y="0"/>
                </a:lnTo>
                <a:lnTo>
                  <a:pt x="17893754" y="0"/>
                </a:lnTo>
                <a:lnTo>
                  <a:pt x="17893754" y="19050"/>
                </a:lnTo>
                <a:lnTo>
                  <a:pt x="17893754" y="9918675"/>
                </a:lnTo>
                <a:lnTo>
                  <a:pt x="19050" y="9918675"/>
                </a:lnTo>
                <a:lnTo>
                  <a:pt x="19050" y="19050"/>
                </a:lnTo>
                <a:lnTo>
                  <a:pt x="17893754" y="19050"/>
                </a:lnTo>
                <a:lnTo>
                  <a:pt x="17893754" y="0"/>
                </a:lnTo>
                <a:lnTo>
                  <a:pt x="2374" y="0"/>
                </a:lnTo>
                <a:lnTo>
                  <a:pt x="2374" y="3810"/>
                </a:lnTo>
                <a:lnTo>
                  <a:pt x="0" y="3810"/>
                </a:lnTo>
                <a:lnTo>
                  <a:pt x="0" y="9933940"/>
                </a:lnTo>
                <a:lnTo>
                  <a:pt x="17912804" y="9933940"/>
                </a:lnTo>
                <a:lnTo>
                  <a:pt x="17912804" y="9525"/>
                </a:lnTo>
                <a:lnTo>
                  <a:pt x="17912804" y="3810"/>
                </a:lnTo>
                <a:close/>
              </a:path>
            </a:pathLst>
          </a:custGeom>
          <a:solidFill>
            <a:srgbClr val="0D0D0D"/>
          </a:solidFill>
        </p:spPr>
        <p:txBody>
          <a:bodyPr wrap="square" lIns="0" tIns="0" rIns="0" bIns="0" rtlCol="0"/>
          <a:lstStyle/>
          <a:p>
            <a:endParaRPr/>
          </a:p>
        </p:txBody>
      </p:sp>
      <p:sp>
        <p:nvSpPr>
          <p:cNvPr id="3" name="object 3"/>
          <p:cNvSpPr txBox="1">
            <a:spLocks noGrp="1"/>
          </p:cNvSpPr>
          <p:nvPr>
            <p:ph type="title"/>
          </p:nvPr>
        </p:nvSpPr>
        <p:spPr>
          <a:xfrm>
            <a:off x="6089774" y="369572"/>
            <a:ext cx="6362700" cy="1526540"/>
          </a:xfrm>
          <a:prstGeom prst="rect">
            <a:avLst/>
          </a:prstGeom>
        </p:spPr>
        <p:txBody>
          <a:bodyPr vert="horz" wrap="square" lIns="0" tIns="12700" rIns="0" bIns="0" rtlCol="0">
            <a:spAutoFit/>
          </a:bodyPr>
          <a:lstStyle/>
          <a:p>
            <a:pPr algn="ctr">
              <a:lnSpc>
                <a:spcPct val="100000"/>
              </a:lnSpc>
              <a:spcBef>
                <a:spcPts val="100"/>
              </a:spcBef>
            </a:pPr>
            <a:r>
              <a:rPr sz="3600" u="heavy" spc="-235" dirty="0">
                <a:solidFill>
                  <a:srgbClr val="000000"/>
                </a:solidFill>
                <a:uFill>
                  <a:solidFill>
                    <a:srgbClr val="000000"/>
                  </a:solidFill>
                </a:uFill>
              </a:rPr>
              <a:t>V</a:t>
            </a:r>
            <a:r>
              <a:rPr sz="3600" u="heavy" spc="-130" dirty="0">
                <a:solidFill>
                  <a:srgbClr val="000000"/>
                </a:solidFill>
                <a:uFill>
                  <a:solidFill>
                    <a:srgbClr val="000000"/>
                  </a:solidFill>
                </a:uFill>
              </a:rPr>
              <a:t>A</a:t>
            </a:r>
            <a:r>
              <a:rPr sz="3600" u="heavy" spc="-175" dirty="0">
                <a:solidFill>
                  <a:srgbClr val="000000"/>
                </a:solidFill>
                <a:uFill>
                  <a:solidFill>
                    <a:srgbClr val="000000"/>
                  </a:solidFill>
                </a:uFill>
              </a:rPr>
              <a:t>L</a:t>
            </a:r>
            <a:r>
              <a:rPr sz="3600" u="heavy" spc="-85" dirty="0">
                <a:solidFill>
                  <a:srgbClr val="000000"/>
                </a:solidFill>
                <a:uFill>
                  <a:solidFill>
                    <a:srgbClr val="000000"/>
                  </a:solidFill>
                </a:uFill>
              </a:rPr>
              <a:t>U</a:t>
            </a:r>
            <a:r>
              <a:rPr sz="3600" u="heavy" spc="-200" dirty="0">
                <a:solidFill>
                  <a:srgbClr val="000000"/>
                </a:solidFill>
                <a:uFill>
                  <a:solidFill>
                    <a:srgbClr val="000000"/>
                  </a:solidFill>
                </a:uFill>
              </a:rPr>
              <a:t>E</a:t>
            </a:r>
            <a:r>
              <a:rPr sz="3600" u="heavy" spc="-409" dirty="0">
                <a:solidFill>
                  <a:srgbClr val="000000"/>
                </a:solidFill>
                <a:uFill>
                  <a:solidFill>
                    <a:srgbClr val="000000"/>
                  </a:solidFill>
                </a:uFill>
              </a:rPr>
              <a:t> </a:t>
            </a:r>
            <a:r>
              <a:rPr sz="3600" u="heavy" spc="-130" dirty="0">
                <a:solidFill>
                  <a:srgbClr val="000000"/>
                </a:solidFill>
                <a:uFill>
                  <a:solidFill>
                    <a:srgbClr val="000000"/>
                  </a:solidFill>
                </a:uFill>
              </a:rPr>
              <a:t>A</a:t>
            </a:r>
            <a:r>
              <a:rPr sz="3600" u="heavy" spc="-210" dirty="0">
                <a:solidFill>
                  <a:srgbClr val="000000"/>
                </a:solidFill>
                <a:uFill>
                  <a:solidFill>
                    <a:srgbClr val="000000"/>
                  </a:solidFill>
                </a:uFill>
              </a:rPr>
              <a:t>DD</a:t>
            </a:r>
            <a:r>
              <a:rPr sz="3600" u="heavy" spc="-345" dirty="0">
                <a:solidFill>
                  <a:srgbClr val="000000"/>
                </a:solidFill>
                <a:uFill>
                  <a:solidFill>
                    <a:srgbClr val="000000"/>
                  </a:solidFill>
                </a:uFill>
              </a:rPr>
              <a:t>E</a:t>
            </a:r>
            <a:r>
              <a:rPr sz="3600" u="heavy" spc="-65" dirty="0">
                <a:solidFill>
                  <a:srgbClr val="000000"/>
                </a:solidFill>
                <a:uFill>
                  <a:solidFill>
                    <a:srgbClr val="000000"/>
                  </a:solidFill>
                </a:uFill>
              </a:rPr>
              <a:t>D</a:t>
            </a:r>
            <a:r>
              <a:rPr sz="3600" u="heavy" spc="-409" dirty="0">
                <a:solidFill>
                  <a:srgbClr val="000000"/>
                </a:solidFill>
                <a:uFill>
                  <a:solidFill>
                    <a:srgbClr val="000000"/>
                  </a:solidFill>
                </a:uFill>
              </a:rPr>
              <a:t> </a:t>
            </a:r>
            <a:r>
              <a:rPr sz="3600" u="heavy" spc="-254" dirty="0">
                <a:solidFill>
                  <a:srgbClr val="000000"/>
                </a:solidFill>
                <a:uFill>
                  <a:solidFill>
                    <a:srgbClr val="000000"/>
                  </a:solidFill>
                </a:uFill>
              </a:rPr>
              <a:t>C</a:t>
            </a:r>
            <a:r>
              <a:rPr sz="3600" u="heavy" spc="-55" dirty="0">
                <a:solidFill>
                  <a:srgbClr val="000000"/>
                </a:solidFill>
                <a:uFill>
                  <a:solidFill>
                    <a:srgbClr val="000000"/>
                  </a:solidFill>
                </a:uFill>
              </a:rPr>
              <a:t>O</a:t>
            </a:r>
            <a:r>
              <a:rPr sz="3600" u="heavy" spc="-85" dirty="0">
                <a:solidFill>
                  <a:srgbClr val="000000"/>
                </a:solidFill>
                <a:uFill>
                  <a:solidFill>
                    <a:srgbClr val="000000"/>
                  </a:solidFill>
                </a:uFill>
              </a:rPr>
              <a:t>U</a:t>
            </a:r>
            <a:r>
              <a:rPr sz="3600" u="heavy" spc="-385" dirty="0">
                <a:solidFill>
                  <a:srgbClr val="000000"/>
                </a:solidFill>
                <a:uFill>
                  <a:solidFill>
                    <a:srgbClr val="000000"/>
                  </a:solidFill>
                </a:uFill>
              </a:rPr>
              <a:t>R</a:t>
            </a:r>
            <a:r>
              <a:rPr sz="3600" u="heavy" spc="-445" dirty="0">
                <a:solidFill>
                  <a:srgbClr val="000000"/>
                </a:solidFill>
                <a:uFill>
                  <a:solidFill>
                    <a:srgbClr val="000000"/>
                  </a:solidFill>
                </a:uFill>
              </a:rPr>
              <a:t>S</a:t>
            </a:r>
            <a:r>
              <a:rPr sz="3600" u="heavy" spc="-200" dirty="0">
                <a:solidFill>
                  <a:srgbClr val="000000"/>
                </a:solidFill>
                <a:uFill>
                  <a:solidFill>
                    <a:srgbClr val="000000"/>
                  </a:solidFill>
                </a:uFill>
              </a:rPr>
              <a:t>E</a:t>
            </a:r>
            <a:r>
              <a:rPr sz="3600" u="heavy" spc="380" dirty="0">
                <a:solidFill>
                  <a:srgbClr val="000000"/>
                </a:solidFill>
                <a:uFill>
                  <a:solidFill>
                    <a:srgbClr val="000000"/>
                  </a:solidFill>
                </a:uFill>
              </a:rPr>
              <a:t> </a:t>
            </a:r>
            <a:r>
              <a:rPr sz="3600" u="heavy" spc="-365" dirty="0">
                <a:solidFill>
                  <a:srgbClr val="000000"/>
                </a:solidFill>
                <a:uFill>
                  <a:solidFill>
                    <a:srgbClr val="000000"/>
                  </a:solidFill>
                </a:uFill>
              </a:rPr>
              <a:t>W</a:t>
            </a:r>
            <a:r>
              <a:rPr sz="3600" u="heavy" spc="-55" dirty="0">
                <a:solidFill>
                  <a:srgbClr val="000000"/>
                </a:solidFill>
                <a:uFill>
                  <a:solidFill>
                    <a:srgbClr val="000000"/>
                  </a:solidFill>
                </a:uFill>
              </a:rPr>
              <a:t>O</a:t>
            </a:r>
            <a:r>
              <a:rPr sz="3600" u="heavy" spc="-385" dirty="0">
                <a:solidFill>
                  <a:srgbClr val="000000"/>
                </a:solidFill>
                <a:uFill>
                  <a:solidFill>
                    <a:srgbClr val="000000"/>
                  </a:solidFill>
                </a:uFill>
              </a:rPr>
              <a:t>R</a:t>
            </a:r>
            <a:r>
              <a:rPr sz="3600" u="heavy" spc="-120" dirty="0">
                <a:solidFill>
                  <a:srgbClr val="000000"/>
                </a:solidFill>
                <a:uFill>
                  <a:solidFill>
                    <a:srgbClr val="000000"/>
                  </a:solidFill>
                </a:uFill>
              </a:rPr>
              <a:t>K</a:t>
            </a:r>
            <a:endParaRPr sz="3600"/>
          </a:p>
          <a:p>
            <a:pPr algn="ctr">
              <a:lnSpc>
                <a:spcPct val="100000"/>
              </a:lnSpc>
              <a:spcBef>
                <a:spcPts val="3180"/>
              </a:spcBef>
            </a:pPr>
            <a:r>
              <a:rPr sz="3600" u="heavy" spc="-265" dirty="0">
                <a:solidFill>
                  <a:srgbClr val="000000"/>
                </a:solidFill>
                <a:uFill>
                  <a:solidFill>
                    <a:srgbClr val="000000"/>
                  </a:solidFill>
                </a:uFill>
              </a:rPr>
              <a:t>T</a:t>
            </a:r>
            <a:r>
              <a:rPr sz="3600" u="heavy" spc="-55" dirty="0">
                <a:solidFill>
                  <a:srgbClr val="000000"/>
                </a:solidFill>
                <a:uFill>
                  <a:solidFill>
                    <a:srgbClr val="000000"/>
                  </a:solidFill>
                </a:uFill>
              </a:rPr>
              <a:t>O</a:t>
            </a:r>
            <a:r>
              <a:rPr sz="3600" u="heavy" spc="-254" dirty="0">
                <a:solidFill>
                  <a:srgbClr val="000000"/>
                </a:solidFill>
                <a:uFill>
                  <a:solidFill>
                    <a:srgbClr val="000000"/>
                  </a:solidFill>
                </a:uFill>
              </a:rPr>
              <a:t>P</a:t>
            </a:r>
            <a:r>
              <a:rPr sz="3600" u="heavy" spc="-695" dirty="0">
                <a:solidFill>
                  <a:srgbClr val="000000"/>
                </a:solidFill>
                <a:uFill>
                  <a:solidFill>
                    <a:srgbClr val="000000"/>
                  </a:solidFill>
                </a:uFill>
              </a:rPr>
              <a:t>I</a:t>
            </a:r>
            <a:r>
              <a:rPr sz="3600" u="heavy" spc="-254" dirty="0">
                <a:solidFill>
                  <a:srgbClr val="000000"/>
                </a:solidFill>
                <a:uFill>
                  <a:solidFill>
                    <a:srgbClr val="000000"/>
                  </a:solidFill>
                </a:uFill>
              </a:rPr>
              <a:t>C</a:t>
            </a:r>
            <a:r>
              <a:rPr sz="3600" u="heavy" spc="-540" dirty="0">
                <a:solidFill>
                  <a:srgbClr val="000000"/>
                </a:solidFill>
                <a:uFill>
                  <a:solidFill>
                    <a:srgbClr val="000000"/>
                  </a:solidFill>
                </a:uFill>
              </a:rPr>
              <a:t>-</a:t>
            </a:r>
            <a:r>
              <a:rPr sz="3600" u="heavy" spc="-385" dirty="0">
                <a:solidFill>
                  <a:srgbClr val="000000"/>
                </a:solidFill>
                <a:uFill>
                  <a:solidFill>
                    <a:srgbClr val="000000"/>
                  </a:solidFill>
                </a:uFill>
              </a:rPr>
              <a:t>R</a:t>
            </a:r>
            <a:r>
              <a:rPr sz="3600" u="heavy" spc="-695" dirty="0">
                <a:solidFill>
                  <a:srgbClr val="000000"/>
                </a:solidFill>
                <a:uFill>
                  <a:solidFill>
                    <a:srgbClr val="000000"/>
                  </a:solidFill>
                </a:uFill>
              </a:rPr>
              <a:t>I</a:t>
            </a:r>
            <a:r>
              <a:rPr sz="3600" u="heavy" spc="-445" dirty="0">
                <a:solidFill>
                  <a:srgbClr val="000000"/>
                </a:solidFill>
                <a:uFill>
                  <a:solidFill>
                    <a:srgbClr val="000000"/>
                  </a:solidFill>
                </a:uFill>
              </a:rPr>
              <a:t>S</a:t>
            </a:r>
            <a:r>
              <a:rPr sz="3600" u="heavy" spc="-120" dirty="0">
                <a:solidFill>
                  <a:srgbClr val="000000"/>
                </a:solidFill>
                <a:uFill>
                  <a:solidFill>
                    <a:srgbClr val="000000"/>
                  </a:solidFill>
                </a:uFill>
              </a:rPr>
              <a:t>K</a:t>
            </a:r>
            <a:r>
              <a:rPr sz="3600" u="heavy" spc="-409" dirty="0">
                <a:solidFill>
                  <a:srgbClr val="000000"/>
                </a:solidFill>
                <a:uFill>
                  <a:solidFill>
                    <a:srgbClr val="000000"/>
                  </a:solidFill>
                </a:uFill>
              </a:rPr>
              <a:t> </a:t>
            </a:r>
            <a:r>
              <a:rPr sz="3600" u="heavy" spc="30" dirty="0">
                <a:solidFill>
                  <a:srgbClr val="000000"/>
                </a:solidFill>
                <a:uFill>
                  <a:solidFill>
                    <a:srgbClr val="000000"/>
                  </a:solidFill>
                </a:uFill>
              </a:rPr>
              <a:t>M</a:t>
            </a:r>
            <a:r>
              <a:rPr sz="3600" u="heavy" spc="-130" dirty="0">
                <a:solidFill>
                  <a:srgbClr val="000000"/>
                </a:solidFill>
                <a:uFill>
                  <a:solidFill>
                    <a:srgbClr val="000000"/>
                  </a:solidFill>
                </a:uFill>
              </a:rPr>
              <a:t>A</a:t>
            </a:r>
            <a:r>
              <a:rPr sz="3600" u="heavy" spc="5" dirty="0">
                <a:solidFill>
                  <a:srgbClr val="000000"/>
                </a:solidFill>
                <a:uFill>
                  <a:solidFill>
                    <a:srgbClr val="000000"/>
                  </a:solidFill>
                </a:uFill>
              </a:rPr>
              <a:t>N</a:t>
            </a:r>
            <a:r>
              <a:rPr sz="3600" u="heavy" spc="-225" dirty="0">
                <a:solidFill>
                  <a:srgbClr val="000000"/>
                </a:solidFill>
                <a:uFill>
                  <a:solidFill>
                    <a:srgbClr val="000000"/>
                  </a:solidFill>
                </a:uFill>
              </a:rPr>
              <a:t>G</a:t>
            </a:r>
            <a:r>
              <a:rPr sz="3600" u="heavy" spc="30" dirty="0">
                <a:solidFill>
                  <a:srgbClr val="000000"/>
                </a:solidFill>
                <a:uFill>
                  <a:solidFill>
                    <a:srgbClr val="000000"/>
                  </a:solidFill>
                </a:uFill>
              </a:rPr>
              <a:t>M</a:t>
            </a:r>
            <a:r>
              <a:rPr sz="3600" u="heavy" spc="-345" dirty="0">
                <a:solidFill>
                  <a:srgbClr val="000000"/>
                </a:solidFill>
                <a:uFill>
                  <a:solidFill>
                    <a:srgbClr val="000000"/>
                  </a:solidFill>
                </a:uFill>
              </a:rPr>
              <a:t>E</a:t>
            </a:r>
            <a:r>
              <a:rPr sz="3600" u="heavy" spc="5" dirty="0">
                <a:solidFill>
                  <a:srgbClr val="000000"/>
                </a:solidFill>
                <a:uFill>
                  <a:solidFill>
                    <a:srgbClr val="000000"/>
                  </a:solidFill>
                </a:uFill>
              </a:rPr>
              <a:t>N</a:t>
            </a:r>
            <a:r>
              <a:rPr sz="3600" u="heavy" spc="-120" dirty="0">
                <a:solidFill>
                  <a:srgbClr val="000000"/>
                </a:solidFill>
                <a:uFill>
                  <a:solidFill>
                    <a:srgbClr val="000000"/>
                  </a:solidFill>
                </a:uFill>
              </a:rPr>
              <a:t>T</a:t>
            </a:r>
            <a:endParaRPr sz="3600"/>
          </a:p>
        </p:txBody>
      </p:sp>
      <p:sp>
        <p:nvSpPr>
          <p:cNvPr id="4" name="object 4"/>
          <p:cNvSpPr txBox="1"/>
          <p:nvPr/>
        </p:nvSpPr>
        <p:spPr>
          <a:xfrm>
            <a:off x="650763" y="3103246"/>
            <a:ext cx="12643073" cy="2972609"/>
          </a:xfrm>
          <a:prstGeom prst="rect">
            <a:avLst/>
          </a:prstGeom>
        </p:spPr>
        <p:txBody>
          <a:bodyPr vert="horz" wrap="square" lIns="0" tIns="12700" rIns="0" bIns="0" rtlCol="0">
            <a:spAutoFit/>
          </a:bodyPr>
          <a:lstStyle/>
          <a:p>
            <a:pPr marL="12700">
              <a:lnSpc>
                <a:spcPct val="100000"/>
              </a:lnSpc>
              <a:spcBef>
                <a:spcPts val="100"/>
              </a:spcBef>
            </a:pPr>
            <a:r>
              <a:rPr lang="en-US" sz="2700" b="1" spc="-250" dirty="0">
                <a:latin typeface="Tahoma"/>
                <a:cs typeface="Tahoma"/>
              </a:rPr>
              <a:t>CREATED BY:</a:t>
            </a:r>
            <a:br>
              <a:rPr lang="en-US" sz="2700" b="1" spc="-250" dirty="0">
                <a:latin typeface="Tahoma"/>
                <a:cs typeface="Tahoma"/>
              </a:rPr>
            </a:br>
            <a:br>
              <a:rPr lang="en-US" sz="2700" b="1" spc="-250" dirty="0">
                <a:latin typeface="Tahoma"/>
                <a:cs typeface="Tahoma"/>
              </a:rPr>
            </a:br>
            <a:r>
              <a:rPr lang="en-US" sz="2700" b="1" spc="-250" dirty="0">
                <a:latin typeface="Tahoma"/>
                <a:cs typeface="Tahoma"/>
              </a:rPr>
              <a:t>		ASISH KUMAR SAHOO</a:t>
            </a:r>
          </a:p>
          <a:p>
            <a:pPr marL="12700">
              <a:lnSpc>
                <a:spcPct val="100000"/>
              </a:lnSpc>
              <a:spcBef>
                <a:spcPts val="100"/>
              </a:spcBef>
            </a:pPr>
            <a:endParaRPr lang="en-US" sz="2700" b="1" spc="-250" dirty="0">
              <a:latin typeface="Tahoma"/>
              <a:cs typeface="Tahoma"/>
            </a:endParaRPr>
          </a:p>
          <a:p>
            <a:pPr marL="12700">
              <a:lnSpc>
                <a:spcPct val="100000"/>
              </a:lnSpc>
              <a:spcBef>
                <a:spcPts val="100"/>
              </a:spcBef>
            </a:pPr>
            <a:r>
              <a:rPr lang="en-US" sz="2700" b="1" spc="-250" dirty="0">
                <a:latin typeface="Tahoma"/>
                <a:cs typeface="Tahoma"/>
              </a:rPr>
              <a:t>		202218022</a:t>
            </a:r>
          </a:p>
          <a:p>
            <a:pPr marL="12700">
              <a:lnSpc>
                <a:spcPct val="100000"/>
              </a:lnSpc>
              <a:spcBef>
                <a:spcPts val="100"/>
              </a:spcBef>
            </a:pPr>
            <a:endParaRPr lang="en-US" sz="2700" b="1" spc="-250" dirty="0">
              <a:latin typeface="Tahoma"/>
              <a:cs typeface="Tahoma"/>
            </a:endParaRPr>
          </a:p>
          <a:p>
            <a:pPr marL="12700">
              <a:lnSpc>
                <a:spcPct val="100000"/>
              </a:lnSpc>
              <a:spcBef>
                <a:spcPts val="100"/>
              </a:spcBef>
            </a:pPr>
            <a:r>
              <a:rPr lang="en-US" sz="2700" b="1" spc="-250" dirty="0">
                <a:latin typeface="Tahoma"/>
                <a:cs typeface="Tahoma"/>
              </a:rPr>
              <a:t>		MSC. DATA SCIENCE</a:t>
            </a:r>
          </a:p>
        </p:txBody>
      </p:sp>
      <p:sp>
        <p:nvSpPr>
          <p:cNvPr id="5" name="object 5"/>
          <p:cNvSpPr txBox="1"/>
          <p:nvPr/>
        </p:nvSpPr>
        <p:spPr>
          <a:xfrm>
            <a:off x="1555278" y="3922396"/>
            <a:ext cx="12541722" cy="2141612"/>
          </a:xfrm>
          <a:prstGeom prst="rect">
            <a:avLst/>
          </a:prstGeom>
        </p:spPr>
        <p:txBody>
          <a:bodyPr vert="horz" wrap="square" lIns="0" tIns="12700" rIns="0" bIns="0" rtlCol="0">
            <a:spAutoFit/>
          </a:bodyPr>
          <a:lstStyle/>
          <a:p>
            <a:pPr marL="12700">
              <a:lnSpc>
                <a:spcPct val="100000"/>
              </a:lnSpc>
              <a:spcBef>
                <a:spcPts val="100"/>
              </a:spcBef>
            </a:pPr>
            <a:r>
              <a:rPr lang="en-US" sz="2700" b="1" spc="-100" dirty="0">
                <a:latin typeface="Tahoma"/>
                <a:cs typeface="Tahoma"/>
              </a:rPr>
              <a:t>		</a:t>
            </a:r>
          </a:p>
          <a:p>
            <a:pPr marL="12700">
              <a:lnSpc>
                <a:spcPct val="100000"/>
              </a:lnSpc>
              <a:spcBef>
                <a:spcPts val="100"/>
              </a:spcBef>
            </a:pPr>
            <a:r>
              <a:rPr lang="en-US" sz="2700" dirty="0">
                <a:latin typeface="Tahoma"/>
                <a:cs typeface="Tahoma"/>
              </a:rPr>
              <a:t>	</a:t>
            </a:r>
          </a:p>
          <a:p>
            <a:pPr marL="12700">
              <a:lnSpc>
                <a:spcPct val="100000"/>
              </a:lnSpc>
              <a:spcBef>
                <a:spcPts val="100"/>
              </a:spcBef>
            </a:pPr>
            <a:endParaRPr lang="en-US" sz="2700" dirty="0">
              <a:latin typeface="Tahoma"/>
              <a:cs typeface="Tahoma"/>
            </a:endParaRPr>
          </a:p>
          <a:p>
            <a:pPr marL="12700">
              <a:lnSpc>
                <a:spcPct val="100000"/>
              </a:lnSpc>
              <a:spcBef>
                <a:spcPts val="100"/>
              </a:spcBef>
            </a:pPr>
            <a:endParaRPr lang="en-US" sz="2700" dirty="0">
              <a:latin typeface="Tahoma"/>
              <a:cs typeface="Tahoma"/>
            </a:endParaRPr>
          </a:p>
          <a:p>
            <a:pPr marL="12700">
              <a:lnSpc>
                <a:spcPct val="100000"/>
              </a:lnSpc>
              <a:spcBef>
                <a:spcPts val="100"/>
              </a:spcBef>
            </a:pPr>
            <a:endParaRPr sz="2700" dirty="0">
              <a:latin typeface="Tahoma"/>
              <a:cs typeface="Tahoma"/>
            </a:endParaRPr>
          </a:p>
        </p:txBody>
      </p:sp>
      <p:sp>
        <p:nvSpPr>
          <p:cNvPr id="6" name="object 6"/>
          <p:cNvSpPr txBox="1"/>
          <p:nvPr/>
        </p:nvSpPr>
        <p:spPr>
          <a:xfrm>
            <a:off x="2971800" y="3922396"/>
            <a:ext cx="6019800" cy="428322"/>
          </a:xfrm>
          <a:prstGeom prst="rect">
            <a:avLst/>
          </a:prstGeom>
        </p:spPr>
        <p:txBody>
          <a:bodyPr vert="horz" wrap="square" lIns="0" tIns="12700" rIns="0" bIns="0" rtlCol="0">
            <a:spAutoFit/>
          </a:bodyPr>
          <a:lstStyle/>
          <a:p>
            <a:pPr marL="150495">
              <a:lnSpc>
                <a:spcPct val="100000"/>
              </a:lnSpc>
              <a:spcBef>
                <a:spcPts val="100"/>
              </a:spcBef>
            </a:pPr>
            <a:endParaRPr sz="27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E60845-E3C9-9BDF-217A-A0632FA1E10B}"/>
              </a:ext>
            </a:extLst>
          </p:cNvPr>
          <p:cNvGraphicFramePr>
            <a:graphicFrameLocks noGrp="1"/>
          </p:cNvGraphicFramePr>
          <p:nvPr>
            <p:extLst>
              <p:ext uri="{D42A27DB-BD31-4B8C-83A1-F6EECF244321}">
                <p14:modId xmlns:p14="http://schemas.microsoft.com/office/powerpoint/2010/main" val="1092118959"/>
              </p:ext>
            </p:extLst>
          </p:nvPr>
        </p:nvGraphicFramePr>
        <p:xfrm>
          <a:off x="2971800" y="2552700"/>
          <a:ext cx="9067800" cy="4588200"/>
        </p:xfrm>
        <a:graphic>
          <a:graphicData uri="http://schemas.openxmlformats.org/drawingml/2006/table">
            <a:tbl>
              <a:tblPr firstRow="1" firstCol="1" bandRow="1">
                <a:tableStyleId>{5C22544A-7EE6-4342-B048-85BDC9FD1C3A}</a:tableStyleId>
              </a:tblPr>
              <a:tblGrid>
                <a:gridCol w="2266950">
                  <a:extLst>
                    <a:ext uri="{9D8B030D-6E8A-4147-A177-3AD203B41FA5}">
                      <a16:colId xmlns:a16="http://schemas.microsoft.com/office/drawing/2014/main" val="1394637200"/>
                    </a:ext>
                  </a:extLst>
                </a:gridCol>
                <a:gridCol w="2266950">
                  <a:extLst>
                    <a:ext uri="{9D8B030D-6E8A-4147-A177-3AD203B41FA5}">
                      <a16:colId xmlns:a16="http://schemas.microsoft.com/office/drawing/2014/main" val="981274352"/>
                    </a:ext>
                  </a:extLst>
                </a:gridCol>
                <a:gridCol w="2266950">
                  <a:extLst>
                    <a:ext uri="{9D8B030D-6E8A-4147-A177-3AD203B41FA5}">
                      <a16:colId xmlns:a16="http://schemas.microsoft.com/office/drawing/2014/main" val="368040091"/>
                    </a:ext>
                  </a:extLst>
                </a:gridCol>
                <a:gridCol w="2266950">
                  <a:extLst>
                    <a:ext uri="{9D8B030D-6E8A-4147-A177-3AD203B41FA5}">
                      <a16:colId xmlns:a16="http://schemas.microsoft.com/office/drawing/2014/main" val="2974437094"/>
                    </a:ext>
                  </a:extLst>
                </a:gridCol>
              </a:tblGrid>
              <a:tr h="588947">
                <a:tc>
                  <a:txBody>
                    <a:bodyPr/>
                    <a:lstStyle/>
                    <a:p>
                      <a:pP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F-1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Recall value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2276895"/>
                  </a:ext>
                </a:extLst>
              </a:tr>
              <a:tr h="556279">
                <a:tc>
                  <a:txBody>
                    <a:bodyPr/>
                    <a:lstStyle/>
                    <a:p>
                      <a:pPr>
                        <a:lnSpc>
                          <a:spcPct val="107000"/>
                        </a:lnSpc>
                        <a:spcAft>
                          <a:spcPts val="800"/>
                        </a:spcAft>
                      </a:pPr>
                      <a:r>
                        <a:rPr lang="en-IN" sz="1400" kern="100">
                          <a:effectLst/>
                        </a:rPr>
                        <a:t>Logistic 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.733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3724213"/>
                  </a:ext>
                </a:extLst>
              </a:tr>
              <a:tr h="588947">
                <a:tc>
                  <a:txBody>
                    <a:bodyPr/>
                    <a:lstStyle/>
                    <a:p>
                      <a:pPr>
                        <a:lnSpc>
                          <a:spcPct val="107000"/>
                        </a:lnSpc>
                        <a:spcAft>
                          <a:spcPts val="800"/>
                        </a:spcAft>
                      </a:pPr>
                      <a:r>
                        <a:rPr lang="en-IN" sz="14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34921"/>
                  </a:ext>
                </a:extLst>
              </a:tr>
              <a:tr h="556279">
                <a:tc>
                  <a:txBody>
                    <a:bodyPr/>
                    <a:lstStyle/>
                    <a:p>
                      <a:pPr>
                        <a:lnSpc>
                          <a:spcPct val="107000"/>
                        </a:lnSpc>
                        <a:spcAft>
                          <a:spcPts val="800"/>
                        </a:spcAft>
                      </a:pPr>
                      <a:r>
                        <a:rPr lang="en-IN" sz="1400" kern="100">
                          <a:effectLst/>
                        </a:rPr>
                        <a:t>Neural Network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rPr>
                        <a:t>.81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2130319"/>
                  </a:ext>
                </a:extLst>
              </a:tr>
              <a:tr h="528948">
                <a:tc>
                  <a:txBody>
                    <a:bodyPr/>
                    <a:lstStyle/>
                    <a:p>
                      <a:pPr>
                        <a:lnSpc>
                          <a:spcPct val="107000"/>
                        </a:lnSpc>
                        <a:spcAft>
                          <a:spcPts val="800"/>
                        </a:spcAft>
                      </a:pPr>
                      <a:r>
                        <a:rPr lang="en-IN" sz="14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rPr>
                        <a:t>.73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rPr>
                        <a:t>.93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529813"/>
                  </a:ext>
                </a:extLst>
              </a:tr>
              <a:tr h="556279">
                <a:tc>
                  <a:txBody>
                    <a:bodyPr/>
                    <a:lstStyle/>
                    <a:p>
                      <a:pPr>
                        <a:lnSpc>
                          <a:spcPct val="107000"/>
                        </a:lnSpc>
                        <a:spcAft>
                          <a:spcPts val="800"/>
                        </a:spcAft>
                      </a:pPr>
                      <a:r>
                        <a:rPr lang="en-IN" sz="1400" kern="100">
                          <a:effectLst/>
                        </a:rPr>
                        <a:t>AdaBoost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.695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732734"/>
                  </a:ext>
                </a:extLst>
              </a:tr>
              <a:tr h="656242">
                <a:tc>
                  <a:txBody>
                    <a:bodyPr/>
                    <a:lstStyle/>
                    <a:p>
                      <a:pPr>
                        <a:lnSpc>
                          <a:spcPct val="107000"/>
                        </a:lnSpc>
                        <a:spcAft>
                          <a:spcPts val="800"/>
                        </a:spcAft>
                      </a:pPr>
                      <a:r>
                        <a:rPr lang="en-IN" sz="1400" kern="100">
                          <a:effectLst/>
                        </a:rPr>
                        <a:t>Hist Gradient 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4125147"/>
                  </a:ext>
                </a:extLst>
              </a:tr>
              <a:tr h="556279">
                <a:tc>
                  <a:txBody>
                    <a:bodyPr/>
                    <a:lstStyle/>
                    <a:p>
                      <a:pPr>
                        <a:lnSpc>
                          <a:spcPct val="107000"/>
                        </a:lnSpc>
                        <a:spcAft>
                          <a:spcPts val="800"/>
                        </a:spcAft>
                      </a:pPr>
                      <a:r>
                        <a:rPr lang="en-IN" sz="14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rPr>
                        <a:t>.56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9035572"/>
                  </a:ext>
                </a:extLst>
              </a:tr>
            </a:tbl>
          </a:graphicData>
        </a:graphic>
      </p:graphicFrame>
      <p:sp>
        <p:nvSpPr>
          <p:cNvPr id="3" name="Rectangle 1">
            <a:extLst>
              <a:ext uri="{FF2B5EF4-FFF2-40B4-BE49-F238E27FC236}">
                <a16:creationId xmlns:a16="http://schemas.microsoft.com/office/drawing/2014/main" id="{1779575A-9DE7-7D8C-8DB8-CC1ABB559D7F}"/>
              </a:ext>
            </a:extLst>
          </p:cNvPr>
          <p:cNvSpPr>
            <a:spLocks noChangeArrowheads="1"/>
          </p:cNvSpPr>
          <p:nvPr/>
        </p:nvSpPr>
        <p:spPr bwMode="auto">
          <a:xfrm>
            <a:off x="4876799" y="2551937"/>
            <a:ext cx="23194537" cy="672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B3680E2C-909C-5F16-B6A5-25880992A47F}"/>
              </a:ext>
            </a:extLst>
          </p:cNvPr>
          <p:cNvSpPr txBox="1"/>
          <p:nvPr/>
        </p:nvSpPr>
        <p:spPr>
          <a:xfrm>
            <a:off x="2057400" y="876300"/>
            <a:ext cx="7086600" cy="707886"/>
          </a:xfrm>
          <a:prstGeom prst="rect">
            <a:avLst/>
          </a:prstGeom>
          <a:noFill/>
        </p:spPr>
        <p:txBody>
          <a:bodyPr wrap="square" rtlCol="0">
            <a:spAutoFit/>
          </a:bodyPr>
          <a:lstStyle/>
          <a:p>
            <a:r>
              <a:rPr lang="en-US" sz="4000" b="1" u="sng" dirty="0"/>
              <a:t>FINDINGS</a:t>
            </a:r>
            <a:endParaRPr lang="en-IN" sz="4000" b="1" u="sng" dirty="0"/>
          </a:p>
        </p:txBody>
      </p:sp>
    </p:spTree>
    <p:extLst>
      <p:ext uri="{BB962C8B-B14F-4D97-AF65-F5344CB8AC3E}">
        <p14:creationId xmlns:p14="http://schemas.microsoft.com/office/powerpoint/2010/main" val="53204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5CE57C-39B0-90CD-F71F-401D87091198}"/>
              </a:ext>
            </a:extLst>
          </p:cNvPr>
          <p:cNvSpPr txBox="1"/>
          <p:nvPr/>
        </p:nvSpPr>
        <p:spPr>
          <a:xfrm>
            <a:off x="1143000" y="723900"/>
            <a:ext cx="16459200" cy="10002738"/>
          </a:xfrm>
          <a:prstGeom prst="rect">
            <a:avLst/>
          </a:prstGeom>
          <a:noFill/>
        </p:spPr>
        <p:txBody>
          <a:bodyPr wrap="square" rtlCol="0">
            <a:spAutoFit/>
          </a:bodyPr>
          <a:lstStyle/>
          <a:p>
            <a:r>
              <a:rPr lang="en-US" sz="2800" dirty="0"/>
              <a:t>Problem: To whom we will give the loan?</a:t>
            </a:r>
          </a:p>
          <a:p>
            <a:endParaRPr lang="en-US" sz="2800" dirty="0"/>
          </a:p>
          <a:p>
            <a:r>
              <a:rPr lang="en-US" sz="2800" dirty="0"/>
              <a:t>Solution: Here we have applied random forest machine learning algorithm to get the idea about to whom we will give the loan and to whom we will not give the loan.</a:t>
            </a:r>
          </a:p>
          <a:p>
            <a:endParaRPr lang="en-US" sz="2800" dirty="0"/>
          </a:p>
          <a:p>
            <a:r>
              <a:rPr lang="en-US" sz="2800" dirty="0"/>
              <a:t>We have considered all the parameters given in the dataset to conclude the result.</a:t>
            </a:r>
          </a:p>
          <a:p>
            <a:endParaRPr lang="en-US" sz="2800" dirty="0"/>
          </a:p>
          <a:p>
            <a:r>
              <a:rPr lang="en-US" sz="2800" dirty="0"/>
              <a:t>For example: Below are details of a loan applicant for the loan.</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We have considers the above mentioned parameters and information to conclude our results.</a:t>
            </a:r>
          </a:p>
          <a:p>
            <a:r>
              <a:rPr lang="en-US" sz="2800" dirty="0"/>
              <a:t>Results:</a:t>
            </a:r>
          </a:p>
          <a:p>
            <a:endParaRPr lang="en-US" sz="2800" dirty="0"/>
          </a:p>
          <a:p>
            <a:endParaRPr lang="en-US" sz="2800" dirty="0"/>
          </a:p>
          <a:p>
            <a:r>
              <a:rPr lang="en-US" sz="2800" dirty="0"/>
              <a:t>So for the above loan applicant we will accept the loan request and approve the loan.</a:t>
            </a:r>
          </a:p>
          <a:p>
            <a:endParaRPr lang="en-US" sz="2800" dirty="0"/>
          </a:p>
          <a:p>
            <a:endParaRPr lang="en-IN" sz="2800" dirty="0"/>
          </a:p>
        </p:txBody>
      </p:sp>
      <p:pic>
        <p:nvPicPr>
          <p:cNvPr id="4" name="Picture 3">
            <a:extLst>
              <a:ext uri="{FF2B5EF4-FFF2-40B4-BE49-F238E27FC236}">
                <a16:creationId xmlns:a16="http://schemas.microsoft.com/office/drawing/2014/main" id="{436B4FAE-5594-24E1-42F6-262F40CFA730}"/>
              </a:ext>
            </a:extLst>
          </p:cNvPr>
          <p:cNvPicPr>
            <a:picLocks noChangeAspect="1"/>
          </p:cNvPicPr>
          <p:nvPr/>
        </p:nvPicPr>
        <p:blipFill>
          <a:blip r:embed="rId2"/>
          <a:stretch>
            <a:fillRect/>
          </a:stretch>
        </p:blipFill>
        <p:spPr>
          <a:xfrm>
            <a:off x="3581400" y="4457700"/>
            <a:ext cx="5562600" cy="2746514"/>
          </a:xfrm>
          <a:prstGeom prst="rect">
            <a:avLst/>
          </a:prstGeom>
        </p:spPr>
      </p:pic>
      <p:pic>
        <p:nvPicPr>
          <p:cNvPr id="6" name="Picture 5">
            <a:extLst>
              <a:ext uri="{FF2B5EF4-FFF2-40B4-BE49-F238E27FC236}">
                <a16:creationId xmlns:a16="http://schemas.microsoft.com/office/drawing/2014/main" id="{76BF76A0-F598-B853-FECF-F6994DB096CE}"/>
              </a:ext>
            </a:extLst>
          </p:cNvPr>
          <p:cNvPicPr>
            <a:picLocks noChangeAspect="1"/>
          </p:cNvPicPr>
          <p:nvPr/>
        </p:nvPicPr>
        <p:blipFill>
          <a:blip r:embed="rId3"/>
          <a:stretch>
            <a:fillRect/>
          </a:stretch>
        </p:blipFill>
        <p:spPr>
          <a:xfrm>
            <a:off x="3124200" y="8343900"/>
            <a:ext cx="2857899" cy="581106"/>
          </a:xfrm>
          <a:prstGeom prst="rect">
            <a:avLst/>
          </a:prstGeom>
        </p:spPr>
      </p:pic>
    </p:spTree>
    <p:extLst>
      <p:ext uri="{BB962C8B-B14F-4D97-AF65-F5344CB8AC3E}">
        <p14:creationId xmlns:p14="http://schemas.microsoft.com/office/powerpoint/2010/main" val="206922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C7AA5-E146-D286-D315-96D73274E444}"/>
              </a:ext>
            </a:extLst>
          </p:cNvPr>
          <p:cNvSpPr txBox="1"/>
          <p:nvPr/>
        </p:nvSpPr>
        <p:spPr>
          <a:xfrm>
            <a:off x="762000" y="571500"/>
            <a:ext cx="16687800" cy="11726287"/>
          </a:xfrm>
          <a:prstGeom prst="rect">
            <a:avLst/>
          </a:prstGeom>
          <a:noFill/>
        </p:spPr>
        <p:txBody>
          <a:bodyPr wrap="square" rtlCol="0">
            <a:spAutoFit/>
          </a:bodyPr>
          <a:lstStyle/>
          <a:p>
            <a:r>
              <a:rPr lang="en-US" sz="2800" dirty="0"/>
              <a:t>Problem-2 : Considering another example</a:t>
            </a:r>
          </a:p>
          <a:p>
            <a:r>
              <a:rPr lang="en-US" sz="2800" dirty="0"/>
              <a:t>Solution: Here we have applied random forest machine learning algorithm to get the idea about to whom we will give the loan and to whom we will not give the loan.</a:t>
            </a:r>
          </a:p>
          <a:p>
            <a:endParaRPr lang="en-US" sz="2800" dirty="0"/>
          </a:p>
          <a:p>
            <a:r>
              <a:rPr lang="en-US" sz="2800" dirty="0"/>
              <a:t>We have considered all the parameters given in the dataset to conclude the result.</a:t>
            </a:r>
          </a:p>
          <a:p>
            <a:endParaRPr lang="en-US" sz="2800" dirty="0"/>
          </a:p>
          <a:p>
            <a:r>
              <a:rPr lang="en-US" sz="2800" dirty="0"/>
              <a:t>Below are details of a loan applicant for the loan:</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We have considers the above mentioned parameters and information to conclude our results.</a:t>
            </a:r>
          </a:p>
          <a:p>
            <a:r>
              <a:rPr lang="en-US" sz="2800" dirty="0"/>
              <a:t>Results:</a:t>
            </a:r>
          </a:p>
          <a:p>
            <a:endParaRPr lang="en-US" sz="2800" dirty="0"/>
          </a:p>
          <a:p>
            <a:endParaRPr lang="en-US" sz="2800" dirty="0"/>
          </a:p>
          <a:p>
            <a:endParaRPr lang="en-US" sz="2800" dirty="0"/>
          </a:p>
          <a:p>
            <a:r>
              <a:rPr lang="en-US" sz="2800" dirty="0"/>
              <a:t>So for the above loan applicant we will accept the loan request and approve the loan.</a:t>
            </a:r>
          </a:p>
          <a:p>
            <a:endParaRPr lang="en-US" sz="2800" dirty="0"/>
          </a:p>
          <a:p>
            <a:endParaRPr lang="en-US" sz="2800" dirty="0"/>
          </a:p>
          <a:p>
            <a:endParaRPr lang="en-US" sz="2800" dirty="0"/>
          </a:p>
          <a:p>
            <a:endParaRPr lang="en-US" sz="2800" dirty="0"/>
          </a:p>
          <a:p>
            <a:endParaRPr lang="en-US" sz="2800" dirty="0"/>
          </a:p>
          <a:p>
            <a:endParaRPr lang="en-IN" sz="2800" dirty="0"/>
          </a:p>
        </p:txBody>
      </p:sp>
      <p:pic>
        <p:nvPicPr>
          <p:cNvPr id="5" name="Picture 4">
            <a:extLst>
              <a:ext uri="{FF2B5EF4-FFF2-40B4-BE49-F238E27FC236}">
                <a16:creationId xmlns:a16="http://schemas.microsoft.com/office/drawing/2014/main" id="{A50FE904-110B-DB4C-61A3-14D3B993D7DC}"/>
              </a:ext>
            </a:extLst>
          </p:cNvPr>
          <p:cNvPicPr>
            <a:picLocks noChangeAspect="1"/>
          </p:cNvPicPr>
          <p:nvPr/>
        </p:nvPicPr>
        <p:blipFill>
          <a:blip r:embed="rId2"/>
          <a:stretch>
            <a:fillRect/>
          </a:stretch>
        </p:blipFill>
        <p:spPr>
          <a:xfrm>
            <a:off x="2362200" y="4061583"/>
            <a:ext cx="4229690" cy="2505425"/>
          </a:xfrm>
          <a:prstGeom prst="rect">
            <a:avLst/>
          </a:prstGeom>
        </p:spPr>
      </p:pic>
      <p:pic>
        <p:nvPicPr>
          <p:cNvPr id="7" name="Picture 6">
            <a:extLst>
              <a:ext uri="{FF2B5EF4-FFF2-40B4-BE49-F238E27FC236}">
                <a16:creationId xmlns:a16="http://schemas.microsoft.com/office/drawing/2014/main" id="{D26954A1-0F37-096A-C4BF-91738722C395}"/>
              </a:ext>
            </a:extLst>
          </p:cNvPr>
          <p:cNvPicPr>
            <a:picLocks noChangeAspect="1"/>
          </p:cNvPicPr>
          <p:nvPr/>
        </p:nvPicPr>
        <p:blipFill>
          <a:blip r:embed="rId3"/>
          <a:stretch>
            <a:fillRect/>
          </a:stretch>
        </p:blipFill>
        <p:spPr>
          <a:xfrm>
            <a:off x="2133600" y="7958190"/>
            <a:ext cx="5229955" cy="638264"/>
          </a:xfrm>
          <a:prstGeom prst="rect">
            <a:avLst/>
          </a:prstGeom>
        </p:spPr>
      </p:pic>
    </p:spTree>
    <p:extLst>
      <p:ext uri="{BB962C8B-B14F-4D97-AF65-F5344CB8AC3E}">
        <p14:creationId xmlns:p14="http://schemas.microsoft.com/office/powerpoint/2010/main" val="560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 You Slide | Slidebazaar">
            <a:extLst>
              <a:ext uri="{FF2B5EF4-FFF2-40B4-BE49-F238E27FC236}">
                <a16:creationId xmlns:a16="http://schemas.microsoft.com/office/drawing/2014/main" id="{E2694671-3045-2340-ED7D-35CB864A0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96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19C26C-B603-1A3F-54AF-294968A038A6}"/>
              </a:ext>
            </a:extLst>
          </p:cNvPr>
          <p:cNvSpPr txBox="1"/>
          <p:nvPr/>
        </p:nvSpPr>
        <p:spPr>
          <a:xfrm>
            <a:off x="914400" y="876300"/>
            <a:ext cx="16611600" cy="8125301"/>
          </a:xfrm>
          <a:prstGeom prst="rect">
            <a:avLst/>
          </a:prstGeom>
          <a:noFill/>
        </p:spPr>
        <p:txBody>
          <a:bodyPr wrap="square" rtlCol="0">
            <a:spAutoFit/>
          </a:bodyPr>
          <a:lstStyle/>
          <a:p>
            <a:pPr algn="ctr"/>
            <a:r>
              <a:rPr lang="en-US" sz="4000" b="1" u="sng" dirty="0"/>
              <a:t>DATASET</a:t>
            </a:r>
          </a:p>
          <a:p>
            <a:endParaRPr lang="en-US" sz="3600" b="1" dirty="0"/>
          </a:p>
          <a:p>
            <a:pPr algn="l">
              <a:buFont typeface="Arial" panose="020B0604020202020204" pitchFamily="34" charset="0"/>
              <a:buChar char="•"/>
            </a:pPr>
            <a:r>
              <a:rPr lang="en-US" sz="3600" b="1" i="0" dirty="0">
                <a:effectLst/>
                <a:latin typeface="Inter"/>
              </a:rPr>
              <a:t>Age: Age of customers</a:t>
            </a:r>
          </a:p>
          <a:p>
            <a:pPr algn="l">
              <a:buFont typeface="Arial" panose="020B0604020202020204" pitchFamily="34" charset="0"/>
              <a:buChar char="•"/>
            </a:pPr>
            <a:r>
              <a:rPr lang="en-US" sz="3600" b="1" i="0" dirty="0">
                <a:effectLst/>
                <a:latin typeface="Inter"/>
              </a:rPr>
              <a:t>Sex: Gender of customers</a:t>
            </a:r>
          </a:p>
          <a:p>
            <a:pPr algn="l">
              <a:buFont typeface="Arial" panose="020B0604020202020204" pitchFamily="34" charset="0"/>
              <a:buChar char="•"/>
            </a:pPr>
            <a:r>
              <a:rPr lang="en-US" sz="3600" b="1" i="0" dirty="0">
                <a:effectLst/>
                <a:latin typeface="Inter"/>
              </a:rPr>
              <a:t>Job: 0 - unskilled and non-resident, 1 - unskilled and resident, 2 - skilled, 3 - highly skilled</a:t>
            </a:r>
          </a:p>
          <a:p>
            <a:pPr algn="l">
              <a:buFont typeface="Arial" panose="020B0604020202020204" pitchFamily="34" charset="0"/>
              <a:buChar char="•"/>
            </a:pPr>
            <a:r>
              <a:rPr lang="en-US" sz="3600" b="1" i="0" dirty="0">
                <a:effectLst/>
                <a:latin typeface="Inter"/>
              </a:rPr>
              <a:t>Housing: The condition of the customers home(</a:t>
            </a:r>
            <a:r>
              <a:rPr lang="en-US" sz="3600" b="1" dirty="0">
                <a:latin typeface="Inter"/>
              </a:rPr>
              <a:t>free, own and rent</a:t>
            </a:r>
            <a:r>
              <a:rPr lang="en-US" sz="3600" b="1" i="0" dirty="0">
                <a:effectLst/>
                <a:latin typeface="Inter"/>
              </a:rPr>
              <a:t>)</a:t>
            </a:r>
          </a:p>
          <a:p>
            <a:pPr algn="l">
              <a:buFont typeface="Arial" panose="020B0604020202020204" pitchFamily="34" charset="0"/>
              <a:buChar char="•"/>
            </a:pPr>
            <a:r>
              <a:rPr lang="en-US" sz="3600" b="1" i="0" dirty="0">
                <a:effectLst/>
                <a:latin typeface="Inter"/>
              </a:rPr>
              <a:t>Saving accounts:(little, moderate, quite rich, rich)</a:t>
            </a:r>
          </a:p>
          <a:p>
            <a:pPr algn="l">
              <a:buFont typeface="Arial" panose="020B0604020202020204" pitchFamily="34" charset="0"/>
              <a:buChar char="•"/>
            </a:pPr>
            <a:r>
              <a:rPr lang="en-US" sz="3600" b="1" i="0" dirty="0">
                <a:effectLst/>
                <a:latin typeface="Inter"/>
              </a:rPr>
              <a:t>Checking account: (in DM - Deutsch Mark)</a:t>
            </a:r>
          </a:p>
          <a:p>
            <a:pPr algn="l">
              <a:buFont typeface="Arial" panose="020B0604020202020204" pitchFamily="34" charset="0"/>
              <a:buChar char="•"/>
            </a:pPr>
            <a:r>
              <a:rPr lang="en-US" sz="3600" b="1" i="0" dirty="0">
                <a:effectLst/>
                <a:latin typeface="Inter"/>
              </a:rPr>
              <a:t>Credit amount: (in DM)</a:t>
            </a:r>
          </a:p>
          <a:p>
            <a:pPr algn="l">
              <a:buFont typeface="Arial" panose="020B0604020202020204" pitchFamily="34" charset="0"/>
              <a:buChar char="•"/>
            </a:pPr>
            <a:r>
              <a:rPr lang="en-US" sz="3600" b="1" i="0" dirty="0">
                <a:effectLst/>
                <a:latin typeface="Inter"/>
              </a:rPr>
              <a:t>Duration: (in month)</a:t>
            </a:r>
          </a:p>
          <a:p>
            <a:pPr algn="l">
              <a:buFont typeface="Arial" panose="020B0604020202020204" pitchFamily="34" charset="0"/>
              <a:buChar char="•"/>
            </a:pPr>
            <a:r>
              <a:rPr lang="en-US" sz="3600" b="1" i="0" dirty="0">
                <a:effectLst/>
                <a:latin typeface="Inter"/>
              </a:rPr>
              <a:t>Purpose: Customers purpose of credit(car, furniture/equipment, radio/TV, domestic appliances, repairs, education, business, vacation/others)</a:t>
            </a:r>
          </a:p>
          <a:p>
            <a:pPr algn="l">
              <a:buFont typeface="Arial" panose="020B0604020202020204" pitchFamily="34" charset="0"/>
              <a:buChar char="•"/>
            </a:pPr>
            <a:r>
              <a:rPr lang="en-US" sz="3600" b="1" i="0" dirty="0">
                <a:effectLst/>
                <a:latin typeface="Inter"/>
              </a:rPr>
              <a:t>Risk: Target variable (</a:t>
            </a:r>
            <a:r>
              <a:rPr lang="en-US" sz="3600" b="1" i="0" dirty="0" err="1">
                <a:effectLst/>
                <a:latin typeface="Inter"/>
              </a:rPr>
              <a:t>good,bad</a:t>
            </a:r>
            <a:r>
              <a:rPr lang="en-US" sz="3600" b="1" i="0" dirty="0">
                <a:effectLst/>
                <a:latin typeface="Inter"/>
              </a:rPr>
              <a:t>)</a:t>
            </a:r>
          </a:p>
          <a:p>
            <a:endParaRPr lang="en-IN" dirty="0"/>
          </a:p>
        </p:txBody>
      </p:sp>
    </p:spTree>
    <p:extLst>
      <p:ext uri="{BB962C8B-B14F-4D97-AF65-F5344CB8AC3E}">
        <p14:creationId xmlns:p14="http://schemas.microsoft.com/office/powerpoint/2010/main" val="23885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B45B71-8CE7-B782-CD82-9CE5B67ABA47}"/>
              </a:ext>
            </a:extLst>
          </p:cNvPr>
          <p:cNvSpPr txBox="1"/>
          <p:nvPr/>
        </p:nvSpPr>
        <p:spPr>
          <a:xfrm>
            <a:off x="5334000" y="2171700"/>
            <a:ext cx="9144000" cy="4524315"/>
          </a:xfrm>
          <a:prstGeom prst="rect">
            <a:avLst/>
          </a:prstGeom>
          <a:noFill/>
        </p:spPr>
        <p:txBody>
          <a:bodyPr wrap="square">
            <a:spAutoFit/>
          </a:bodyPr>
          <a:lstStyle/>
          <a:p>
            <a:r>
              <a:rPr lang="en-US" sz="9600" b="1" u="sng" dirty="0"/>
              <a:t>EXPLORATORY DATA </a:t>
            </a:r>
          </a:p>
          <a:p>
            <a:r>
              <a:rPr lang="en-US" sz="9600" b="1" u="sng" dirty="0"/>
              <a:t>ANALYSIS</a:t>
            </a:r>
            <a:endParaRPr lang="en-IN" sz="9600" b="1" u="sng" dirty="0"/>
          </a:p>
        </p:txBody>
      </p:sp>
    </p:spTree>
    <p:extLst>
      <p:ext uri="{BB962C8B-B14F-4D97-AF65-F5344CB8AC3E}">
        <p14:creationId xmlns:p14="http://schemas.microsoft.com/office/powerpoint/2010/main" val="207445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52500"/>
            <a:ext cx="15126788" cy="6858000"/>
          </a:xfrm>
          <a:prstGeom prst="rect">
            <a:avLst/>
          </a:prstGeom>
        </p:spPr>
      </p:pic>
    </p:spTree>
    <p:extLst>
      <p:ext uri="{BB962C8B-B14F-4D97-AF65-F5344CB8AC3E}">
        <p14:creationId xmlns:p14="http://schemas.microsoft.com/office/powerpoint/2010/main" val="118976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54343"/>
          <a:stretch/>
        </p:blipFill>
        <p:spPr>
          <a:xfrm>
            <a:off x="228600" y="419101"/>
            <a:ext cx="15741962" cy="5562600"/>
          </a:xfrm>
          <a:prstGeom prst="rect">
            <a:avLst/>
          </a:prstGeom>
        </p:spPr>
      </p:pic>
      <p:sp>
        <p:nvSpPr>
          <p:cNvPr id="10" name="Rectangle 9"/>
          <p:cNvSpPr/>
          <p:nvPr/>
        </p:nvSpPr>
        <p:spPr>
          <a:xfrm>
            <a:off x="609600" y="5753100"/>
            <a:ext cx="16916400" cy="4247317"/>
          </a:xfrm>
          <a:prstGeom prst="rect">
            <a:avLst/>
          </a:prstGeom>
        </p:spPr>
        <p:txBody>
          <a:bodyPr wrap="square">
            <a:spAutoFit/>
          </a:bodyPr>
          <a:lstStyle/>
          <a:p>
            <a:r>
              <a:rPr lang="en-US" sz="2700" dirty="0">
                <a:latin typeface="Arial MT"/>
              </a:rPr>
              <a:t>Observation:</a:t>
            </a:r>
          </a:p>
          <a:p>
            <a:r>
              <a:rPr lang="en-US" sz="2700" dirty="0">
                <a:latin typeface="Arial MT"/>
              </a:rPr>
              <a:t>When the credit amount is higher, the density of bad risk appears to be greater compared to good risk. This suggests a correlation between higher credit amounts and an increased likelihood of encountering bad risk.</a:t>
            </a:r>
          </a:p>
          <a:p>
            <a:endParaRPr lang="en-US" sz="2700" dirty="0">
              <a:latin typeface="Arial MT"/>
            </a:endParaRPr>
          </a:p>
          <a:p>
            <a:r>
              <a:rPr lang="en-US" sz="2700" dirty="0">
                <a:latin typeface="Arial MT"/>
              </a:rPr>
              <a:t>Education and Car Loans: Notably, the range of bad risk is more prominent than that of good risk for education and car loans. This indicates a higher level of risk associated with these specific loan categories.</a:t>
            </a:r>
          </a:p>
          <a:p>
            <a:endParaRPr lang="en-US" sz="2700" dirty="0">
              <a:latin typeface="Arial MT"/>
            </a:endParaRPr>
          </a:p>
          <a:p>
            <a:r>
              <a:rPr lang="en-US" sz="2700" dirty="0">
                <a:latin typeface="Arial MT"/>
              </a:rPr>
              <a:t>Vacation Loans and Higher Credit Amounts: An interesting observation is that higher credit amounts in the context of vacation loans consistently lead to bad risk. This implies that larger credit amounts for vacation loans often result in unfavorable outcomes, such as defaults or repayment issues.</a:t>
            </a:r>
            <a:endParaRPr lang="en-IN" sz="2700" dirty="0">
              <a:latin typeface="Arial MT"/>
            </a:endParaRPr>
          </a:p>
        </p:txBody>
      </p:sp>
    </p:spTree>
    <p:extLst>
      <p:ext uri="{BB962C8B-B14F-4D97-AF65-F5344CB8AC3E}">
        <p14:creationId xmlns:p14="http://schemas.microsoft.com/office/powerpoint/2010/main" val="260990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9227" y="154062"/>
            <a:ext cx="17913350" cy="9933940"/>
            <a:chOff x="179227" y="154062"/>
            <a:chExt cx="17913350" cy="9933940"/>
          </a:xfrm>
        </p:grpSpPr>
        <p:sp>
          <p:nvSpPr>
            <p:cNvPr id="3" name="object 3"/>
            <p:cNvSpPr/>
            <p:nvPr/>
          </p:nvSpPr>
          <p:spPr>
            <a:xfrm>
              <a:off x="179222" y="154062"/>
              <a:ext cx="17913350" cy="9933940"/>
            </a:xfrm>
            <a:custGeom>
              <a:avLst/>
              <a:gdLst/>
              <a:ahLst/>
              <a:cxnLst/>
              <a:rect l="l" t="t" r="r" b="b"/>
              <a:pathLst>
                <a:path w="17913350" h="9933940">
                  <a:moveTo>
                    <a:pt x="17912804" y="3810"/>
                  </a:moveTo>
                  <a:lnTo>
                    <a:pt x="17910429" y="3810"/>
                  </a:lnTo>
                  <a:lnTo>
                    <a:pt x="17910429" y="0"/>
                  </a:lnTo>
                  <a:lnTo>
                    <a:pt x="17893754" y="0"/>
                  </a:lnTo>
                  <a:lnTo>
                    <a:pt x="17893754" y="8890"/>
                  </a:lnTo>
                  <a:lnTo>
                    <a:pt x="17893754" y="9525"/>
                  </a:lnTo>
                  <a:lnTo>
                    <a:pt x="17893754" y="19050"/>
                  </a:lnTo>
                  <a:lnTo>
                    <a:pt x="17893754" y="9918675"/>
                  </a:lnTo>
                  <a:lnTo>
                    <a:pt x="19050" y="9918675"/>
                  </a:lnTo>
                  <a:lnTo>
                    <a:pt x="19050" y="19050"/>
                  </a:lnTo>
                  <a:lnTo>
                    <a:pt x="17893754" y="19050"/>
                  </a:lnTo>
                  <a:lnTo>
                    <a:pt x="17893754" y="9525"/>
                  </a:lnTo>
                  <a:lnTo>
                    <a:pt x="19050" y="9525"/>
                  </a:lnTo>
                  <a:lnTo>
                    <a:pt x="9525" y="9525"/>
                  </a:lnTo>
                  <a:lnTo>
                    <a:pt x="9525" y="8890"/>
                  </a:lnTo>
                  <a:lnTo>
                    <a:pt x="17893754" y="8890"/>
                  </a:lnTo>
                  <a:lnTo>
                    <a:pt x="17893754" y="0"/>
                  </a:lnTo>
                  <a:lnTo>
                    <a:pt x="2374" y="0"/>
                  </a:lnTo>
                  <a:lnTo>
                    <a:pt x="2374" y="3810"/>
                  </a:lnTo>
                  <a:lnTo>
                    <a:pt x="0" y="3810"/>
                  </a:lnTo>
                  <a:lnTo>
                    <a:pt x="0" y="9933940"/>
                  </a:lnTo>
                  <a:lnTo>
                    <a:pt x="17912804" y="9933940"/>
                  </a:lnTo>
                  <a:lnTo>
                    <a:pt x="17912804" y="9525"/>
                  </a:lnTo>
                  <a:lnTo>
                    <a:pt x="17903279" y="9525"/>
                  </a:lnTo>
                  <a:lnTo>
                    <a:pt x="17903279" y="8890"/>
                  </a:lnTo>
                  <a:lnTo>
                    <a:pt x="17912804" y="8890"/>
                  </a:lnTo>
                  <a:lnTo>
                    <a:pt x="17912804" y="3810"/>
                  </a:lnTo>
                  <a:close/>
                </a:path>
              </a:pathLst>
            </a:custGeom>
            <a:solidFill>
              <a:srgbClr val="0D0D0D"/>
            </a:solidFill>
          </p:spPr>
          <p:txBody>
            <a:bodyPr wrap="square" lIns="0" tIns="0" rIns="0" bIns="0" rtlCol="0"/>
            <a:lstStyle/>
            <a:p>
              <a:endParaRPr/>
            </a:p>
          </p:txBody>
        </p:sp>
        <p:pic>
          <p:nvPicPr>
            <p:cNvPr id="4" name="object 4"/>
            <p:cNvPicPr/>
            <p:nvPr/>
          </p:nvPicPr>
          <p:blipFill>
            <a:blip r:embed="rId2" cstate="print"/>
            <a:stretch>
              <a:fillRect/>
            </a:stretch>
          </p:blipFill>
          <p:spPr>
            <a:xfrm>
              <a:off x="1691173" y="1358570"/>
              <a:ext cx="13830299" cy="4386262"/>
            </a:xfrm>
            <a:prstGeom prst="rect">
              <a:avLst/>
            </a:prstGeom>
          </p:spPr>
        </p:pic>
      </p:grpSp>
      <p:sp>
        <p:nvSpPr>
          <p:cNvPr id="5" name="object 5"/>
          <p:cNvSpPr txBox="1"/>
          <p:nvPr/>
        </p:nvSpPr>
        <p:spPr>
          <a:xfrm>
            <a:off x="967740" y="6303647"/>
            <a:ext cx="15845155" cy="846455"/>
          </a:xfrm>
          <a:prstGeom prst="rect">
            <a:avLst/>
          </a:prstGeom>
        </p:spPr>
        <p:txBody>
          <a:bodyPr vert="horz" wrap="square" lIns="0" tIns="26034" rIns="0" bIns="0" rtlCol="0">
            <a:spAutoFit/>
          </a:bodyPr>
          <a:lstStyle/>
          <a:p>
            <a:pPr marL="12700" marR="5080">
              <a:lnSpc>
                <a:spcPts val="3229"/>
              </a:lnSpc>
              <a:spcBef>
                <a:spcPts val="204"/>
              </a:spcBef>
            </a:pPr>
            <a:r>
              <a:rPr sz="2700" spc="-5" dirty="0">
                <a:solidFill>
                  <a:srgbClr val="585858"/>
                </a:solidFill>
                <a:latin typeface="Arial MT"/>
                <a:cs typeface="Arial MT"/>
              </a:rPr>
              <a:t>Here,</a:t>
            </a:r>
            <a:r>
              <a:rPr sz="2700" spc="10" dirty="0">
                <a:solidFill>
                  <a:srgbClr val="585858"/>
                </a:solidFill>
                <a:latin typeface="Arial MT"/>
                <a:cs typeface="Arial MT"/>
              </a:rPr>
              <a:t> </a:t>
            </a:r>
            <a:r>
              <a:rPr sz="2700" dirty="0">
                <a:solidFill>
                  <a:srgbClr val="585858"/>
                </a:solidFill>
                <a:latin typeface="Arial MT"/>
                <a:cs typeface="Arial MT"/>
              </a:rPr>
              <a:t>most</a:t>
            </a:r>
            <a:r>
              <a:rPr sz="2700" spc="10" dirty="0">
                <a:solidFill>
                  <a:srgbClr val="585858"/>
                </a:solidFill>
                <a:latin typeface="Arial MT"/>
                <a:cs typeface="Arial MT"/>
              </a:rPr>
              <a:t> </a:t>
            </a:r>
            <a:r>
              <a:rPr sz="2700" dirty="0">
                <a:solidFill>
                  <a:srgbClr val="585858"/>
                </a:solidFill>
                <a:latin typeface="Arial MT"/>
                <a:cs typeface="Arial MT"/>
              </a:rPr>
              <a:t>of</a:t>
            </a:r>
            <a:r>
              <a:rPr sz="2700" spc="15" dirty="0">
                <a:solidFill>
                  <a:srgbClr val="585858"/>
                </a:solidFill>
                <a:latin typeface="Arial MT"/>
                <a:cs typeface="Arial MT"/>
              </a:rPr>
              <a:t> </a:t>
            </a:r>
            <a:r>
              <a:rPr sz="2700" spc="-5" dirty="0">
                <a:solidFill>
                  <a:srgbClr val="585858"/>
                </a:solidFill>
                <a:latin typeface="Arial MT"/>
                <a:cs typeface="Arial MT"/>
              </a:rPr>
              <a:t>the</a:t>
            </a:r>
            <a:r>
              <a:rPr sz="2700" spc="10" dirty="0">
                <a:solidFill>
                  <a:srgbClr val="585858"/>
                </a:solidFill>
                <a:latin typeface="Arial MT"/>
                <a:cs typeface="Arial MT"/>
              </a:rPr>
              <a:t> </a:t>
            </a:r>
            <a:r>
              <a:rPr sz="2700" spc="-5" dirty="0">
                <a:solidFill>
                  <a:srgbClr val="585858"/>
                </a:solidFill>
                <a:latin typeface="Arial MT"/>
                <a:cs typeface="Arial MT"/>
              </a:rPr>
              <a:t>good</a:t>
            </a:r>
            <a:r>
              <a:rPr sz="2700" spc="10" dirty="0">
                <a:solidFill>
                  <a:srgbClr val="585858"/>
                </a:solidFill>
                <a:latin typeface="Arial MT"/>
                <a:cs typeface="Arial MT"/>
              </a:rPr>
              <a:t> </a:t>
            </a:r>
            <a:r>
              <a:rPr sz="2700" spc="-5" dirty="0">
                <a:solidFill>
                  <a:srgbClr val="585858"/>
                </a:solidFill>
                <a:latin typeface="Arial MT"/>
                <a:cs typeface="Arial MT"/>
              </a:rPr>
              <a:t>loans</a:t>
            </a:r>
            <a:r>
              <a:rPr sz="2700" spc="15" dirty="0">
                <a:solidFill>
                  <a:srgbClr val="585858"/>
                </a:solidFill>
                <a:latin typeface="Arial MT"/>
                <a:cs typeface="Arial MT"/>
              </a:rPr>
              <a:t> </a:t>
            </a:r>
            <a:r>
              <a:rPr sz="2700" spc="-5" dirty="0">
                <a:solidFill>
                  <a:srgbClr val="585858"/>
                </a:solidFill>
                <a:latin typeface="Arial MT"/>
                <a:cs typeface="Arial MT"/>
              </a:rPr>
              <a:t>are</a:t>
            </a:r>
            <a:r>
              <a:rPr sz="2700" spc="10" dirty="0">
                <a:solidFill>
                  <a:srgbClr val="585858"/>
                </a:solidFill>
                <a:latin typeface="Arial MT"/>
                <a:cs typeface="Arial MT"/>
              </a:rPr>
              <a:t> </a:t>
            </a:r>
            <a:r>
              <a:rPr sz="2700" dirty="0">
                <a:solidFill>
                  <a:srgbClr val="585858"/>
                </a:solidFill>
                <a:latin typeface="Arial MT"/>
                <a:cs typeface="Arial MT"/>
              </a:rPr>
              <a:t>for</a:t>
            </a:r>
            <a:r>
              <a:rPr sz="2700" spc="15" dirty="0">
                <a:solidFill>
                  <a:srgbClr val="585858"/>
                </a:solidFill>
                <a:latin typeface="Arial MT"/>
                <a:cs typeface="Arial MT"/>
              </a:rPr>
              <a:t> </a:t>
            </a:r>
            <a:r>
              <a:rPr sz="2700" spc="-5" dirty="0">
                <a:solidFill>
                  <a:srgbClr val="585858"/>
                </a:solidFill>
                <a:latin typeface="Arial MT"/>
                <a:cs typeface="Arial MT"/>
              </a:rPr>
              <a:t>credit</a:t>
            </a:r>
            <a:r>
              <a:rPr sz="2700" spc="10" dirty="0">
                <a:solidFill>
                  <a:srgbClr val="585858"/>
                </a:solidFill>
                <a:latin typeface="Arial MT"/>
                <a:cs typeface="Arial MT"/>
              </a:rPr>
              <a:t> </a:t>
            </a:r>
            <a:r>
              <a:rPr sz="2700" spc="-5" dirty="0">
                <a:solidFill>
                  <a:srgbClr val="585858"/>
                </a:solidFill>
                <a:latin typeface="Arial MT"/>
                <a:cs typeface="Arial MT"/>
              </a:rPr>
              <a:t>amount</a:t>
            </a:r>
            <a:r>
              <a:rPr sz="2700" spc="10" dirty="0">
                <a:solidFill>
                  <a:srgbClr val="585858"/>
                </a:solidFill>
                <a:latin typeface="Arial MT"/>
                <a:cs typeface="Arial MT"/>
              </a:rPr>
              <a:t> </a:t>
            </a:r>
            <a:r>
              <a:rPr sz="2700" spc="-5" dirty="0">
                <a:solidFill>
                  <a:srgbClr val="585858"/>
                </a:solidFill>
                <a:latin typeface="Arial MT"/>
                <a:cs typeface="Arial MT"/>
              </a:rPr>
              <a:t>and</a:t>
            </a:r>
            <a:r>
              <a:rPr sz="2700" spc="15" dirty="0">
                <a:solidFill>
                  <a:srgbClr val="585858"/>
                </a:solidFill>
                <a:latin typeface="Arial MT"/>
                <a:cs typeface="Arial MT"/>
              </a:rPr>
              <a:t> </a:t>
            </a:r>
            <a:r>
              <a:rPr sz="2700" spc="-5" dirty="0">
                <a:solidFill>
                  <a:srgbClr val="585858"/>
                </a:solidFill>
                <a:latin typeface="Arial MT"/>
                <a:cs typeface="Arial MT"/>
              </a:rPr>
              <a:t>also</a:t>
            </a:r>
            <a:r>
              <a:rPr sz="2700" spc="10" dirty="0">
                <a:solidFill>
                  <a:srgbClr val="585858"/>
                </a:solidFill>
                <a:latin typeface="Arial MT"/>
                <a:cs typeface="Arial MT"/>
              </a:rPr>
              <a:t> </a:t>
            </a:r>
            <a:r>
              <a:rPr sz="2700" dirty="0">
                <a:solidFill>
                  <a:srgbClr val="585858"/>
                </a:solidFill>
                <a:latin typeface="Arial MT"/>
                <a:cs typeface="Arial MT"/>
              </a:rPr>
              <a:t>for</a:t>
            </a:r>
            <a:r>
              <a:rPr sz="2700" spc="15" dirty="0">
                <a:solidFill>
                  <a:srgbClr val="585858"/>
                </a:solidFill>
                <a:latin typeface="Arial MT"/>
                <a:cs typeface="Arial MT"/>
              </a:rPr>
              <a:t> </a:t>
            </a:r>
            <a:r>
              <a:rPr sz="2700" spc="-5" dirty="0">
                <a:solidFill>
                  <a:srgbClr val="585858"/>
                </a:solidFill>
                <a:latin typeface="Arial MT"/>
                <a:cs typeface="Arial MT"/>
              </a:rPr>
              <a:t>less</a:t>
            </a:r>
            <a:r>
              <a:rPr sz="2700" spc="10" dirty="0">
                <a:solidFill>
                  <a:srgbClr val="585858"/>
                </a:solidFill>
                <a:latin typeface="Arial MT"/>
                <a:cs typeface="Arial MT"/>
              </a:rPr>
              <a:t> </a:t>
            </a:r>
            <a:r>
              <a:rPr sz="2700" spc="-5" dirty="0">
                <a:solidFill>
                  <a:srgbClr val="585858"/>
                </a:solidFill>
                <a:latin typeface="Arial MT"/>
                <a:cs typeface="Arial MT"/>
              </a:rPr>
              <a:t>months</a:t>
            </a:r>
            <a:r>
              <a:rPr sz="2700" spc="10" dirty="0">
                <a:solidFill>
                  <a:srgbClr val="585858"/>
                </a:solidFill>
                <a:latin typeface="Arial MT"/>
                <a:cs typeface="Arial MT"/>
              </a:rPr>
              <a:t> </a:t>
            </a:r>
            <a:r>
              <a:rPr sz="2700" dirty="0">
                <a:solidFill>
                  <a:srgbClr val="585858"/>
                </a:solidFill>
                <a:latin typeface="Arial MT"/>
                <a:cs typeface="Arial MT"/>
              </a:rPr>
              <a:t>of</a:t>
            </a:r>
            <a:r>
              <a:rPr sz="2700" spc="15" dirty="0">
                <a:solidFill>
                  <a:srgbClr val="585858"/>
                </a:solidFill>
                <a:latin typeface="Arial MT"/>
                <a:cs typeface="Arial MT"/>
              </a:rPr>
              <a:t> </a:t>
            </a:r>
            <a:r>
              <a:rPr sz="2700" spc="-5" dirty="0">
                <a:solidFill>
                  <a:srgbClr val="585858"/>
                </a:solidFill>
                <a:latin typeface="Arial MT"/>
                <a:cs typeface="Arial MT"/>
              </a:rPr>
              <a:t>duration</a:t>
            </a:r>
            <a:r>
              <a:rPr sz="2700" spc="10" dirty="0">
                <a:solidFill>
                  <a:srgbClr val="585858"/>
                </a:solidFill>
                <a:latin typeface="Arial MT"/>
                <a:cs typeface="Arial MT"/>
              </a:rPr>
              <a:t> </a:t>
            </a:r>
            <a:r>
              <a:rPr sz="2700" spc="-5" dirty="0">
                <a:solidFill>
                  <a:srgbClr val="585858"/>
                </a:solidFill>
                <a:latin typeface="Arial MT"/>
                <a:cs typeface="Arial MT"/>
              </a:rPr>
              <a:t>and</a:t>
            </a:r>
            <a:r>
              <a:rPr sz="2700" spc="10" dirty="0">
                <a:solidFill>
                  <a:srgbClr val="585858"/>
                </a:solidFill>
                <a:latin typeface="Arial MT"/>
                <a:cs typeface="Arial MT"/>
              </a:rPr>
              <a:t> </a:t>
            </a:r>
            <a:r>
              <a:rPr sz="2700" spc="-5" dirty="0">
                <a:solidFill>
                  <a:srgbClr val="585858"/>
                </a:solidFill>
                <a:latin typeface="Arial MT"/>
                <a:cs typeface="Arial MT"/>
              </a:rPr>
              <a:t>as</a:t>
            </a:r>
            <a:r>
              <a:rPr sz="2700" spc="15" dirty="0">
                <a:solidFill>
                  <a:srgbClr val="585858"/>
                </a:solidFill>
                <a:latin typeface="Arial MT"/>
                <a:cs typeface="Arial MT"/>
              </a:rPr>
              <a:t> </a:t>
            </a:r>
            <a:r>
              <a:rPr sz="2700" spc="-5" dirty="0">
                <a:solidFill>
                  <a:srgbClr val="585858"/>
                </a:solidFill>
                <a:latin typeface="Arial MT"/>
                <a:cs typeface="Arial MT"/>
              </a:rPr>
              <a:t>the</a:t>
            </a:r>
            <a:r>
              <a:rPr sz="2700" spc="10" dirty="0">
                <a:solidFill>
                  <a:srgbClr val="585858"/>
                </a:solidFill>
                <a:latin typeface="Arial MT"/>
                <a:cs typeface="Arial MT"/>
              </a:rPr>
              <a:t> </a:t>
            </a:r>
            <a:r>
              <a:rPr sz="2700" spc="-5" dirty="0">
                <a:solidFill>
                  <a:srgbClr val="585858"/>
                </a:solidFill>
                <a:latin typeface="Arial MT"/>
                <a:cs typeface="Arial MT"/>
              </a:rPr>
              <a:t>credit </a:t>
            </a:r>
            <a:r>
              <a:rPr sz="2700" spc="-735" dirty="0">
                <a:solidFill>
                  <a:srgbClr val="585858"/>
                </a:solidFill>
                <a:latin typeface="Arial MT"/>
                <a:cs typeface="Arial MT"/>
              </a:rPr>
              <a:t> </a:t>
            </a:r>
            <a:r>
              <a:rPr sz="2700" spc="-5" dirty="0">
                <a:solidFill>
                  <a:srgbClr val="585858"/>
                </a:solidFill>
                <a:latin typeface="Arial MT"/>
                <a:cs typeface="Arial MT"/>
              </a:rPr>
              <a:t>amount</a:t>
            </a:r>
            <a:r>
              <a:rPr sz="2700" dirty="0">
                <a:solidFill>
                  <a:srgbClr val="585858"/>
                </a:solidFill>
                <a:latin typeface="Arial MT"/>
                <a:cs typeface="Arial MT"/>
              </a:rPr>
              <a:t> </a:t>
            </a:r>
            <a:r>
              <a:rPr sz="2700" spc="-5" dirty="0">
                <a:solidFill>
                  <a:srgbClr val="585858"/>
                </a:solidFill>
                <a:latin typeface="Arial MT"/>
                <a:cs typeface="Arial MT"/>
              </a:rPr>
              <a:t>and</a:t>
            </a:r>
            <a:r>
              <a:rPr sz="2700" spc="5" dirty="0">
                <a:solidFill>
                  <a:srgbClr val="585858"/>
                </a:solidFill>
                <a:latin typeface="Arial MT"/>
                <a:cs typeface="Arial MT"/>
              </a:rPr>
              <a:t> </a:t>
            </a:r>
            <a:r>
              <a:rPr sz="2700" spc="-5" dirty="0">
                <a:solidFill>
                  <a:srgbClr val="585858"/>
                </a:solidFill>
                <a:latin typeface="Arial MT"/>
                <a:cs typeface="Arial MT"/>
              </a:rPr>
              <a:t>the</a:t>
            </a:r>
            <a:r>
              <a:rPr sz="2700" dirty="0">
                <a:solidFill>
                  <a:srgbClr val="585858"/>
                </a:solidFill>
                <a:latin typeface="Arial MT"/>
                <a:cs typeface="Arial MT"/>
              </a:rPr>
              <a:t> </a:t>
            </a:r>
            <a:r>
              <a:rPr sz="2700" spc="-5" dirty="0">
                <a:solidFill>
                  <a:srgbClr val="585858"/>
                </a:solidFill>
                <a:latin typeface="Arial MT"/>
                <a:cs typeface="Arial MT"/>
              </a:rPr>
              <a:t>duration</a:t>
            </a:r>
            <a:r>
              <a:rPr sz="2700" spc="5" dirty="0">
                <a:solidFill>
                  <a:srgbClr val="585858"/>
                </a:solidFill>
                <a:latin typeface="Arial MT"/>
                <a:cs typeface="Arial MT"/>
              </a:rPr>
              <a:t> </a:t>
            </a:r>
            <a:r>
              <a:rPr sz="2700" spc="-5" dirty="0">
                <a:solidFill>
                  <a:srgbClr val="585858"/>
                </a:solidFill>
                <a:latin typeface="Arial MT"/>
                <a:cs typeface="Arial MT"/>
              </a:rPr>
              <a:t>increases,</a:t>
            </a:r>
            <a:r>
              <a:rPr sz="2700" spc="5" dirty="0">
                <a:solidFill>
                  <a:srgbClr val="585858"/>
                </a:solidFill>
                <a:latin typeface="Arial MT"/>
                <a:cs typeface="Arial MT"/>
              </a:rPr>
              <a:t> </a:t>
            </a:r>
            <a:r>
              <a:rPr sz="2700" spc="-5" dirty="0">
                <a:solidFill>
                  <a:srgbClr val="585858"/>
                </a:solidFill>
                <a:latin typeface="Arial MT"/>
                <a:cs typeface="Arial MT"/>
              </a:rPr>
              <a:t>the</a:t>
            </a:r>
            <a:r>
              <a:rPr sz="2700" dirty="0">
                <a:solidFill>
                  <a:srgbClr val="585858"/>
                </a:solidFill>
                <a:latin typeface="Arial MT"/>
                <a:cs typeface="Arial MT"/>
              </a:rPr>
              <a:t> </a:t>
            </a:r>
            <a:r>
              <a:rPr sz="2700" spc="-5" dirty="0">
                <a:solidFill>
                  <a:srgbClr val="585858"/>
                </a:solidFill>
                <a:latin typeface="Arial MT"/>
                <a:cs typeface="Arial MT"/>
              </a:rPr>
              <a:t>underlying</a:t>
            </a:r>
            <a:r>
              <a:rPr sz="2700" spc="5" dirty="0">
                <a:solidFill>
                  <a:srgbClr val="585858"/>
                </a:solidFill>
                <a:latin typeface="Arial MT"/>
                <a:cs typeface="Arial MT"/>
              </a:rPr>
              <a:t> </a:t>
            </a:r>
            <a:r>
              <a:rPr sz="2700" spc="-5" dirty="0">
                <a:solidFill>
                  <a:srgbClr val="585858"/>
                </a:solidFill>
                <a:latin typeface="Arial MT"/>
                <a:cs typeface="Arial MT"/>
              </a:rPr>
              <a:t>risk</a:t>
            </a:r>
            <a:r>
              <a:rPr sz="2700" dirty="0">
                <a:solidFill>
                  <a:srgbClr val="585858"/>
                </a:solidFill>
                <a:latin typeface="Arial MT"/>
                <a:cs typeface="Arial MT"/>
              </a:rPr>
              <a:t> </a:t>
            </a:r>
            <a:r>
              <a:rPr sz="2700" spc="-5" dirty="0">
                <a:solidFill>
                  <a:srgbClr val="585858"/>
                </a:solidFill>
                <a:latin typeface="Arial MT"/>
                <a:cs typeface="Arial MT"/>
              </a:rPr>
              <a:t>also</a:t>
            </a:r>
            <a:r>
              <a:rPr sz="2700" spc="5" dirty="0">
                <a:solidFill>
                  <a:srgbClr val="585858"/>
                </a:solidFill>
                <a:latin typeface="Arial MT"/>
                <a:cs typeface="Arial MT"/>
              </a:rPr>
              <a:t> </a:t>
            </a:r>
            <a:r>
              <a:rPr sz="2700" spc="-5" dirty="0">
                <a:solidFill>
                  <a:srgbClr val="585858"/>
                </a:solidFill>
                <a:latin typeface="Arial MT"/>
                <a:cs typeface="Arial MT"/>
              </a:rPr>
              <a:t>increases.</a:t>
            </a:r>
            <a:endParaRPr sz="27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18205" y="1322055"/>
            <a:ext cx="13830299" cy="4429124"/>
          </a:xfrm>
          <a:prstGeom prst="rect">
            <a:avLst/>
          </a:prstGeom>
        </p:spPr>
      </p:pic>
      <p:sp>
        <p:nvSpPr>
          <p:cNvPr id="3" name="object 3"/>
          <p:cNvSpPr txBox="1"/>
          <p:nvPr/>
        </p:nvSpPr>
        <p:spPr>
          <a:xfrm>
            <a:off x="1475739" y="6811643"/>
            <a:ext cx="15749905" cy="846455"/>
          </a:xfrm>
          <a:prstGeom prst="rect">
            <a:avLst/>
          </a:prstGeom>
        </p:spPr>
        <p:txBody>
          <a:bodyPr vert="horz" wrap="square" lIns="0" tIns="26034" rIns="0" bIns="0" rtlCol="0">
            <a:spAutoFit/>
          </a:bodyPr>
          <a:lstStyle/>
          <a:p>
            <a:pPr marL="12700" marR="5080">
              <a:lnSpc>
                <a:spcPts val="3229"/>
              </a:lnSpc>
              <a:spcBef>
                <a:spcPts val="204"/>
              </a:spcBef>
            </a:pPr>
            <a:r>
              <a:rPr sz="2700" spc="-5" dirty="0">
                <a:solidFill>
                  <a:srgbClr val="585858"/>
                </a:solidFill>
                <a:latin typeface="Arial MT"/>
                <a:cs typeface="Arial MT"/>
              </a:rPr>
              <a:t>Here,</a:t>
            </a:r>
            <a:r>
              <a:rPr sz="2700" spc="10" dirty="0">
                <a:solidFill>
                  <a:srgbClr val="585858"/>
                </a:solidFill>
                <a:latin typeface="Arial MT"/>
                <a:cs typeface="Arial MT"/>
              </a:rPr>
              <a:t> </a:t>
            </a:r>
            <a:r>
              <a:rPr sz="2700" dirty="0">
                <a:solidFill>
                  <a:srgbClr val="585858"/>
                </a:solidFill>
                <a:latin typeface="Arial MT"/>
                <a:cs typeface="Arial MT"/>
              </a:rPr>
              <a:t>most</a:t>
            </a:r>
            <a:r>
              <a:rPr sz="2700" spc="15" dirty="0">
                <a:solidFill>
                  <a:srgbClr val="585858"/>
                </a:solidFill>
                <a:latin typeface="Arial MT"/>
                <a:cs typeface="Arial MT"/>
              </a:rPr>
              <a:t> </a:t>
            </a:r>
            <a:r>
              <a:rPr sz="2700" dirty="0">
                <a:solidFill>
                  <a:srgbClr val="585858"/>
                </a:solidFill>
                <a:latin typeface="Arial MT"/>
                <a:cs typeface="Arial MT"/>
              </a:rPr>
              <a:t>of</a:t>
            </a:r>
            <a:r>
              <a:rPr sz="2700" spc="10" dirty="0">
                <a:solidFill>
                  <a:srgbClr val="585858"/>
                </a:solidFill>
                <a:latin typeface="Arial MT"/>
                <a:cs typeface="Arial MT"/>
              </a:rPr>
              <a:t> </a:t>
            </a:r>
            <a:r>
              <a:rPr sz="2700" spc="-5" dirty="0">
                <a:solidFill>
                  <a:srgbClr val="585858"/>
                </a:solidFill>
                <a:latin typeface="Arial MT"/>
                <a:cs typeface="Arial MT"/>
              </a:rPr>
              <a:t>the</a:t>
            </a:r>
            <a:r>
              <a:rPr sz="2700" spc="15" dirty="0">
                <a:solidFill>
                  <a:srgbClr val="585858"/>
                </a:solidFill>
                <a:latin typeface="Arial MT"/>
                <a:cs typeface="Arial MT"/>
              </a:rPr>
              <a:t> </a:t>
            </a:r>
            <a:r>
              <a:rPr sz="2700" spc="-5" dirty="0">
                <a:solidFill>
                  <a:srgbClr val="585858"/>
                </a:solidFill>
                <a:latin typeface="Arial MT"/>
                <a:cs typeface="Arial MT"/>
              </a:rPr>
              <a:t>people</a:t>
            </a:r>
            <a:r>
              <a:rPr sz="2700" spc="10" dirty="0">
                <a:solidFill>
                  <a:srgbClr val="585858"/>
                </a:solidFill>
                <a:latin typeface="Arial MT"/>
                <a:cs typeface="Arial MT"/>
              </a:rPr>
              <a:t> </a:t>
            </a:r>
            <a:r>
              <a:rPr sz="2700" spc="-5" dirty="0">
                <a:solidFill>
                  <a:srgbClr val="585858"/>
                </a:solidFill>
                <a:latin typeface="Arial MT"/>
                <a:cs typeface="Arial MT"/>
              </a:rPr>
              <a:t>in</a:t>
            </a:r>
            <a:r>
              <a:rPr sz="2700" spc="15" dirty="0">
                <a:solidFill>
                  <a:srgbClr val="585858"/>
                </a:solidFill>
                <a:latin typeface="Arial MT"/>
                <a:cs typeface="Arial MT"/>
              </a:rPr>
              <a:t> </a:t>
            </a:r>
            <a:r>
              <a:rPr sz="2700" spc="-5" dirty="0">
                <a:solidFill>
                  <a:srgbClr val="585858"/>
                </a:solidFill>
                <a:latin typeface="Arial MT"/>
                <a:cs typeface="Arial MT"/>
              </a:rPr>
              <a:t>their</a:t>
            </a:r>
            <a:r>
              <a:rPr sz="2700" spc="10" dirty="0">
                <a:solidFill>
                  <a:srgbClr val="585858"/>
                </a:solidFill>
                <a:latin typeface="Arial MT"/>
                <a:cs typeface="Arial MT"/>
              </a:rPr>
              <a:t> </a:t>
            </a:r>
            <a:r>
              <a:rPr sz="2700" spc="-5" dirty="0">
                <a:solidFill>
                  <a:srgbClr val="585858"/>
                </a:solidFill>
                <a:latin typeface="Arial MT"/>
                <a:cs typeface="Arial MT"/>
              </a:rPr>
              <a:t>30’s</a:t>
            </a:r>
            <a:r>
              <a:rPr sz="2700" spc="15" dirty="0">
                <a:solidFill>
                  <a:srgbClr val="585858"/>
                </a:solidFill>
                <a:latin typeface="Arial MT"/>
                <a:cs typeface="Arial MT"/>
              </a:rPr>
              <a:t> </a:t>
            </a:r>
            <a:r>
              <a:rPr sz="2700" spc="-5" dirty="0">
                <a:solidFill>
                  <a:srgbClr val="585858"/>
                </a:solidFill>
                <a:latin typeface="Arial MT"/>
                <a:cs typeface="Arial MT"/>
              </a:rPr>
              <a:t>the</a:t>
            </a:r>
            <a:r>
              <a:rPr sz="2700" spc="10" dirty="0">
                <a:solidFill>
                  <a:srgbClr val="585858"/>
                </a:solidFill>
                <a:latin typeface="Arial MT"/>
                <a:cs typeface="Arial MT"/>
              </a:rPr>
              <a:t> </a:t>
            </a:r>
            <a:r>
              <a:rPr sz="2700" spc="-5" dirty="0">
                <a:solidFill>
                  <a:srgbClr val="585858"/>
                </a:solidFill>
                <a:latin typeface="Arial MT"/>
                <a:cs typeface="Arial MT"/>
              </a:rPr>
              <a:t>loan</a:t>
            </a:r>
            <a:r>
              <a:rPr sz="2700" spc="15" dirty="0">
                <a:solidFill>
                  <a:srgbClr val="585858"/>
                </a:solidFill>
                <a:latin typeface="Arial MT"/>
                <a:cs typeface="Arial MT"/>
              </a:rPr>
              <a:t> </a:t>
            </a:r>
            <a:r>
              <a:rPr sz="2700" spc="-5" dirty="0">
                <a:solidFill>
                  <a:srgbClr val="585858"/>
                </a:solidFill>
                <a:latin typeface="Arial MT"/>
                <a:cs typeface="Arial MT"/>
              </a:rPr>
              <a:t>compared</a:t>
            </a:r>
            <a:r>
              <a:rPr sz="2700" spc="10" dirty="0">
                <a:solidFill>
                  <a:srgbClr val="585858"/>
                </a:solidFill>
                <a:latin typeface="Arial MT"/>
                <a:cs typeface="Arial MT"/>
              </a:rPr>
              <a:t> </a:t>
            </a:r>
            <a:r>
              <a:rPr sz="2700" dirty="0">
                <a:solidFill>
                  <a:srgbClr val="585858"/>
                </a:solidFill>
                <a:latin typeface="Arial MT"/>
                <a:cs typeface="Arial MT"/>
              </a:rPr>
              <a:t>to</a:t>
            </a:r>
            <a:r>
              <a:rPr sz="2700" spc="15" dirty="0">
                <a:solidFill>
                  <a:srgbClr val="585858"/>
                </a:solidFill>
                <a:latin typeface="Arial MT"/>
                <a:cs typeface="Arial MT"/>
              </a:rPr>
              <a:t> </a:t>
            </a:r>
            <a:r>
              <a:rPr sz="2700" spc="-5" dirty="0">
                <a:solidFill>
                  <a:srgbClr val="585858"/>
                </a:solidFill>
                <a:latin typeface="Arial MT"/>
                <a:cs typeface="Arial MT"/>
              </a:rPr>
              <a:t>people</a:t>
            </a:r>
            <a:r>
              <a:rPr sz="2700" spc="10" dirty="0">
                <a:solidFill>
                  <a:srgbClr val="585858"/>
                </a:solidFill>
                <a:latin typeface="Arial MT"/>
                <a:cs typeface="Arial MT"/>
              </a:rPr>
              <a:t> </a:t>
            </a:r>
            <a:r>
              <a:rPr sz="2700" spc="-5" dirty="0">
                <a:solidFill>
                  <a:srgbClr val="585858"/>
                </a:solidFill>
                <a:latin typeface="Arial MT"/>
                <a:cs typeface="Arial MT"/>
              </a:rPr>
              <a:t>in</a:t>
            </a:r>
            <a:r>
              <a:rPr sz="2700" spc="15" dirty="0">
                <a:solidFill>
                  <a:srgbClr val="585858"/>
                </a:solidFill>
                <a:latin typeface="Arial MT"/>
                <a:cs typeface="Arial MT"/>
              </a:rPr>
              <a:t> </a:t>
            </a:r>
            <a:r>
              <a:rPr sz="2700" spc="-5" dirty="0">
                <a:solidFill>
                  <a:srgbClr val="585858"/>
                </a:solidFill>
                <a:latin typeface="Arial MT"/>
                <a:cs typeface="Arial MT"/>
              </a:rPr>
              <a:t>their</a:t>
            </a:r>
            <a:r>
              <a:rPr sz="2700" spc="10" dirty="0">
                <a:solidFill>
                  <a:srgbClr val="585858"/>
                </a:solidFill>
                <a:latin typeface="Arial MT"/>
                <a:cs typeface="Arial MT"/>
              </a:rPr>
              <a:t> </a:t>
            </a:r>
            <a:r>
              <a:rPr sz="2700" spc="-5" dirty="0">
                <a:solidFill>
                  <a:srgbClr val="585858"/>
                </a:solidFill>
                <a:latin typeface="Arial MT"/>
                <a:cs typeface="Arial MT"/>
              </a:rPr>
              <a:t>20’s.</a:t>
            </a:r>
            <a:r>
              <a:rPr sz="2700" spc="15" dirty="0">
                <a:solidFill>
                  <a:srgbClr val="585858"/>
                </a:solidFill>
                <a:latin typeface="Arial MT"/>
                <a:cs typeface="Arial MT"/>
              </a:rPr>
              <a:t> </a:t>
            </a:r>
            <a:r>
              <a:rPr sz="2700" spc="-5" dirty="0">
                <a:solidFill>
                  <a:srgbClr val="585858"/>
                </a:solidFill>
                <a:latin typeface="Arial MT"/>
                <a:cs typeface="Arial MT"/>
              </a:rPr>
              <a:t>Also,</a:t>
            </a:r>
            <a:r>
              <a:rPr sz="2700" spc="10" dirty="0">
                <a:solidFill>
                  <a:srgbClr val="585858"/>
                </a:solidFill>
                <a:latin typeface="Arial MT"/>
                <a:cs typeface="Arial MT"/>
              </a:rPr>
              <a:t> </a:t>
            </a:r>
            <a:r>
              <a:rPr sz="2700" dirty="0">
                <a:solidFill>
                  <a:srgbClr val="585858"/>
                </a:solidFill>
                <a:latin typeface="Arial MT"/>
                <a:cs typeface="Arial MT"/>
              </a:rPr>
              <a:t>if</a:t>
            </a:r>
            <a:r>
              <a:rPr sz="2700" spc="15" dirty="0">
                <a:solidFill>
                  <a:srgbClr val="585858"/>
                </a:solidFill>
                <a:latin typeface="Arial MT"/>
                <a:cs typeface="Arial MT"/>
              </a:rPr>
              <a:t> </a:t>
            </a:r>
            <a:r>
              <a:rPr sz="2700" spc="-5" dirty="0">
                <a:solidFill>
                  <a:srgbClr val="585858"/>
                </a:solidFill>
                <a:latin typeface="Arial MT"/>
                <a:cs typeface="Arial MT"/>
              </a:rPr>
              <a:t>the</a:t>
            </a:r>
            <a:r>
              <a:rPr sz="2700" spc="10" dirty="0">
                <a:solidFill>
                  <a:srgbClr val="585858"/>
                </a:solidFill>
                <a:latin typeface="Arial MT"/>
                <a:cs typeface="Arial MT"/>
              </a:rPr>
              <a:t> </a:t>
            </a:r>
            <a:r>
              <a:rPr sz="2700" spc="-5" dirty="0">
                <a:solidFill>
                  <a:srgbClr val="585858"/>
                </a:solidFill>
                <a:latin typeface="Arial MT"/>
                <a:cs typeface="Arial MT"/>
              </a:rPr>
              <a:t>person</a:t>
            </a:r>
            <a:r>
              <a:rPr sz="2700" spc="15" dirty="0">
                <a:solidFill>
                  <a:srgbClr val="585858"/>
                </a:solidFill>
                <a:latin typeface="Arial MT"/>
                <a:cs typeface="Arial MT"/>
              </a:rPr>
              <a:t> </a:t>
            </a:r>
            <a:r>
              <a:rPr sz="2700" spc="-5" dirty="0">
                <a:solidFill>
                  <a:srgbClr val="585858"/>
                </a:solidFill>
                <a:latin typeface="Arial MT"/>
                <a:cs typeface="Arial MT"/>
              </a:rPr>
              <a:t>is</a:t>
            </a:r>
            <a:r>
              <a:rPr sz="2700" spc="10" dirty="0">
                <a:solidFill>
                  <a:srgbClr val="585858"/>
                </a:solidFill>
                <a:latin typeface="Arial MT"/>
                <a:cs typeface="Arial MT"/>
              </a:rPr>
              <a:t> </a:t>
            </a:r>
            <a:r>
              <a:rPr sz="2700" spc="-5" dirty="0">
                <a:solidFill>
                  <a:srgbClr val="585858"/>
                </a:solidFill>
                <a:latin typeface="Arial MT"/>
                <a:cs typeface="Arial MT"/>
              </a:rPr>
              <a:t>old </a:t>
            </a:r>
            <a:r>
              <a:rPr sz="2700" spc="-735" dirty="0">
                <a:solidFill>
                  <a:srgbClr val="585858"/>
                </a:solidFill>
                <a:latin typeface="Arial MT"/>
                <a:cs typeface="Arial MT"/>
              </a:rPr>
              <a:t> </a:t>
            </a:r>
            <a:r>
              <a:rPr sz="2700" spc="-5" dirty="0">
                <a:solidFill>
                  <a:srgbClr val="585858"/>
                </a:solidFill>
                <a:latin typeface="Arial MT"/>
                <a:cs typeface="Arial MT"/>
              </a:rPr>
              <a:t>and</a:t>
            </a:r>
            <a:r>
              <a:rPr sz="2700" dirty="0">
                <a:solidFill>
                  <a:srgbClr val="585858"/>
                </a:solidFill>
                <a:latin typeface="Arial MT"/>
                <a:cs typeface="Arial MT"/>
              </a:rPr>
              <a:t> </a:t>
            </a:r>
            <a:r>
              <a:rPr sz="2700" spc="-5" dirty="0">
                <a:solidFill>
                  <a:srgbClr val="585858"/>
                </a:solidFill>
                <a:latin typeface="Arial MT"/>
                <a:cs typeface="Arial MT"/>
              </a:rPr>
              <a:t>the</a:t>
            </a:r>
            <a:r>
              <a:rPr sz="2700" dirty="0">
                <a:solidFill>
                  <a:srgbClr val="585858"/>
                </a:solidFill>
                <a:latin typeface="Arial MT"/>
                <a:cs typeface="Arial MT"/>
              </a:rPr>
              <a:t> </a:t>
            </a:r>
            <a:r>
              <a:rPr sz="2700" spc="-5" dirty="0">
                <a:solidFill>
                  <a:srgbClr val="585858"/>
                </a:solidFill>
                <a:latin typeface="Arial MT"/>
                <a:cs typeface="Arial MT"/>
              </a:rPr>
              <a:t>credit</a:t>
            </a:r>
            <a:r>
              <a:rPr sz="2700" spc="5" dirty="0">
                <a:solidFill>
                  <a:srgbClr val="585858"/>
                </a:solidFill>
                <a:latin typeface="Arial MT"/>
                <a:cs typeface="Arial MT"/>
              </a:rPr>
              <a:t> </a:t>
            </a:r>
            <a:r>
              <a:rPr sz="2700" spc="-5" dirty="0">
                <a:solidFill>
                  <a:srgbClr val="585858"/>
                </a:solidFill>
                <a:latin typeface="Arial MT"/>
                <a:cs typeface="Arial MT"/>
              </a:rPr>
              <a:t>amount</a:t>
            </a:r>
            <a:r>
              <a:rPr sz="2700" dirty="0">
                <a:solidFill>
                  <a:srgbClr val="585858"/>
                </a:solidFill>
                <a:latin typeface="Arial MT"/>
                <a:cs typeface="Arial MT"/>
              </a:rPr>
              <a:t> </a:t>
            </a:r>
            <a:r>
              <a:rPr sz="2700" spc="-5" dirty="0">
                <a:solidFill>
                  <a:srgbClr val="585858"/>
                </a:solidFill>
                <a:latin typeface="Arial MT"/>
                <a:cs typeface="Arial MT"/>
              </a:rPr>
              <a:t>is</a:t>
            </a:r>
            <a:r>
              <a:rPr sz="2700" spc="5" dirty="0">
                <a:solidFill>
                  <a:srgbClr val="585858"/>
                </a:solidFill>
                <a:latin typeface="Arial MT"/>
                <a:cs typeface="Arial MT"/>
              </a:rPr>
              <a:t> </a:t>
            </a:r>
            <a:r>
              <a:rPr sz="2700" spc="-5" dirty="0">
                <a:solidFill>
                  <a:srgbClr val="585858"/>
                </a:solidFill>
                <a:latin typeface="Arial MT"/>
                <a:cs typeface="Arial MT"/>
              </a:rPr>
              <a:t>high,</a:t>
            </a:r>
            <a:r>
              <a:rPr sz="2700" dirty="0">
                <a:solidFill>
                  <a:srgbClr val="585858"/>
                </a:solidFill>
                <a:latin typeface="Arial MT"/>
                <a:cs typeface="Arial MT"/>
              </a:rPr>
              <a:t> </a:t>
            </a:r>
            <a:r>
              <a:rPr sz="2700" spc="-5" dirty="0">
                <a:solidFill>
                  <a:srgbClr val="585858"/>
                </a:solidFill>
                <a:latin typeface="Arial MT"/>
                <a:cs typeface="Arial MT"/>
              </a:rPr>
              <a:t>then</a:t>
            </a:r>
            <a:r>
              <a:rPr sz="2700" spc="5" dirty="0">
                <a:solidFill>
                  <a:srgbClr val="585858"/>
                </a:solidFill>
                <a:latin typeface="Arial MT"/>
                <a:cs typeface="Arial MT"/>
              </a:rPr>
              <a:t> </a:t>
            </a:r>
            <a:r>
              <a:rPr sz="2700" spc="-5" dirty="0">
                <a:solidFill>
                  <a:srgbClr val="585858"/>
                </a:solidFill>
                <a:latin typeface="Arial MT"/>
                <a:cs typeface="Arial MT"/>
              </a:rPr>
              <a:t>the</a:t>
            </a:r>
            <a:r>
              <a:rPr sz="2700" dirty="0">
                <a:solidFill>
                  <a:srgbClr val="585858"/>
                </a:solidFill>
                <a:latin typeface="Arial MT"/>
                <a:cs typeface="Arial MT"/>
              </a:rPr>
              <a:t> </a:t>
            </a:r>
            <a:r>
              <a:rPr sz="2700" spc="-5" dirty="0">
                <a:solidFill>
                  <a:srgbClr val="585858"/>
                </a:solidFill>
                <a:latin typeface="Arial MT"/>
                <a:cs typeface="Arial MT"/>
              </a:rPr>
              <a:t>underlying</a:t>
            </a:r>
            <a:r>
              <a:rPr sz="2700" spc="5" dirty="0">
                <a:solidFill>
                  <a:srgbClr val="585858"/>
                </a:solidFill>
                <a:latin typeface="Arial MT"/>
                <a:cs typeface="Arial MT"/>
              </a:rPr>
              <a:t> </a:t>
            </a:r>
            <a:r>
              <a:rPr sz="2700" spc="-5" dirty="0">
                <a:solidFill>
                  <a:srgbClr val="585858"/>
                </a:solidFill>
                <a:latin typeface="Arial MT"/>
                <a:cs typeface="Arial MT"/>
              </a:rPr>
              <a:t>risk</a:t>
            </a:r>
            <a:r>
              <a:rPr sz="2700" dirty="0">
                <a:solidFill>
                  <a:srgbClr val="585858"/>
                </a:solidFill>
                <a:latin typeface="Arial MT"/>
                <a:cs typeface="Arial MT"/>
              </a:rPr>
              <a:t> </a:t>
            </a:r>
            <a:r>
              <a:rPr sz="2700" spc="-5" dirty="0">
                <a:solidFill>
                  <a:srgbClr val="585858"/>
                </a:solidFill>
                <a:latin typeface="Arial MT"/>
                <a:cs typeface="Arial MT"/>
              </a:rPr>
              <a:t>is</a:t>
            </a:r>
            <a:r>
              <a:rPr sz="2700" spc="5" dirty="0">
                <a:solidFill>
                  <a:srgbClr val="585858"/>
                </a:solidFill>
                <a:latin typeface="Arial MT"/>
                <a:cs typeface="Arial MT"/>
              </a:rPr>
              <a:t> </a:t>
            </a:r>
            <a:r>
              <a:rPr sz="2700" spc="-5" dirty="0">
                <a:solidFill>
                  <a:srgbClr val="585858"/>
                </a:solidFill>
                <a:latin typeface="Arial MT"/>
                <a:cs typeface="Arial MT"/>
              </a:rPr>
              <a:t>also</a:t>
            </a:r>
            <a:r>
              <a:rPr sz="2700" dirty="0">
                <a:solidFill>
                  <a:srgbClr val="585858"/>
                </a:solidFill>
                <a:latin typeface="Arial MT"/>
                <a:cs typeface="Arial MT"/>
              </a:rPr>
              <a:t> </a:t>
            </a:r>
            <a:r>
              <a:rPr sz="2700" spc="-5" dirty="0">
                <a:solidFill>
                  <a:srgbClr val="585858"/>
                </a:solidFill>
                <a:latin typeface="Arial MT"/>
                <a:cs typeface="Arial MT"/>
              </a:rPr>
              <a:t>high.</a:t>
            </a:r>
            <a:endParaRPr sz="27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6644" y="154063"/>
            <a:ext cx="17963515" cy="9933940"/>
            <a:chOff x="166644" y="154063"/>
            <a:chExt cx="17963515" cy="9933940"/>
          </a:xfrm>
        </p:grpSpPr>
        <p:sp>
          <p:nvSpPr>
            <p:cNvPr id="3" name="object 3"/>
            <p:cNvSpPr/>
            <p:nvPr/>
          </p:nvSpPr>
          <p:spPr>
            <a:xfrm>
              <a:off x="166636" y="154075"/>
              <a:ext cx="17963515" cy="9933940"/>
            </a:xfrm>
            <a:custGeom>
              <a:avLst/>
              <a:gdLst/>
              <a:ahLst/>
              <a:cxnLst/>
              <a:rect l="l" t="t" r="r" b="b"/>
              <a:pathLst>
                <a:path w="17963515" h="9933940">
                  <a:moveTo>
                    <a:pt x="17963109" y="3810"/>
                  </a:moveTo>
                  <a:lnTo>
                    <a:pt x="17960721" y="3810"/>
                  </a:lnTo>
                  <a:lnTo>
                    <a:pt x="17960721" y="0"/>
                  </a:lnTo>
                  <a:lnTo>
                    <a:pt x="17944059" y="0"/>
                  </a:lnTo>
                  <a:lnTo>
                    <a:pt x="17944059" y="8890"/>
                  </a:lnTo>
                  <a:lnTo>
                    <a:pt x="17944059" y="9525"/>
                  </a:lnTo>
                  <a:lnTo>
                    <a:pt x="17944059" y="19050"/>
                  </a:lnTo>
                  <a:lnTo>
                    <a:pt x="17944059" y="9918662"/>
                  </a:lnTo>
                  <a:lnTo>
                    <a:pt x="19050" y="9918662"/>
                  </a:lnTo>
                  <a:lnTo>
                    <a:pt x="19050" y="19050"/>
                  </a:lnTo>
                  <a:lnTo>
                    <a:pt x="17944059" y="19050"/>
                  </a:lnTo>
                  <a:lnTo>
                    <a:pt x="17944059" y="9525"/>
                  </a:lnTo>
                  <a:lnTo>
                    <a:pt x="19050" y="9525"/>
                  </a:lnTo>
                  <a:lnTo>
                    <a:pt x="9525" y="9525"/>
                  </a:lnTo>
                  <a:lnTo>
                    <a:pt x="9525" y="8890"/>
                  </a:lnTo>
                  <a:lnTo>
                    <a:pt x="17944059" y="8890"/>
                  </a:lnTo>
                  <a:lnTo>
                    <a:pt x="17944059" y="0"/>
                  </a:lnTo>
                  <a:lnTo>
                    <a:pt x="2387" y="0"/>
                  </a:lnTo>
                  <a:lnTo>
                    <a:pt x="2387" y="3810"/>
                  </a:lnTo>
                  <a:lnTo>
                    <a:pt x="0" y="3810"/>
                  </a:lnTo>
                  <a:lnTo>
                    <a:pt x="0" y="9933940"/>
                  </a:lnTo>
                  <a:lnTo>
                    <a:pt x="17963109" y="9933940"/>
                  </a:lnTo>
                  <a:lnTo>
                    <a:pt x="17963109" y="9525"/>
                  </a:lnTo>
                  <a:lnTo>
                    <a:pt x="17953584" y="9525"/>
                  </a:lnTo>
                  <a:lnTo>
                    <a:pt x="17953584" y="8890"/>
                  </a:lnTo>
                  <a:lnTo>
                    <a:pt x="17963109" y="8890"/>
                  </a:lnTo>
                  <a:lnTo>
                    <a:pt x="17963109" y="3810"/>
                  </a:lnTo>
                  <a:close/>
                </a:path>
              </a:pathLst>
            </a:custGeom>
            <a:solidFill>
              <a:srgbClr val="A2A2A2"/>
            </a:solidFill>
          </p:spPr>
          <p:txBody>
            <a:bodyPr wrap="square" lIns="0" tIns="0" rIns="0" bIns="0" rtlCol="0"/>
            <a:lstStyle/>
            <a:p>
              <a:endParaRPr/>
            </a:p>
          </p:txBody>
        </p:sp>
        <p:sp>
          <p:nvSpPr>
            <p:cNvPr id="4" name="object 4"/>
            <p:cNvSpPr/>
            <p:nvPr/>
          </p:nvSpPr>
          <p:spPr>
            <a:xfrm>
              <a:off x="166738" y="154075"/>
              <a:ext cx="17954625" cy="9933940"/>
            </a:xfrm>
            <a:custGeom>
              <a:avLst/>
              <a:gdLst/>
              <a:ahLst/>
              <a:cxnLst/>
              <a:rect l="l" t="t" r="r" b="b"/>
              <a:pathLst>
                <a:path w="17954625" h="9933940">
                  <a:moveTo>
                    <a:pt x="17954524" y="3810"/>
                  </a:moveTo>
                  <a:lnTo>
                    <a:pt x="17952238" y="3810"/>
                  </a:lnTo>
                  <a:lnTo>
                    <a:pt x="17952238" y="0"/>
                  </a:lnTo>
                  <a:lnTo>
                    <a:pt x="17935575" y="0"/>
                  </a:lnTo>
                  <a:lnTo>
                    <a:pt x="17935575" y="8890"/>
                  </a:lnTo>
                  <a:lnTo>
                    <a:pt x="17935575" y="9525"/>
                  </a:lnTo>
                  <a:lnTo>
                    <a:pt x="17935575" y="19050"/>
                  </a:lnTo>
                  <a:lnTo>
                    <a:pt x="17935575" y="9918662"/>
                  </a:lnTo>
                  <a:lnTo>
                    <a:pt x="18948" y="9918662"/>
                  </a:lnTo>
                  <a:lnTo>
                    <a:pt x="18948" y="19050"/>
                  </a:lnTo>
                  <a:lnTo>
                    <a:pt x="17935575" y="19050"/>
                  </a:lnTo>
                  <a:lnTo>
                    <a:pt x="17935575" y="9525"/>
                  </a:lnTo>
                  <a:lnTo>
                    <a:pt x="18948" y="9525"/>
                  </a:lnTo>
                  <a:lnTo>
                    <a:pt x="9423" y="9525"/>
                  </a:lnTo>
                  <a:lnTo>
                    <a:pt x="9423" y="8890"/>
                  </a:lnTo>
                  <a:lnTo>
                    <a:pt x="17935575" y="8890"/>
                  </a:lnTo>
                  <a:lnTo>
                    <a:pt x="17935575" y="0"/>
                  </a:lnTo>
                  <a:lnTo>
                    <a:pt x="2286" y="0"/>
                  </a:lnTo>
                  <a:lnTo>
                    <a:pt x="2286" y="3810"/>
                  </a:lnTo>
                  <a:lnTo>
                    <a:pt x="0" y="3810"/>
                  </a:lnTo>
                  <a:lnTo>
                    <a:pt x="0" y="9933940"/>
                  </a:lnTo>
                  <a:lnTo>
                    <a:pt x="17954524" y="9933940"/>
                  </a:lnTo>
                  <a:lnTo>
                    <a:pt x="17954524" y="9525"/>
                  </a:lnTo>
                  <a:lnTo>
                    <a:pt x="17945100" y="9525"/>
                  </a:lnTo>
                  <a:lnTo>
                    <a:pt x="17945100" y="8890"/>
                  </a:lnTo>
                  <a:lnTo>
                    <a:pt x="17954524" y="8890"/>
                  </a:lnTo>
                  <a:lnTo>
                    <a:pt x="17954524" y="3810"/>
                  </a:lnTo>
                  <a:close/>
                </a:path>
              </a:pathLst>
            </a:custGeom>
            <a:solidFill>
              <a:srgbClr val="0D0D0D"/>
            </a:solidFill>
          </p:spPr>
          <p:txBody>
            <a:bodyPr wrap="square" lIns="0" tIns="0" rIns="0" bIns="0" rtlCol="0"/>
            <a:lstStyle/>
            <a:p>
              <a:endParaRPr/>
            </a:p>
          </p:txBody>
        </p:sp>
        <p:pic>
          <p:nvPicPr>
            <p:cNvPr id="5" name="object 5"/>
            <p:cNvPicPr/>
            <p:nvPr/>
          </p:nvPicPr>
          <p:blipFill>
            <a:blip r:embed="rId2" cstate="print"/>
            <a:stretch>
              <a:fillRect/>
            </a:stretch>
          </p:blipFill>
          <p:spPr>
            <a:xfrm>
              <a:off x="1624242" y="546104"/>
              <a:ext cx="13552288" cy="5084270"/>
            </a:xfrm>
            <a:prstGeom prst="rect">
              <a:avLst/>
            </a:prstGeom>
          </p:spPr>
        </p:pic>
      </p:grpSp>
      <p:sp>
        <p:nvSpPr>
          <p:cNvPr id="6" name="object 6"/>
          <p:cNvSpPr txBox="1"/>
          <p:nvPr/>
        </p:nvSpPr>
        <p:spPr>
          <a:xfrm>
            <a:off x="1272540" y="6329044"/>
            <a:ext cx="16034385" cy="846455"/>
          </a:xfrm>
          <a:prstGeom prst="rect">
            <a:avLst/>
          </a:prstGeom>
        </p:spPr>
        <p:txBody>
          <a:bodyPr vert="horz" wrap="square" lIns="0" tIns="26034" rIns="0" bIns="0" rtlCol="0">
            <a:spAutoFit/>
          </a:bodyPr>
          <a:lstStyle/>
          <a:p>
            <a:pPr marL="12700" marR="5080">
              <a:lnSpc>
                <a:spcPts val="3229"/>
              </a:lnSpc>
              <a:spcBef>
                <a:spcPts val="204"/>
              </a:spcBef>
            </a:pPr>
            <a:r>
              <a:rPr sz="2700" spc="-5" dirty="0">
                <a:solidFill>
                  <a:srgbClr val="585858"/>
                </a:solidFill>
                <a:latin typeface="Arial MT"/>
                <a:cs typeface="Arial MT"/>
              </a:rPr>
              <a:t>Here,</a:t>
            </a:r>
            <a:r>
              <a:rPr sz="2700" spc="10" dirty="0">
                <a:solidFill>
                  <a:srgbClr val="585858"/>
                </a:solidFill>
                <a:latin typeface="Arial MT"/>
                <a:cs typeface="Arial MT"/>
              </a:rPr>
              <a:t> </a:t>
            </a:r>
            <a:r>
              <a:rPr sz="2700" spc="-5" dirty="0">
                <a:solidFill>
                  <a:srgbClr val="585858"/>
                </a:solidFill>
                <a:latin typeface="Arial MT"/>
                <a:cs typeface="Arial MT"/>
              </a:rPr>
              <a:t>there’s</a:t>
            </a:r>
            <a:r>
              <a:rPr sz="2700" spc="15" dirty="0">
                <a:solidFill>
                  <a:srgbClr val="585858"/>
                </a:solidFill>
                <a:latin typeface="Arial MT"/>
                <a:cs typeface="Arial MT"/>
              </a:rPr>
              <a:t> </a:t>
            </a:r>
            <a:r>
              <a:rPr sz="2700" spc="-5" dirty="0">
                <a:solidFill>
                  <a:srgbClr val="585858"/>
                </a:solidFill>
                <a:latin typeface="Arial MT"/>
                <a:cs typeface="Arial MT"/>
              </a:rPr>
              <a:t>a</a:t>
            </a:r>
            <a:r>
              <a:rPr sz="2700" spc="15" dirty="0">
                <a:solidFill>
                  <a:srgbClr val="585858"/>
                </a:solidFill>
                <a:latin typeface="Arial MT"/>
                <a:cs typeface="Arial MT"/>
              </a:rPr>
              <a:t> </a:t>
            </a:r>
            <a:r>
              <a:rPr sz="2700" spc="-5" dirty="0">
                <a:solidFill>
                  <a:srgbClr val="585858"/>
                </a:solidFill>
                <a:latin typeface="Arial MT"/>
                <a:cs typeface="Arial MT"/>
              </a:rPr>
              <a:t>less</a:t>
            </a:r>
            <a:r>
              <a:rPr sz="2700" spc="15" dirty="0">
                <a:solidFill>
                  <a:srgbClr val="585858"/>
                </a:solidFill>
                <a:latin typeface="Arial MT"/>
                <a:cs typeface="Arial MT"/>
              </a:rPr>
              <a:t> </a:t>
            </a:r>
            <a:r>
              <a:rPr sz="2700" spc="-5" dirty="0">
                <a:solidFill>
                  <a:srgbClr val="585858"/>
                </a:solidFill>
                <a:latin typeface="Arial MT"/>
                <a:cs typeface="Arial MT"/>
              </a:rPr>
              <a:t>risk</a:t>
            </a:r>
            <a:r>
              <a:rPr sz="2700" spc="10" dirty="0">
                <a:solidFill>
                  <a:srgbClr val="585858"/>
                </a:solidFill>
                <a:latin typeface="Arial MT"/>
                <a:cs typeface="Arial MT"/>
              </a:rPr>
              <a:t> </a:t>
            </a:r>
            <a:r>
              <a:rPr sz="2700" spc="-5" dirty="0">
                <a:solidFill>
                  <a:srgbClr val="585858"/>
                </a:solidFill>
                <a:latin typeface="Arial MT"/>
                <a:cs typeface="Arial MT"/>
              </a:rPr>
              <a:t>in</a:t>
            </a:r>
            <a:r>
              <a:rPr sz="2700" spc="15" dirty="0">
                <a:solidFill>
                  <a:srgbClr val="585858"/>
                </a:solidFill>
                <a:latin typeface="Arial MT"/>
                <a:cs typeface="Arial MT"/>
              </a:rPr>
              <a:t> </a:t>
            </a:r>
            <a:r>
              <a:rPr sz="2700" spc="-5" dirty="0">
                <a:solidFill>
                  <a:srgbClr val="585858"/>
                </a:solidFill>
                <a:latin typeface="Arial MT"/>
                <a:cs typeface="Arial MT"/>
              </a:rPr>
              <a:t>giving</a:t>
            </a:r>
            <a:r>
              <a:rPr sz="2700" spc="15" dirty="0">
                <a:solidFill>
                  <a:srgbClr val="585858"/>
                </a:solidFill>
                <a:latin typeface="Arial MT"/>
                <a:cs typeface="Arial MT"/>
              </a:rPr>
              <a:t> </a:t>
            </a:r>
            <a:r>
              <a:rPr sz="2700" spc="-5" dirty="0">
                <a:solidFill>
                  <a:srgbClr val="585858"/>
                </a:solidFill>
                <a:latin typeface="Arial MT"/>
                <a:cs typeface="Arial MT"/>
              </a:rPr>
              <a:t>loan</a:t>
            </a:r>
            <a:r>
              <a:rPr sz="2700" spc="15" dirty="0">
                <a:solidFill>
                  <a:srgbClr val="585858"/>
                </a:solidFill>
                <a:latin typeface="Arial MT"/>
                <a:cs typeface="Arial MT"/>
              </a:rPr>
              <a:t> </a:t>
            </a:r>
            <a:r>
              <a:rPr sz="2700" dirty="0">
                <a:solidFill>
                  <a:srgbClr val="585858"/>
                </a:solidFill>
                <a:latin typeface="Arial MT"/>
                <a:cs typeface="Arial MT"/>
              </a:rPr>
              <a:t>to</a:t>
            </a:r>
            <a:r>
              <a:rPr sz="2700" spc="15" dirty="0">
                <a:solidFill>
                  <a:srgbClr val="585858"/>
                </a:solidFill>
                <a:latin typeface="Arial MT"/>
                <a:cs typeface="Arial MT"/>
              </a:rPr>
              <a:t> </a:t>
            </a:r>
            <a:r>
              <a:rPr sz="2700" spc="-5" dirty="0">
                <a:solidFill>
                  <a:srgbClr val="585858"/>
                </a:solidFill>
                <a:latin typeface="Arial MT"/>
                <a:cs typeface="Arial MT"/>
              </a:rPr>
              <a:t>people</a:t>
            </a:r>
            <a:r>
              <a:rPr sz="2700" spc="10" dirty="0">
                <a:solidFill>
                  <a:srgbClr val="585858"/>
                </a:solidFill>
                <a:latin typeface="Arial MT"/>
                <a:cs typeface="Arial MT"/>
              </a:rPr>
              <a:t> </a:t>
            </a:r>
            <a:r>
              <a:rPr sz="2700" spc="-5" dirty="0">
                <a:solidFill>
                  <a:srgbClr val="585858"/>
                </a:solidFill>
                <a:latin typeface="Arial MT"/>
                <a:cs typeface="Arial MT"/>
              </a:rPr>
              <a:t>who</a:t>
            </a:r>
            <a:r>
              <a:rPr sz="2700" spc="15" dirty="0">
                <a:solidFill>
                  <a:srgbClr val="585858"/>
                </a:solidFill>
                <a:latin typeface="Arial MT"/>
                <a:cs typeface="Arial MT"/>
              </a:rPr>
              <a:t> </a:t>
            </a:r>
            <a:r>
              <a:rPr sz="2700" spc="-5" dirty="0">
                <a:solidFill>
                  <a:srgbClr val="585858"/>
                </a:solidFill>
                <a:latin typeface="Arial MT"/>
                <a:cs typeface="Arial MT"/>
              </a:rPr>
              <a:t>are</a:t>
            </a:r>
            <a:r>
              <a:rPr sz="2700" spc="15" dirty="0">
                <a:solidFill>
                  <a:srgbClr val="585858"/>
                </a:solidFill>
                <a:latin typeface="Arial MT"/>
                <a:cs typeface="Arial MT"/>
              </a:rPr>
              <a:t> </a:t>
            </a:r>
            <a:r>
              <a:rPr sz="2700" spc="-5" dirty="0">
                <a:solidFill>
                  <a:srgbClr val="585858"/>
                </a:solidFill>
                <a:latin typeface="Arial MT"/>
                <a:cs typeface="Arial MT"/>
              </a:rPr>
              <a:t>highly</a:t>
            </a:r>
            <a:r>
              <a:rPr sz="2700" spc="15" dirty="0">
                <a:solidFill>
                  <a:srgbClr val="585858"/>
                </a:solidFill>
                <a:latin typeface="Arial MT"/>
                <a:cs typeface="Arial MT"/>
              </a:rPr>
              <a:t> </a:t>
            </a:r>
            <a:r>
              <a:rPr sz="2700" spc="-5" dirty="0">
                <a:solidFill>
                  <a:srgbClr val="585858"/>
                </a:solidFill>
                <a:latin typeface="Arial MT"/>
                <a:cs typeface="Arial MT"/>
              </a:rPr>
              <a:t>skilled</a:t>
            </a:r>
            <a:r>
              <a:rPr sz="2700" spc="10" dirty="0">
                <a:solidFill>
                  <a:srgbClr val="585858"/>
                </a:solidFill>
                <a:latin typeface="Arial MT"/>
                <a:cs typeface="Arial MT"/>
              </a:rPr>
              <a:t> </a:t>
            </a:r>
            <a:r>
              <a:rPr sz="2700" spc="-5" dirty="0">
                <a:solidFill>
                  <a:srgbClr val="585858"/>
                </a:solidFill>
                <a:latin typeface="Arial MT"/>
                <a:cs typeface="Arial MT"/>
              </a:rPr>
              <a:t>as</a:t>
            </a:r>
            <a:r>
              <a:rPr sz="2700" spc="15" dirty="0">
                <a:solidFill>
                  <a:srgbClr val="585858"/>
                </a:solidFill>
                <a:latin typeface="Arial MT"/>
                <a:cs typeface="Arial MT"/>
              </a:rPr>
              <a:t> </a:t>
            </a:r>
            <a:r>
              <a:rPr sz="2700" spc="-5" dirty="0">
                <a:solidFill>
                  <a:srgbClr val="585858"/>
                </a:solidFill>
                <a:latin typeface="Arial MT"/>
                <a:cs typeface="Arial MT"/>
              </a:rPr>
              <a:t>in</a:t>
            </a:r>
            <a:r>
              <a:rPr sz="2700" spc="15" dirty="0">
                <a:solidFill>
                  <a:srgbClr val="585858"/>
                </a:solidFill>
                <a:latin typeface="Arial MT"/>
                <a:cs typeface="Arial MT"/>
              </a:rPr>
              <a:t> </a:t>
            </a:r>
            <a:r>
              <a:rPr sz="2700" spc="-5" dirty="0">
                <a:solidFill>
                  <a:srgbClr val="585858"/>
                </a:solidFill>
                <a:latin typeface="Arial MT"/>
                <a:cs typeface="Arial MT"/>
              </a:rPr>
              <a:t>with</a:t>
            </a:r>
            <a:r>
              <a:rPr sz="2700" spc="15" dirty="0">
                <a:solidFill>
                  <a:srgbClr val="585858"/>
                </a:solidFill>
                <a:latin typeface="Arial MT"/>
                <a:cs typeface="Arial MT"/>
              </a:rPr>
              <a:t> </a:t>
            </a:r>
            <a:r>
              <a:rPr sz="2700" spc="-5" dirty="0">
                <a:solidFill>
                  <a:srgbClr val="585858"/>
                </a:solidFill>
                <a:latin typeface="Arial MT"/>
                <a:cs typeface="Arial MT"/>
              </a:rPr>
              <a:t>job</a:t>
            </a:r>
            <a:r>
              <a:rPr sz="2700" spc="15" dirty="0">
                <a:solidFill>
                  <a:srgbClr val="585858"/>
                </a:solidFill>
                <a:latin typeface="Arial MT"/>
                <a:cs typeface="Arial MT"/>
              </a:rPr>
              <a:t> </a:t>
            </a:r>
            <a:r>
              <a:rPr sz="2700" dirty="0">
                <a:solidFill>
                  <a:srgbClr val="585858"/>
                </a:solidFill>
                <a:latin typeface="Arial MT"/>
                <a:cs typeface="Arial MT"/>
              </a:rPr>
              <a:t>3.</a:t>
            </a:r>
            <a:r>
              <a:rPr sz="2700" spc="10" dirty="0">
                <a:solidFill>
                  <a:srgbClr val="585858"/>
                </a:solidFill>
                <a:latin typeface="Arial MT"/>
                <a:cs typeface="Arial MT"/>
              </a:rPr>
              <a:t> </a:t>
            </a:r>
            <a:r>
              <a:rPr sz="2700" spc="-5" dirty="0">
                <a:solidFill>
                  <a:srgbClr val="585858"/>
                </a:solidFill>
                <a:latin typeface="Arial MT"/>
                <a:cs typeface="Arial MT"/>
              </a:rPr>
              <a:t>Also,</a:t>
            </a:r>
            <a:r>
              <a:rPr sz="2700" spc="15" dirty="0">
                <a:solidFill>
                  <a:srgbClr val="585858"/>
                </a:solidFill>
                <a:latin typeface="Arial MT"/>
                <a:cs typeface="Arial MT"/>
              </a:rPr>
              <a:t> </a:t>
            </a:r>
            <a:r>
              <a:rPr sz="2700" spc="-5" dirty="0">
                <a:solidFill>
                  <a:srgbClr val="585858"/>
                </a:solidFill>
                <a:latin typeface="Arial MT"/>
                <a:cs typeface="Arial MT"/>
              </a:rPr>
              <a:t>there’s</a:t>
            </a:r>
            <a:r>
              <a:rPr sz="2700" spc="15" dirty="0">
                <a:solidFill>
                  <a:srgbClr val="585858"/>
                </a:solidFill>
                <a:latin typeface="Arial MT"/>
                <a:cs typeface="Arial MT"/>
              </a:rPr>
              <a:t> </a:t>
            </a:r>
            <a:r>
              <a:rPr sz="2700" spc="-5" dirty="0">
                <a:solidFill>
                  <a:srgbClr val="585858"/>
                </a:solidFill>
                <a:latin typeface="Arial MT"/>
                <a:cs typeface="Arial MT"/>
              </a:rPr>
              <a:t>a</a:t>
            </a:r>
            <a:r>
              <a:rPr sz="2700" spc="15" dirty="0">
                <a:solidFill>
                  <a:srgbClr val="585858"/>
                </a:solidFill>
                <a:latin typeface="Arial MT"/>
                <a:cs typeface="Arial MT"/>
              </a:rPr>
              <a:t> </a:t>
            </a:r>
            <a:r>
              <a:rPr sz="2700" spc="-5" dirty="0">
                <a:solidFill>
                  <a:srgbClr val="585858"/>
                </a:solidFill>
                <a:latin typeface="Arial MT"/>
                <a:cs typeface="Arial MT"/>
              </a:rPr>
              <a:t>high </a:t>
            </a:r>
            <a:r>
              <a:rPr sz="2700" spc="-735" dirty="0">
                <a:solidFill>
                  <a:srgbClr val="585858"/>
                </a:solidFill>
                <a:latin typeface="Arial MT"/>
                <a:cs typeface="Arial MT"/>
              </a:rPr>
              <a:t> </a:t>
            </a:r>
            <a:r>
              <a:rPr sz="2700" spc="-5" dirty="0">
                <a:solidFill>
                  <a:srgbClr val="585858"/>
                </a:solidFill>
                <a:latin typeface="Arial MT"/>
                <a:cs typeface="Arial MT"/>
              </a:rPr>
              <a:t>risk</a:t>
            </a:r>
            <a:r>
              <a:rPr sz="2700" dirty="0">
                <a:solidFill>
                  <a:srgbClr val="585858"/>
                </a:solidFill>
                <a:latin typeface="Arial MT"/>
                <a:cs typeface="Arial MT"/>
              </a:rPr>
              <a:t> </a:t>
            </a:r>
            <a:r>
              <a:rPr sz="2700" spc="-5" dirty="0">
                <a:solidFill>
                  <a:srgbClr val="585858"/>
                </a:solidFill>
                <a:latin typeface="Arial MT"/>
                <a:cs typeface="Arial MT"/>
              </a:rPr>
              <a:t>in</a:t>
            </a:r>
            <a:r>
              <a:rPr sz="2700" dirty="0">
                <a:solidFill>
                  <a:srgbClr val="585858"/>
                </a:solidFill>
                <a:latin typeface="Arial MT"/>
                <a:cs typeface="Arial MT"/>
              </a:rPr>
              <a:t> </a:t>
            </a:r>
            <a:r>
              <a:rPr sz="2700" spc="-5" dirty="0">
                <a:solidFill>
                  <a:srgbClr val="585858"/>
                </a:solidFill>
                <a:latin typeface="Arial MT"/>
                <a:cs typeface="Arial MT"/>
              </a:rPr>
              <a:t>giving</a:t>
            </a:r>
            <a:r>
              <a:rPr sz="2700" dirty="0">
                <a:solidFill>
                  <a:srgbClr val="585858"/>
                </a:solidFill>
                <a:latin typeface="Arial MT"/>
                <a:cs typeface="Arial MT"/>
              </a:rPr>
              <a:t> </a:t>
            </a:r>
            <a:r>
              <a:rPr sz="2700" spc="-5" dirty="0">
                <a:solidFill>
                  <a:srgbClr val="585858"/>
                </a:solidFill>
                <a:latin typeface="Arial MT"/>
                <a:cs typeface="Arial MT"/>
              </a:rPr>
              <a:t>the</a:t>
            </a:r>
            <a:r>
              <a:rPr sz="2700" dirty="0">
                <a:solidFill>
                  <a:srgbClr val="585858"/>
                </a:solidFill>
                <a:latin typeface="Arial MT"/>
                <a:cs typeface="Arial MT"/>
              </a:rPr>
              <a:t> </a:t>
            </a:r>
            <a:r>
              <a:rPr sz="2700" spc="-5" dirty="0">
                <a:solidFill>
                  <a:srgbClr val="585858"/>
                </a:solidFill>
                <a:latin typeface="Arial MT"/>
                <a:cs typeface="Arial MT"/>
              </a:rPr>
              <a:t>loan</a:t>
            </a:r>
            <a:r>
              <a:rPr sz="2700" spc="5" dirty="0">
                <a:solidFill>
                  <a:srgbClr val="585858"/>
                </a:solidFill>
                <a:latin typeface="Arial MT"/>
                <a:cs typeface="Arial MT"/>
              </a:rPr>
              <a:t> </a:t>
            </a:r>
            <a:r>
              <a:rPr sz="2700" dirty="0">
                <a:solidFill>
                  <a:srgbClr val="585858"/>
                </a:solidFill>
                <a:latin typeface="Arial MT"/>
                <a:cs typeface="Arial MT"/>
              </a:rPr>
              <a:t>for </a:t>
            </a:r>
            <a:r>
              <a:rPr sz="2700" spc="-5" dirty="0">
                <a:solidFill>
                  <a:srgbClr val="585858"/>
                </a:solidFill>
                <a:latin typeface="Arial MT"/>
                <a:cs typeface="Arial MT"/>
              </a:rPr>
              <a:t>credit</a:t>
            </a:r>
            <a:r>
              <a:rPr sz="2700" dirty="0">
                <a:solidFill>
                  <a:srgbClr val="585858"/>
                </a:solidFill>
                <a:latin typeface="Arial MT"/>
                <a:cs typeface="Arial MT"/>
              </a:rPr>
              <a:t> </a:t>
            </a:r>
            <a:r>
              <a:rPr sz="2700" spc="-5" dirty="0">
                <a:solidFill>
                  <a:srgbClr val="585858"/>
                </a:solidFill>
                <a:latin typeface="Arial MT"/>
                <a:cs typeface="Arial MT"/>
              </a:rPr>
              <a:t>amount</a:t>
            </a:r>
            <a:r>
              <a:rPr sz="2700" dirty="0">
                <a:solidFill>
                  <a:srgbClr val="585858"/>
                </a:solidFill>
                <a:latin typeface="Arial MT"/>
                <a:cs typeface="Arial MT"/>
              </a:rPr>
              <a:t> </a:t>
            </a:r>
            <a:r>
              <a:rPr sz="2700" spc="-5" dirty="0">
                <a:solidFill>
                  <a:srgbClr val="585858"/>
                </a:solidFill>
                <a:latin typeface="Arial MT"/>
                <a:cs typeface="Arial MT"/>
              </a:rPr>
              <a:t>above</a:t>
            </a:r>
            <a:r>
              <a:rPr sz="2700" spc="5" dirty="0">
                <a:solidFill>
                  <a:srgbClr val="585858"/>
                </a:solidFill>
                <a:latin typeface="Arial MT"/>
                <a:cs typeface="Arial MT"/>
              </a:rPr>
              <a:t> </a:t>
            </a:r>
            <a:r>
              <a:rPr sz="2700" spc="-5" dirty="0">
                <a:solidFill>
                  <a:srgbClr val="585858"/>
                </a:solidFill>
                <a:latin typeface="Arial MT"/>
                <a:cs typeface="Arial MT"/>
              </a:rPr>
              <a:t>100000.</a:t>
            </a:r>
            <a:endParaRPr sz="27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1220</Words>
  <Application>Microsoft Office PowerPoint</Application>
  <PresentationFormat>Custom</PresentationFormat>
  <Paragraphs>151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MT</vt:lpstr>
      <vt:lpstr>Calibri</vt:lpstr>
      <vt:lpstr>Inter</vt:lpstr>
      <vt:lpstr>Tahoma</vt:lpstr>
      <vt:lpstr>Trebuchet MS</vt:lpstr>
      <vt:lpstr>Office Theme</vt:lpstr>
      <vt:lpstr>Risk Management</vt:lpstr>
      <vt:lpstr>VALUE ADDED COURSE WORK TOPIC-RISK MANGMENT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risk on the basis of housing(own, free, rent)</vt:lpstr>
      <vt:lpstr>Analyzing risk on the basis of gender</vt:lpstr>
      <vt:lpstr>Analyzing risk on the basis of savings account</vt:lpstr>
      <vt:lpstr>PowerPoint Presentation</vt:lpstr>
      <vt:lpstr>ACCURACY OF DIFFERENT MACHINE LEARNING MODELS</vt:lpstr>
      <vt:lpstr>ACCURACY OF DIFFERENT MACHINE LEARNING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ADDED COURSE WORK TOPIC-RISK MANGMENT GROUP MEMBERS:- ASISH KUMAR SAHOO(202218022) AMIT MOHAPATRA (202218033) PRACHI SHAH (202218027) CHETANSHI MEHTA (202218023) VISHWA RAVAL (202218005)</dc:title>
  <dc:creator>2022 18005</dc:creator>
  <cp:keywords>DAFnLJyHIto,BAFjEVjhHRY</cp:keywords>
  <cp:lastModifiedBy>Tapobeeva Sahoo</cp:lastModifiedBy>
  <cp:revision>12</cp:revision>
  <dcterms:created xsi:type="dcterms:W3CDTF">2023-06-29T08:52:59Z</dcterms:created>
  <dcterms:modified xsi:type="dcterms:W3CDTF">2024-03-09T14:33:59Z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2023-06-29T00:00:00Z</vt:filetime>
  </property>
  <property fmtid="{D5CDD505-2E9C-101B-9397-08002B2CF9AE}" pid="3" name="Creator">
    <vt:lpwstr>Canva</vt:lpwstr>
  </property>
  <property fmtid="{D5CDD505-2E9C-101B-9397-08002B2CF9AE}" pid="4" name="LastSaved">
    <vt:filetime>2023-06-29T00:00:00Z</vt:filetime>
  </property>
</Properties>
</file>