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9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8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6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2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3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6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DF84208-428B-4943-A652-8E3A01FAF3A8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95FB230-A68F-432C-B877-49FD8EFA4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27BB1D-EB49-D0CD-76C5-3F57D2B95D6A}"/>
              </a:ext>
            </a:extLst>
          </p:cNvPr>
          <p:cNvSpPr txBox="1"/>
          <p:nvPr/>
        </p:nvSpPr>
        <p:spPr>
          <a:xfrm>
            <a:off x="2976465" y="1660849"/>
            <a:ext cx="633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sng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CAPSTONE PROJECT -1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CEEE0-7F7C-C263-9F3F-502BE538DDDC}"/>
              </a:ext>
            </a:extLst>
          </p:cNvPr>
          <p:cNvSpPr txBox="1"/>
          <p:nvPr/>
        </p:nvSpPr>
        <p:spPr>
          <a:xfrm>
            <a:off x="2768081" y="2873438"/>
            <a:ext cx="633548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C0C0C"/>
                </a:solidFill>
                <a:effectLst/>
                <a:latin typeface="Calibri" panose="020F0502020204030204" pitchFamily="34" charset="0"/>
              </a:rPr>
              <a:t>EXPLORATORY DATA ANALYSIS</a:t>
            </a:r>
            <a:endParaRPr lang="en-US" sz="2000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C0C0C"/>
                </a:solidFill>
                <a:effectLst/>
                <a:latin typeface="Calibri" panose="020F0502020204030204" pitchFamily="34" charset="0"/>
              </a:rPr>
              <a:t>(EDA)</a:t>
            </a:r>
            <a:endParaRPr lang="en-US" sz="2000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C0C0C"/>
                </a:solidFill>
                <a:effectLst/>
                <a:latin typeface="Calibri" panose="020F0502020204030204" pitchFamily="34" charset="0"/>
              </a:rPr>
              <a:t>ON</a:t>
            </a:r>
            <a:endParaRPr lang="en-US" sz="2000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C0C0C"/>
                </a:solidFill>
                <a:effectLst/>
                <a:latin typeface="Calibri" panose="020F0502020204030204" pitchFamily="34" charset="0"/>
              </a:rPr>
              <a:t>GOOGLE PLAY STORE APP REVIEW 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7EE31-625D-F854-9478-08445F1E32DB}"/>
              </a:ext>
            </a:extLst>
          </p:cNvPr>
          <p:cNvSpPr txBox="1"/>
          <p:nvPr/>
        </p:nvSpPr>
        <p:spPr>
          <a:xfrm>
            <a:off x="401216" y="5626359"/>
            <a:ext cx="209938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Team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Asit kumar Panda</a:t>
            </a:r>
          </a:p>
          <a:p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i="0" u="none" strike="noStrike" dirty="0"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C3EF1-9520-D655-EAF1-F99B14635430}"/>
              </a:ext>
            </a:extLst>
          </p:cNvPr>
          <p:cNvSpPr txBox="1"/>
          <p:nvPr/>
        </p:nvSpPr>
        <p:spPr>
          <a:xfrm>
            <a:off x="6774025" y="6107260"/>
            <a:ext cx="529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Under the Guidance of Team Almabetter</a:t>
            </a:r>
          </a:p>
        </p:txBody>
      </p:sp>
    </p:spTree>
    <p:extLst>
      <p:ext uri="{BB962C8B-B14F-4D97-AF65-F5344CB8AC3E}">
        <p14:creationId xmlns:p14="http://schemas.microsoft.com/office/powerpoint/2010/main" val="219659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7EF313-E238-E630-F42C-B07D2E5B0207}"/>
              </a:ext>
            </a:extLst>
          </p:cNvPr>
          <p:cNvSpPr txBox="1"/>
          <p:nvPr/>
        </p:nvSpPr>
        <p:spPr>
          <a:xfrm>
            <a:off x="1128761" y="123646"/>
            <a:ext cx="9934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Percentage of apps in each category in the playstore</a:t>
            </a:r>
            <a:endParaRPr lang="en-US" sz="3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4FC4A2-4807-8E2B-53C9-E5A8FA754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89" y="1239999"/>
            <a:ext cx="7613535" cy="4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26E5CC-C03B-7ED9-1017-6E8E6BFF2D76}"/>
              </a:ext>
            </a:extLst>
          </p:cNvPr>
          <p:cNvSpPr txBox="1"/>
          <p:nvPr/>
        </p:nvSpPr>
        <p:spPr>
          <a:xfrm>
            <a:off x="401216" y="5826272"/>
            <a:ext cx="11540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visualization we observe that percentage of apps present on google play store in each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Family, Game and tools apps are top 03 apps in play store which having 18.97%, 9.93% and 8.56% respectively.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F72E0F-4D20-0875-4C5C-FE33B10B6BDB}"/>
              </a:ext>
            </a:extLst>
          </p:cNvPr>
          <p:cNvSpPr txBox="1"/>
          <p:nvPr/>
        </p:nvSpPr>
        <p:spPr>
          <a:xfrm>
            <a:off x="2612329" y="104985"/>
            <a:ext cx="716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Average rating of the apps</a:t>
            </a:r>
            <a:endParaRPr lang="en-US" sz="3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EF3107-EF15-A06C-8FC1-D8F85C97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55" y="751316"/>
            <a:ext cx="9792185" cy="467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80FFA6-B5E3-3D3D-66BD-DE3E4485412F}"/>
              </a:ext>
            </a:extLst>
          </p:cNvPr>
          <p:cNvSpPr txBox="1"/>
          <p:nvPr/>
        </p:nvSpPr>
        <p:spPr>
          <a:xfrm>
            <a:off x="457200" y="5896947"/>
            <a:ext cx="1129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visualization we present the average rating of apps , most of the apps getting 4.3 rating from the customer.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0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17AFBB-1D5A-A045-44F6-DB457E71C73C}"/>
              </a:ext>
            </a:extLst>
          </p:cNvPr>
          <p:cNvSpPr txBox="1"/>
          <p:nvPr/>
        </p:nvSpPr>
        <p:spPr>
          <a:xfrm>
            <a:off x="989045" y="234818"/>
            <a:ext cx="99930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4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Most number of installs App's in Google playstore</a:t>
            </a:r>
            <a:endParaRPr lang="en-US" sz="3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9C8967F-B6D4-505C-5697-CB914F7A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05" y="1431776"/>
            <a:ext cx="9493412" cy="39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7CD6B-C940-0A31-08D8-902DEF5D28CD}"/>
              </a:ext>
            </a:extLst>
          </p:cNvPr>
          <p:cNvSpPr txBox="1"/>
          <p:nvPr/>
        </p:nvSpPr>
        <p:spPr>
          <a:xfrm>
            <a:off x="643812" y="5784980"/>
            <a:ext cx="11297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Here we present number of install apps in play store . We found Game, communication and tools app installed most in the google play store by the customer.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EAB929-A8D1-F2B5-6925-78622E3A4A7B}"/>
              </a:ext>
            </a:extLst>
          </p:cNvPr>
          <p:cNvSpPr txBox="1"/>
          <p:nvPr/>
        </p:nvSpPr>
        <p:spPr>
          <a:xfrm>
            <a:off x="1287624" y="234818"/>
            <a:ext cx="9246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What are the Top 10 installed apps</a:t>
            </a:r>
            <a:endParaRPr lang="en-US" sz="3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5E5EAE0-75E1-9FDB-A0DC-79F554316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63" y="1128411"/>
            <a:ext cx="10552243" cy="44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039B21-7A9B-3074-2A96-940A332BBA51}"/>
              </a:ext>
            </a:extLst>
          </p:cNvPr>
          <p:cNvSpPr txBox="1"/>
          <p:nvPr/>
        </p:nvSpPr>
        <p:spPr>
          <a:xfrm>
            <a:off x="558281" y="5735441"/>
            <a:ext cx="11383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visualization we found the top 10 installed apps from google play store. Subway surfers is the number one installed apps in the play store. After that candy crush saga &amp; Temple run-2 is the second and third installed apps.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8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78DB3D-3CA4-2E33-A348-73C9FD51120C}"/>
              </a:ext>
            </a:extLst>
          </p:cNvPr>
          <p:cNvSpPr txBox="1"/>
          <p:nvPr/>
        </p:nvSpPr>
        <p:spPr>
          <a:xfrm>
            <a:off x="1436915" y="234818"/>
            <a:ext cx="89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Top Free apps on Google Playstore</a:t>
            </a:r>
            <a:endParaRPr lang="en-US" sz="36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5FD0DE8-88A1-4C4A-CB52-A3F6B912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31" y="998376"/>
            <a:ext cx="10740021" cy="458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E686C6-154A-A887-AD31-E7D1AEE315FF}"/>
              </a:ext>
            </a:extLst>
          </p:cNvPr>
          <p:cNvSpPr txBox="1"/>
          <p:nvPr/>
        </p:nvSpPr>
        <p:spPr>
          <a:xfrm>
            <a:off x="510073" y="5766318"/>
            <a:ext cx="10740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presentation we found that categories wise top 20 free apps in the play store. Communication category apps are mostly free in the google play store.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2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157653-E0F0-9AFA-3012-1D0E312E9D94}"/>
              </a:ext>
            </a:extLst>
          </p:cNvPr>
          <p:cNvSpPr txBox="1"/>
          <p:nvPr/>
        </p:nvSpPr>
        <p:spPr>
          <a:xfrm>
            <a:off x="3189514" y="199048"/>
            <a:ext cx="581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SUMMARY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81BB8-7582-5F8D-7C07-86B81152FE03}"/>
              </a:ext>
            </a:extLst>
          </p:cNvPr>
          <p:cNvSpPr txBox="1"/>
          <p:nvPr/>
        </p:nvSpPr>
        <p:spPr>
          <a:xfrm>
            <a:off x="943946" y="1209864"/>
            <a:ext cx="109976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 this project we analyzing play store applications, we have worked  on several parameters which would help any organization to do well in launching their apps on the play store.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1. 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Percentage of free apps = ~92%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2. 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 content category ~82% app from Everyone section.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Most of the apps are Free, so focusing on free app is more important.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3. 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Family, Game and Tools are top three categories having 1832, 959 and 827 app count. 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4. 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 per percentage of App in each category is Family, Game and Tools  18.97%, 9.93% &amp; 8.56% .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5. 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Tops 3 apps which having rating 4.3,4.4,4.5 respectively. 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6. 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Category with the highest average app installs: Game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7. 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Subway Surfers have a number one top installed app in the google playstore.</a:t>
            </a:r>
          </a:p>
        </p:txBody>
      </p:sp>
    </p:spTree>
    <p:extLst>
      <p:ext uri="{BB962C8B-B14F-4D97-AF65-F5344CB8AC3E}">
        <p14:creationId xmlns:p14="http://schemas.microsoft.com/office/powerpoint/2010/main" val="95454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78DB3D-3CA4-2E33-A348-73C9FD51120C}"/>
              </a:ext>
            </a:extLst>
          </p:cNvPr>
          <p:cNvSpPr txBox="1"/>
          <p:nvPr/>
        </p:nvSpPr>
        <p:spPr>
          <a:xfrm>
            <a:off x="3209731" y="2875002"/>
            <a:ext cx="59809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6600" i="0" u="none" strike="noStrike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THANK YOU</a:t>
            </a:r>
            <a:endParaRPr lang="en-US" sz="6600" dirty="0">
              <a:ln w="0"/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9404B-D6B2-A6C8-F77C-E2B29F394754}"/>
              </a:ext>
            </a:extLst>
          </p:cNvPr>
          <p:cNvSpPr txBox="1"/>
          <p:nvPr/>
        </p:nvSpPr>
        <p:spPr>
          <a:xfrm>
            <a:off x="4236097" y="377604"/>
            <a:ext cx="3719805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D717A1-1415-5866-A32C-A4F39BB75D70}"/>
              </a:ext>
            </a:extLst>
          </p:cNvPr>
          <p:cNvSpPr txBox="1"/>
          <p:nvPr/>
        </p:nvSpPr>
        <p:spPr>
          <a:xfrm>
            <a:off x="786880" y="2453652"/>
            <a:ext cx="2329543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D0161-B10D-71DA-65C4-6AEB62BBB9FE}"/>
              </a:ext>
            </a:extLst>
          </p:cNvPr>
          <p:cNvSpPr txBox="1"/>
          <p:nvPr/>
        </p:nvSpPr>
        <p:spPr>
          <a:xfrm>
            <a:off x="1460240" y="3054181"/>
            <a:ext cx="3312367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DEE95-54FF-604E-32AA-9A366A962880}"/>
              </a:ext>
            </a:extLst>
          </p:cNvPr>
          <p:cNvSpPr txBox="1"/>
          <p:nvPr/>
        </p:nvSpPr>
        <p:spPr>
          <a:xfrm>
            <a:off x="3234611" y="3654710"/>
            <a:ext cx="25068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FC0B0-2C5A-DB08-D692-D79863D43DC4}"/>
              </a:ext>
            </a:extLst>
          </p:cNvPr>
          <p:cNvSpPr txBox="1"/>
          <p:nvPr/>
        </p:nvSpPr>
        <p:spPr>
          <a:xfrm>
            <a:off x="4335624" y="4255239"/>
            <a:ext cx="417389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81682-A43F-4955-B344-E38469508C25}"/>
              </a:ext>
            </a:extLst>
          </p:cNvPr>
          <p:cNvSpPr txBox="1"/>
          <p:nvPr/>
        </p:nvSpPr>
        <p:spPr>
          <a:xfrm>
            <a:off x="6646506" y="4970536"/>
            <a:ext cx="357051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SUMMARY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AB261F-DAD3-8C44-FD5F-29E37E1CECDE}"/>
              </a:ext>
            </a:extLst>
          </p:cNvPr>
          <p:cNvCxnSpPr>
            <a:stCxn id="2" idx="2"/>
          </p:cNvCxnSpPr>
          <p:nvPr/>
        </p:nvCxnSpPr>
        <p:spPr>
          <a:xfrm flipH="1">
            <a:off x="6095999" y="1208601"/>
            <a:ext cx="1" cy="62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971586-3E1D-B9D1-6033-B30DA10AE2F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951650" y="1861082"/>
            <a:ext cx="2" cy="59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D3269-6124-7EB6-5F1C-57F9175AC8D2}"/>
              </a:ext>
            </a:extLst>
          </p:cNvPr>
          <p:cNvCxnSpPr>
            <a:cxnSpLocks/>
          </p:cNvCxnSpPr>
          <p:nvPr/>
        </p:nvCxnSpPr>
        <p:spPr>
          <a:xfrm flipH="1">
            <a:off x="1951650" y="1838131"/>
            <a:ext cx="4144349" cy="2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091BB8-FD92-5A5F-2241-9214CAF97D9D}"/>
              </a:ext>
            </a:extLst>
          </p:cNvPr>
          <p:cNvCxnSpPr>
            <a:cxnSpLocks/>
          </p:cNvCxnSpPr>
          <p:nvPr/>
        </p:nvCxnSpPr>
        <p:spPr>
          <a:xfrm>
            <a:off x="6724262" y="1231552"/>
            <a:ext cx="0" cy="302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127290-7B27-1F6E-0667-B6AF1CEFF957}"/>
              </a:ext>
            </a:extLst>
          </p:cNvPr>
          <p:cNvCxnSpPr>
            <a:cxnSpLocks/>
          </p:cNvCxnSpPr>
          <p:nvPr/>
        </p:nvCxnSpPr>
        <p:spPr>
          <a:xfrm>
            <a:off x="6167533" y="1231552"/>
            <a:ext cx="0" cy="793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E0E3C-DCFC-9DA3-60DB-06DFFC953706}"/>
              </a:ext>
            </a:extLst>
          </p:cNvPr>
          <p:cNvCxnSpPr>
            <a:cxnSpLocks/>
          </p:cNvCxnSpPr>
          <p:nvPr/>
        </p:nvCxnSpPr>
        <p:spPr>
          <a:xfrm flipH="1">
            <a:off x="3855097" y="2024743"/>
            <a:ext cx="2309326" cy="14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440095-8055-F8F8-EA0D-610B33711E0A}"/>
              </a:ext>
            </a:extLst>
          </p:cNvPr>
          <p:cNvCxnSpPr>
            <a:cxnSpLocks/>
          </p:cNvCxnSpPr>
          <p:nvPr/>
        </p:nvCxnSpPr>
        <p:spPr>
          <a:xfrm>
            <a:off x="3855097" y="2039598"/>
            <a:ext cx="0" cy="1014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C573E4-9A29-D099-66DE-25E409CDD306}"/>
              </a:ext>
            </a:extLst>
          </p:cNvPr>
          <p:cNvCxnSpPr>
            <a:cxnSpLocks/>
          </p:cNvCxnSpPr>
          <p:nvPr/>
        </p:nvCxnSpPr>
        <p:spPr>
          <a:xfrm>
            <a:off x="6319933" y="1231551"/>
            <a:ext cx="0" cy="96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C4F9CB-666B-8207-0457-BCB79AB51642}"/>
              </a:ext>
            </a:extLst>
          </p:cNvPr>
          <p:cNvCxnSpPr>
            <a:cxnSpLocks/>
          </p:cNvCxnSpPr>
          <p:nvPr/>
        </p:nvCxnSpPr>
        <p:spPr>
          <a:xfrm flipH="1">
            <a:off x="5103845" y="2199581"/>
            <a:ext cx="1204427" cy="1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FDE954-03F6-5F1D-5275-68EB69B59F4F}"/>
              </a:ext>
            </a:extLst>
          </p:cNvPr>
          <p:cNvCxnSpPr>
            <a:cxnSpLocks/>
          </p:cNvCxnSpPr>
          <p:nvPr/>
        </p:nvCxnSpPr>
        <p:spPr>
          <a:xfrm>
            <a:off x="5103845" y="2218148"/>
            <a:ext cx="0" cy="1436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E4946E-5C2F-675D-AB4A-2BCFFCD3B52B}"/>
              </a:ext>
            </a:extLst>
          </p:cNvPr>
          <p:cNvCxnSpPr>
            <a:cxnSpLocks/>
          </p:cNvCxnSpPr>
          <p:nvPr/>
        </p:nvCxnSpPr>
        <p:spPr>
          <a:xfrm>
            <a:off x="7004178" y="1231551"/>
            <a:ext cx="0" cy="96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B53D6C-CBA0-8482-3F74-AD17967870BA}"/>
              </a:ext>
            </a:extLst>
          </p:cNvPr>
          <p:cNvCxnSpPr>
            <a:cxnSpLocks/>
          </p:cNvCxnSpPr>
          <p:nvPr/>
        </p:nvCxnSpPr>
        <p:spPr>
          <a:xfrm flipH="1">
            <a:off x="7005346" y="2199581"/>
            <a:ext cx="1868066" cy="15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B16826-81FD-4EA6-F4EE-88D3D63BE44C}"/>
              </a:ext>
            </a:extLst>
          </p:cNvPr>
          <p:cNvCxnSpPr>
            <a:cxnSpLocks/>
          </p:cNvCxnSpPr>
          <p:nvPr/>
        </p:nvCxnSpPr>
        <p:spPr>
          <a:xfrm>
            <a:off x="8873412" y="2214704"/>
            <a:ext cx="0" cy="275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68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A85691-045A-29BB-09DE-8C6CF434DA5C}"/>
              </a:ext>
            </a:extLst>
          </p:cNvPr>
          <p:cNvSpPr txBox="1"/>
          <p:nvPr/>
        </p:nvSpPr>
        <p:spPr>
          <a:xfrm>
            <a:off x="2072215" y="317433"/>
            <a:ext cx="846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INTRODUCTION OF PLAYSTORE</a:t>
            </a:r>
            <a:endParaRPr lang="en-US" sz="3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9C7374-DBDD-B443-ADD9-62D41ED5626B}"/>
              </a:ext>
            </a:extLst>
          </p:cNvPr>
          <p:cNvSpPr/>
          <p:nvPr/>
        </p:nvSpPr>
        <p:spPr>
          <a:xfrm>
            <a:off x="4853471" y="1648208"/>
            <a:ext cx="2136711" cy="11943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0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0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Google Play Store is an online store  for android applications</a:t>
            </a:r>
            <a:endParaRPr lang="en-US" sz="1000" b="0" dirty="0">
              <a:effectLst/>
            </a:endParaRPr>
          </a:p>
          <a:p>
            <a:br>
              <a:rPr lang="en-US" sz="1000" dirty="0"/>
            </a:br>
            <a:endParaRPr lang="en-US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0EDEA1-8863-FE0D-4019-9944E02C9C6C}"/>
              </a:ext>
            </a:extLst>
          </p:cNvPr>
          <p:cNvSpPr/>
          <p:nvPr/>
        </p:nvSpPr>
        <p:spPr>
          <a:xfrm>
            <a:off x="7206341" y="2522040"/>
            <a:ext cx="2136711" cy="11943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5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0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Games, movies, TV shows, books, and  many more categories are available</a:t>
            </a:r>
            <a:endParaRPr lang="en-US" sz="1000" b="0" dirty="0">
              <a:effectLst/>
            </a:endParaRPr>
          </a:p>
          <a:p>
            <a:br>
              <a:rPr lang="en-US" sz="500" dirty="0"/>
            </a:br>
            <a:endParaRPr lang="en-US" sz="5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br>
              <a:rPr lang="en-US" sz="500" dirty="0"/>
            </a:br>
            <a:endParaRPr lang="en-US" sz="5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379DB-81B8-881A-BBE3-7746CC3AE90A}"/>
              </a:ext>
            </a:extLst>
          </p:cNvPr>
          <p:cNvSpPr/>
          <p:nvPr/>
        </p:nvSpPr>
        <p:spPr>
          <a:xfrm>
            <a:off x="6951592" y="4886991"/>
            <a:ext cx="2136711" cy="1087021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8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4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Available in 190 countries </a:t>
            </a:r>
            <a:endParaRPr lang="en-US" sz="1000" b="0" dirty="0">
              <a:effectLst/>
            </a:endParaRPr>
          </a:p>
          <a:p>
            <a:br>
              <a:rPr lang="en-US" sz="800" dirty="0"/>
            </a:br>
            <a:endParaRPr lang="en-US" sz="8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br>
              <a:rPr lang="en-US" sz="800" dirty="0"/>
            </a:br>
            <a:endParaRPr lang="en-US" sz="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472657-6D9A-45EA-EA71-C03C9824B501}"/>
              </a:ext>
            </a:extLst>
          </p:cNvPr>
          <p:cNvSpPr/>
          <p:nvPr/>
        </p:nvSpPr>
        <p:spPr>
          <a:xfrm>
            <a:off x="4215411" y="5309209"/>
            <a:ext cx="2136711" cy="119431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4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Safe, secure, and convenient</a:t>
            </a:r>
            <a:endParaRPr lang="en-US" sz="1000" b="0" dirty="0">
              <a:effectLst/>
            </a:endParaRPr>
          </a:p>
          <a:p>
            <a:br>
              <a:rPr lang="en-US" sz="800" dirty="0"/>
            </a:br>
            <a:endParaRPr lang="en-US" sz="8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br>
              <a:rPr lang="en-US" sz="800" dirty="0"/>
            </a:br>
            <a:endParaRPr lang="en-US" sz="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1CD19E-26AB-2C65-0FB2-942BB55BFA46}"/>
              </a:ext>
            </a:extLst>
          </p:cNvPr>
          <p:cNvSpPr/>
          <p:nvPr/>
        </p:nvSpPr>
        <p:spPr>
          <a:xfrm>
            <a:off x="2162676" y="2842526"/>
            <a:ext cx="2136711" cy="1194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8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Their products available to over two billion people</a:t>
            </a:r>
            <a:endParaRPr lang="en-US" sz="10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br>
              <a:rPr lang="en-US" sz="800" dirty="0"/>
            </a:br>
            <a:endParaRPr lang="en-US" sz="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A26173-B26E-5A54-ED6B-371BBA30728F}"/>
              </a:ext>
            </a:extLst>
          </p:cNvPr>
          <p:cNvSpPr/>
          <p:nvPr/>
        </p:nvSpPr>
        <p:spPr>
          <a:xfrm>
            <a:off x="4845696" y="3526970"/>
            <a:ext cx="2136711" cy="119431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8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Google Play Store</a:t>
            </a:r>
            <a:endParaRPr lang="en-US" sz="1600" b="0" dirty="0">
              <a:effectLst/>
            </a:endParaRPr>
          </a:p>
          <a:p>
            <a:br>
              <a:rPr lang="en-US" sz="1200" dirty="0"/>
            </a:br>
            <a:endParaRPr lang="en-US" sz="12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br>
              <a:rPr lang="en-US" sz="1200" dirty="0"/>
            </a:br>
            <a:endParaRPr lang="en-US" sz="12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ED6E7F8-74C1-B933-8958-87804EFA70C6}"/>
              </a:ext>
            </a:extLst>
          </p:cNvPr>
          <p:cNvSpPr/>
          <p:nvPr/>
        </p:nvSpPr>
        <p:spPr>
          <a:xfrm rot="10800000">
            <a:off x="5739880" y="2914062"/>
            <a:ext cx="363894" cy="582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F6E924E-25F8-BD69-ED41-D07A7CEAAF08}"/>
              </a:ext>
            </a:extLst>
          </p:cNvPr>
          <p:cNvSpPr/>
          <p:nvPr/>
        </p:nvSpPr>
        <p:spPr>
          <a:xfrm rot="14000655">
            <a:off x="6953637" y="3415158"/>
            <a:ext cx="363894" cy="582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50DAB43-BFA2-582E-7297-1B1A1B9B8D4D}"/>
              </a:ext>
            </a:extLst>
          </p:cNvPr>
          <p:cNvSpPr/>
          <p:nvPr/>
        </p:nvSpPr>
        <p:spPr>
          <a:xfrm rot="19028123">
            <a:off x="6818106" y="4431825"/>
            <a:ext cx="348287" cy="6937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DB45900-5EEB-2D2F-32FA-AC7D7585F27A}"/>
              </a:ext>
            </a:extLst>
          </p:cNvPr>
          <p:cNvSpPr/>
          <p:nvPr/>
        </p:nvSpPr>
        <p:spPr>
          <a:xfrm rot="957972">
            <a:off x="5301123" y="4715456"/>
            <a:ext cx="363894" cy="595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537B2B-2C34-DFE0-5FBE-8EF513ABD64C}"/>
              </a:ext>
            </a:extLst>
          </p:cNvPr>
          <p:cNvSpPr/>
          <p:nvPr/>
        </p:nvSpPr>
        <p:spPr>
          <a:xfrm rot="7410383">
            <a:off x="4408262" y="3429527"/>
            <a:ext cx="363894" cy="6580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5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5D993C-2F37-1DC0-97C2-BBBD7DC135A9}"/>
              </a:ext>
            </a:extLst>
          </p:cNvPr>
          <p:cNvSpPr txBox="1"/>
          <p:nvPr/>
        </p:nvSpPr>
        <p:spPr>
          <a:xfrm>
            <a:off x="2900265" y="494522"/>
            <a:ext cx="639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PROBLEM STATEMENT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47125-6A00-3528-0949-B7681D9DDC23}"/>
              </a:ext>
            </a:extLst>
          </p:cNvPr>
          <p:cNvSpPr txBox="1"/>
          <p:nvPr/>
        </p:nvSpPr>
        <p:spPr>
          <a:xfrm>
            <a:off x="698239" y="1455576"/>
            <a:ext cx="1108632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Play store is a huge market for android application, so we will perform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exploratory data analysis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play store data to get some desired comments on play store such as – </a:t>
            </a:r>
            <a:endParaRPr lang="en-US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Number of Paid Apps &amp; Free Apps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which category apps are found more on play store 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Top categories Apps on Google Play store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Percentage of apps in each category in the play store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Average rating of the apps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N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umber of installs App's in Google play sore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Top 10 installed apps ?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 Top Free apps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From all these points a developer can understand in which region they should work for highest return of investment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45E21F-1F2F-D27F-353D-59001F3CF418}"/>
              </a:ext>
            </a:extLst>
          </p:cNvPr>
          <p:cNvSpPr txBox="1"/>
          <p:nvPr/>
        </p:nvSpPr>
        <p:spPr>
          <a:xfrm>
            <a:off x="1390261" y="494523"/>
            <a:ext cx="4637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1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DATA OVERVIEW</a:t>
            </a:r>
            <a:endParaRPr lang="en-US" sz="3600" b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D0860-EE33-9ABA-63BF-87B77A6C1EAD}"/>
              </a:ext>
            </a:extLst>
          </p:cNvPr>
          <p:cNvSpPr txBox="1"/>
          <p:nvPr/>
        </p:nvSpPr>
        <p:spPr>
          <a:xfrm>
            <a:off x="1054359" y="1318419"/>
            <a:ext cx="5309118" cy="523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sng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Play Store Data</a:t>
            </a:r>
            <a:endParaRPr lang="en-US" sz="16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data contains the property and characteristics of each apps</a:t>
            </a:r>
            <a:endParaRPr lang="en-US" sz="1600" b="0" dirty="0">
              <a:effectLst/>
            </a:endParaRP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App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Category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Rating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Reviews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Size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Installs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Price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Content rating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Genres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Last updated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Current ver</a:t>
            </a:r>
          </a:p>
          <a:p>
            <a:pPr marL="358140" rtl="0" fontAlgn="base">
              <a:spcBef>
                <a:spcPts val="5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Android ver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3714D-ABFC-F72D-A8AA-65BCFE34A99F}"/>
              </a:ext>
            </a:extLst>
          </p:cNvPr>
          <p:cNvSpPr txBox="1"/>
          <p:nvPr/>
        </p:nvSpPr>
        <p:spPr>
          <a:xfrm>
            <a:off x="7273990" y="1318419"/>
            <a:ext cx="4257869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sng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User Reviews</a:t>
            </a:r>
            <a:endParaRPr lang="en-US" sz="1600" b="0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0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data includes reviews based on user's personal experience, this can be converted in variable and can be used for analysis</a:t>
            </a:r>
            <a:endParaRPr lang="en-US" sz="1600" b="0" dirty="0">
              <a:effectLst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Translated_Reviews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Sentiment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Sentiment_Polarity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Sentiment_subjectivity</a:t>
            </a:r>
          </a:p>
        </p:txBody>
      </p:sp>
    </p:spTree>
    <p:extLst>
      <p:ext uri="{BB962C8B-B14F-4D97-AF65-F5344CB8AC3E}">
        <p14:creationId xmlns:p14="http://schemas.microsoft.com/office/powerpoint/2010/main" val="54333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420" y="358746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67AAC-65CC-6903-81EF-4A8D647B97BD}"/>
              </a:ext>
            </a:extLst>
          </p:cNvPr>
          <p:cNvSpPr txBox="1"/>
          <p:nvPr/>
        </p:nvSpPr>
        <p:spPr>
          <a:xfrm>
            <a:off x="1785257" y="306945"/>
            <a:ext cx="8322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EXPLORATORY DATA ANALYSIS</a:t>
            </a:r>
            <a:endParaRPr lang="en-US" sz="3600" dirty="0"/>
          </a:p>
        </p:txBody>
      </p:sp>
      <p:pic>
        <p:nvPicPr>
          <p:cNvPr id="3" name="Picture 2" descr="How to do Exploratory Data Analysis | by James Thorn | Towards Data Science">
            <a:extLst>
              <a:ext uri="{FF2B5EF4-FFF2-40B4-BE49-F238E27FC236}">
                <a16:creationId xmlns:a16="http://schemas.microsoft.com/office/drawing/2014/main" id="{B3AF04EE-AE20-D55F-EF7F-4EF90FA17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57" y="1371063"/>
            <a:ext cx="8901793" cy="498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57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7B401A5-31A8-C484-8017-4041A3C1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0941" y="893043"/>
            <a:ext cx="5690118" cy="49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FF6DDA-46F8-752D-A93F-14C713F5CF96}"/>
              </a:ext>
            </a:extLst>
          </p:cNvPr>
          <p:cNvSpPr txBox="1"/>
          <p:nvPr/>
        </p:nvSpPr>
        <p:spPr>
          <a:xfrm>
            <a:off x="442427" y="5795679"/>
            <a:ext cx="11307146" cy="615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graph we visualize the percentage of free and paid apps. After distribution of all apps from google play store we found 92.18 % of apps available free and 7.82 % of apps found paid version.</a:t>
            </a:r>
          </a:p>
        </p:txBody>
      </p:sp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2AEBE-E925-4263-8C58-F69FE0D84FCD}"/>
              </a:ext>
            </a:extLst>
          </p:cNvPr>
          <p:cNvSpPr txBox="1"/>
          <p:nvPr/>
        </p:nvSpPr>
        <p:spPr>
          <a:xfrm>
            <a:off x="2064301" y="158888"/>
            <a:ext cx="887516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4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Number of Paid Apps &amp; Free Apps</a:t>
            </a:r>
          </a:p>
        </p:txBody>
      </p:sp>
    </p:spTree>
    <p:extLst>
      <p:ext uri="{BB962C8B-B14F-4D97-AF65-F5344CB8AC3E}">
        <p14:creationId xmlns:p14="http://schemas.microsoft.com/office/powerpoint/2010/main" val="144729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9970DE-CB03-9A3E-DF77-5137741ED28F}"/>
              </a:ext>
            </a:extLst>
          </p:cNvPr>
          <p:cNvSpPr txBox="1"/>
          <p:nvPr/>
        </p:nvSpPr>
        <p:spPr>
          <a:xfrm>
            <a:off x="2220663" y="111968"/>
            <a:ext cx="76138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4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Content Rating category apps</a:t>
            </a:r>
            <a:endParaRPr lang="en-US" sz="3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8A6BFF-F47D-290E-E830-5EE0629C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55" y="1240366"/>
            <a:ext cx="8330729" cy="438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E2A24A-4B9C-6664-DFEB-5D1E8E4A10D1}"/>
              </a:ext>
            </a:extLst>
          </p:cNvPr>
          <p:cNvSpPr txBox="1"/>
          <p:nvPr/>
        </p:nvSpPr>
        <p:spPr>
          <a:xfrm>
            <a:off x="830426" y="5758582"/>
            <a:ext cx="11111202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fontAlgn="base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observation we visualize which app is more found on play store. We found that Everyone category app is found more in play store with 81.82 %.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2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maBetter">
            <a:extLst>
              <a:ext uri="{FF2B5EF4-FFF2-40B4-BE49-F238E27FC236}">
                <a16:creationId xmlns:a16="http://schemas.microsoft.com/office/drawing/2014/main" id="{8EAAD9CA-9FF9-0060-0328-80B3FBB7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90" y="234818"/>
            <a:ext cx="819538" cy="76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636AFE-C57E-DE14-6AAD-4AF57AFD978B}"/>
              </a:ext>
            </a:extLst>
          </p:cNvPr>
          <p:cNvSpPr txBox="1"/>
          <p:nvPr/>
        </p:nvSpPr>
        <p:spPr>
          <a:xfrm>
            <a:off x="2024160" y="234818"/>
            <a:ext cx="8815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Top categories Apps on Playstore</a:t>
            </a:r>
            <a:endParaRPr lang="en-US" sz="3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786E0B-212C-7B90-F1AD-3A43DAD8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2" y="1044985"/>
            <a:ext cx="10606767" cy="484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0C8F68-4E63-A621-A29F-415A08A1BCEA}"/>
              </a:ext>
            </a:extLst>
          </p:cNvPr>
          <p:cNvSpPr txBox="1"/>
          <p:nvPr/>
        </p:nvSpPr>
        <p:spPr>
          <a:xfrm>
            <a:off x="391884" y="6119596"/>
            <a:ext cx="117099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 this observation </a:t>
            </a:r>
            <a:r>
              <a:rPr lang="en-US" i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en-US" sz="1600" i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found Family , game and tools apps are top 03 apps on play store.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247438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420</TotalTime>
  <Words>750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Courier New</vt:lpstr>
      <vt:lpstr>Times New Roman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Asit kumar</dc:creator>
  <cp:lastModifiedBy>Asit kumar Panda</cp:lastModifiedBy>
  <cp:revision>71</cp:revision>
  <dcterms:created xsi:type="dcterms:W3CDTF">2022-12-22T16:45:54Z</dcterms:created>
  <dcterms:modified xsi:type="dcterms:W3CDTF">2023-01-11T18:52:02Z</dcterms:modified>
</cp:coreProperties>
</file>