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2" r:id="rId5"/>
    <p:sldId id="259" r:id="rId6"/>
    <p:sldId id="263" r:id="rId7"/>
    <p:sldId id="264" r:id="rId8"/>
    <p:sldId id="265" r:id="rId9"/>
    <p:sldId id="266" r:id="rId10"/>
    <p:sldId id="260" r:id="rId11"/>
    <p:sldId id="261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68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1.1 C++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程序概貌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 phldr="1"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F7BBA6-AEA4-4895-A02D-285B661D9D9C}">
      <dgm:prSet phldrT="[文本]" phldr="1"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779102E-6165-49D2-934D-660C4322D83B}" type="par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060FA2-4BEA-4643-8A75-2632374CD0CB}" type="sib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29C4D1B7-8C8A-4E24-9E0C-5F96A325DC83}" type="pres">
      <dgm:prSet presAssocID="{A219597B-31E5-47F6-97E6-030D3578B5C3}" presName="parSpace" presStyleCnt="0"/>
      <dgm:spPr/>
    </dgm:pt>
    <dgm:pt modelId="{9395227A-FF8B-45C5-AEEA-F2AB2FD80348}" type="pres">
      <dgm:prSet presAssocID="{6FF7BBA6-AEA4-4895-A02D-285B661D9D9C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C6E9BC03-E7B5-4D18-A1E8-3D5628232A5F}" type="presOf" srcId="{0AC1F50B-C65C-453B-9F1A-C55AC0D2A0F9}" destId="{44EDB10B-79F2-4196-BB71-2C3514587C5D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FDF3473C-EE50-4646-BA69-0293C7549A7E}" srcId="{A885556A-91B6-419D-A877-1CB35B9D2E52}" destId="{6FF7BBA6-AEA4-4895-A02D-285B661D9D9C}" srcOrd="2" destOrd="0" parTransId="{D779102E-6165-49D2-934D-660C4322D83B}" sibTransId="{5B060FA2-4BEA-4643-8A75-2632374CD0CB}"/>
    <dgm:cxn modelId="{59FB5151-4D65-42A2-8D8E-0CABAB36A287}" type="presOf" srcId="{29D6AB23-25DA-4DA8-BB7D-445FE441D7CC}" destId="{7CB280A8-87FF-4D94-8E72-2FF508DAAB2A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D65015D8-FC32-41C2-813D-BA1007FE7136}" type="presOf" srcId="{6FF7BBA6-AEA4-4895-A02D-285B661D9D9C}" destId="{9395227A-FF8B-45C5-AEEA-F2AB2FD80348}" srcOrd="0" destOrd="0" presId="urn:microsoft.com/office/officeart/2005/8/layout/hChevron3"/>
    <dgm:cxn modelId="{A688D8F4-9C11-46AF-88DF-B826F7C688BD}" type="presOf" srcId="{A885556A-91B6-419D-A877-1CB35B9D2E52}" destId="{BB44B8D7-DA2A-4A62-9CCC-6CE3C07D2D28}" srcOrd="0" destOrd="0" presId="urn:microsoft.com/office/officeart/2005/8/layout/hChevron3"/>
    <dgm:cxn modelId="{25D6E7A2-9624-4869-A805-87D916B46C5E}" type="presParOf" srcId="{BB44B8D7-DA2A-4A62-9CCC-6CE3C07D2D28}" destId="{7CB280A8-87FF-4D94-8E72-2FF508DAAB2A}" srcOrd="0" destOrd="0" presId="urn:microsoft.com/office/officeart/2005/8/layout/hChevron3"/>
    <dgm:cxn modelId="{F5A75C3D-F8D5-481E-A862-5EC179C3D1A9}" type="presParOf" srcId="{BB44B8D7-DA2A-4A62-9CCC-6CE3C07D2D28}" destId="{E5CA2EB2-F6AA-42AC-99F9-90AC7D76C1D9}" srcOrd="1" destOrd="0" presId="urn:microsoft.com/office/officeart/2005/8/layout/hChevron3"/>
    <dgm:cxn modelId="{20C257BA-1D09-4ECD-B453-232EBA140309}" type="presParOf" srcId="{BB44B8D7-DA2A-4A62-9CCC-6CE3C07D2D28}" destId="{44EDB10B-79F2-4196-BB71-2C3514587C5D}" srcOrd="2" destOrd="0" presId="urn:microsoft.com/office/officeart/2005/8/layout/hChevron3"/>
    <dgm:cxn modelId="{869FBDE7-00DC-4DD2-A7CB-7A69F06675D3}" type="presParOf" srcId="{BB44B8D7-DA2A-4A62-9CCC-6CE3C07D2D28}" destId="{29C4D1B7-8C8A-4E24-9E0C-5F96A325DC83}" srcOrd="3" destOrd="0" presId="urn:microsoft.com/office/officeart/2005/8/layout/hChevron3"/>
    <dgm:cxn modelId="{2E196AD0-054A-4399-B2E3-E0330D804FF2}" type="presParOf" srcId="{BB44B8D7-DA2A-4A62-9CCC-6CE3C07D2D28}" destId="{9395227A-FF8B-45C5-AEEA-F2AB2FD8034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1.2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面向对象的基本概念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1.2.2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面向对象的核心概念</a:t>
          </a: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F7BBA6-AEA4-4895-A02D-285B661D9D9C}">
      <dgm:prSet phldrT="[文本]"/>
      <dgm:spPr/>
      <dgm:t>
        <a:bodyPr/>
        <a:lstStyle/>
        <a:p>
          <a:pPr algn="l"/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多态</a:t>
          </a:r>
        </a:p>
      </dgm:t>
    </dgm:pt>
    <dgm:pt modelId="{D779102E-6165-49D2-934D-660C4322D83B}" type="par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060FA2-4BEA-4643-8A75-2632374CD0CB}" type="sib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29C4D1B7-8C8A-4E24-9E0C-5F96A325DC83}" type="pres">
      <dgm:prSet presAssocID="{A219597B-31E5-47F6-97E6-030D3578B5C3}" presName="parSpace" presStyleCnt="0"/>
      <dgm:spPr/>
    </dgm:pt>
    <dgm:pt modelId="{9395227A-FF8B-45C5-AEEA-F2AB2FD80348}" type="pres">
      <dgm:prSet presAssocID="{6FF7BBA6-AEA4-4895-A02D-285B661D9D9C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FDF3473C-EE50-4646-BA69-0293C7549A7E}" srcId="{A885556A-91B6-419D-A877-1CB35B9D2E52}" destId="{6FF7BBA6-AEA4-4895-A02D-285B661D9D9C}" srcOrd="2" destOrd="0" parTransId="{D779102E-6165-49D2-934D-660C4322D83B}" sibTransId="{5B060FA2-4BEA-4643-8A75-2632374CD0CB}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ACE34C93-9342-48D9-B84B-2D174AEAB65E}" type="presOf" srcId="{29D6AB23-25DA-4DA8-BB7D-445FE441D7CC}" destId="{7CB280A8-87FF-4D94-8E72-2FF508DAAB2A}" srcOrd="0" destOrd="0" presId="urn:microsoft.com/office/officeart/2005/8/layout/hChevron3"/>
    <dgm:cxn modelId="{D1EF8AAC-FAF6-4F2A-A3F3-640378458ED1}" type="presOf" srcId="{0AC1F50B-C65C-453B-9F1A-C55AC0D2A0F9}" destId="{44EDB10B-79F2-4196-BB71-2C3514587C5D}" srcOrd="0" destOrd="0" presId="urn:microsoft.com/office/officeart/2005/8/layout/hChevron3"/>
    <dgm:cxn modelId="{14815CB1-E173-4B90-B2C2-1621E74C587C}" type="presOf" srcId="{A885556A-91B6-419D-A877-1CB35B9D2E52}" destId="{BB44B8D7-DA2A-4A62-9CCC-6CE3C07D2D28}" srcOrd="0" destOrd="0" presId="urn:microsoft.com/office/officeart/2005/8/layout/hChevron3"/>
    <dgm:cxn modelId="{C94A80B6-956C-43FE-87B6-597A71E9B793}" type="presOf" srcId="{6FF7BBA6-AEA4-4895-A02D-285B661D9D9C}" destId="{9395227A-FF8B-45C5-AEEA-F2AB2FD80348}" srcOrd="0" destOrd="0" presId="urn:microsoft.com/office/officeart/2005/8/layout/hChevron3"/>
    <dgm:cxn modelId="{C4CD2C8B-7FF6-4C71-BE66-48BF2754B7C2}" type="presParOf" srcId="{BB44B8D7-DA2A-4A62-9CCC-6CE3C07D2D28}" destId="{7CB280A8-87FF-4D94-8E72-2FF508DAAB2A}" srcOrd="0" destOrd="0" presId="urn:microsoft.com/office/officeart/2005/8/layout/hChevron3"/>
    <dgm:cxn modelId="{9CA9EBD8-25CC-4023-B00A-1F04697C3404}" type="presParOf" srcId="{BB44B8D7-DA2A-4A62-9CCC-6CE3C07D2D28}" destId="{E5CA2EB2-F6AA-42AC-99F9-90AC7D76C1D9}" srcOrd="1" destOrd="0" presId="urn:microsoft.com/office/officeart/2005/8/layout/hChevron3"/>
    <dgm:cxn modelId="{513E8630-3A14-4D2D-AD7B-9210DD8802C9}" type="presParOf" srcId="{BB44B8D7-DA2A-4A62-9CCC-6CE3C07D2D28}" destId="{44EDB10B-79F2-4196-BB71-2C3514587C5D}" srcOrd="2" destOrd="0" presId="urn:microsoft.com/office/officeart/2005/8/layout/hChevron3"/>
    <dgm:cxn modelId="{711CA6FF-F329-41E0-B558-1374A537D1AB}" type="presParOf" srcId="{BB44B8D7-DA2A-4A62-9CCC-6CE3C07D2D28}" destId="{29C4D1B7-8C8A-4E24-9E0C-5F96A325DC83}" srcOrd="3" destOrd="0" presId="urn:microsoft.com/office/officeart/2005/8/layout/hChevron3"/>
    <dgm:cxn modelId="{87866DA9-70E6-49D6-9B4F-D7C5A4CFEEDA}" type="presParOf" srcId="{BB44B8D7-DA2A-4A62-9CCC-6CE3C07D2D28}" destId="{9395227A-FF8B-45C5-AEEA-F2AB2FD8034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D248C42E-CACF-494F-967E-ABC4020891A1}" type="doc">
      <dgm:prSet loTypeId="urn:microsoft.com/office/officeart/2005/8/layout/radial6" loCatId="relationship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zh-CN" altLang="en-US"/>
        </a:p>
      </dgm:t>
    </dgm:pt>
    <dgm:pt modelId="{1459493F-CD96-430A-AAE6-FBD07D8A323E}">
      <dgm:prSet phldrT="[文本]" custT="1"/>
      <dgm:spPr/>
      <dgm:t>
        <a:bodyPr/>
        <a:lstStyle/>
        <a:p>
          <a:r>
            <a:rPr lang="zh-CN" altLang="en-US" sz="1000" b="0" dirty="0">
              <a:latin typeface="微软雅黑" panose="020B0503020204020204" pitchFamily="34" charset="-122"/>
              <a:ea typeface="微软雅黑" panose="020B0503020204020204" pitchFamily="34" charset="-122"/>
            </a:rPr>
            <a:t>面向对象</a:t>
          </a:r>
          <a:endParaRPr lang="zh-CN" altLang="en-US" sz="1000" dirty="0"/>
        </a:p>
      </dgm:t>
    </dgm:pt>
    <dgm:pt modelId="{8D068822-11B1-4042-9BA3-DA3CEB3A5FB7}" type="parTrans" cxnId="{1F0B3DA6-C542-472F-9206-C6C0150DD496}">
      <dgm:prSet/>
      <dgm:spPr/>
      <dgm:t>
        <a:bodyPr/>
        <a:lstStyle/>
        <a:p>
          <a:endParaRPr lang="zh-CN" altLang="en-US" sz="1000"/>
        </a:p>
      </dgm:t>
    </dgm:pt>
    <dgm:pt modelId="{0181BBB4-0C0E-4D20-BEB2-53866C719663}" type="sibTrans" cxnId="{1F0B3DA6-C542-472F-9206-C6C0150DD496}">
      <dgm:prSet/>
      <dgm:spPr/>
      <dgm:t>
        <a:bodyPr/>
        <a:lstStyle/>
        <a:p>
          <a:endParaRPr lang="zh-CN" altLang="en-US" sz="1000"/>
        </a:p>
      </dgm:t>
    </dgm:pt>
    <dgm:pt modelId="{DD709585-7189-4546-B2E8-CF433A035F57}">
      <dgm:prSet phldrT="[文本]" custT="1"/>
      <dgm:spPr/>
      <dgm:t>
        <a:bodyPr/>
        <a:lstStyle/>
        <a:p>
          <a:r>
            <a:rPr lang="zh-CN" altLang="en-US" sz="1000" b="0" dirty="0">
              <a:latin typeface="微软雅黑" panose="020B0503020204020204" pitchFamily="34" charset="-122"/>
              <a:ea typeface="微软雅黑" panose="020B0503020204020204" pitchFamily="34" charset="-122"/>
            </a:rPr>
            <a:t>数据封装</a:t>
          </a:r>
        </a:p>
      </dgm:t>
    </dgm:pt>
    <dgm:pt modelId="{F68CEE24-5B77-4BE2-9ADB-2E4233986CF0}" type="parTrans" cxnId="{D5F88548-C123-4F19-AFC6-6A021A67369F}">
      <dgm:prSet/>
      <dgm:spPr/>
      <dgm:t>
        <a:bodyPr/>
        <a:lstStyle/>
        <a:p>
          <a:endParaRPr lang="zh-CN" altLang="en-US" sz="1000"/>
        </a:p>
      </dgm:t>
    </dgm:pt>
    <dgm:pt modelId="{17C76B03-2209-48D9-8836-CF7BC74B3E65}" type="sibTrans" cxnId="{D5F88548-C123-4F19-AFC6-6A021A67369F}">
      <dgm:prSet/>
      <dgm:spPr/>
      <dgm:t>
        <a:bodyPr/>
        <a:lstStyle/>
        <a:p>
          <a:endParaRPr lang="zh-CN" altLang="en-US" sz="1000"/>
        </a:p>
      </dgm:t>
    </dgm:pt>
    <dgm:pt modelId="{77F4D283-58CA-4A30-B20A-B1299B484F4F}">
      <dgm:prSet phldrT="[文本]" custT="1"/>
      <dgm:spPr/>
      <dgm:t>
        <a:bodyPr/>
        <a:lstStyle/>
        <a:p>
          <a:r>
            <a:rPr lang="zh-CN" altLang="en-US" sz="1000" b="0" dirty="0">
              <a:latin typeface="微软雅黑" panose="020B0503020204020204" pitchFamily="34" charset="-122"/>
              <a:ea typeface="微软雅黑" panose="020B0503020204020204" pitchFamily="34" charset="-122"/>
            </a:rPr>
            <a:t>继承</a:t>
          </a:r>
        </a:p>
      </dgm:t>
    </dgm:pt>
    <dgm:pt modelId="{6A68F8C1-B1BC-4EEF-A2F4-999E229F3FA5}" type="parTrans" cxnId="{BD83AB7E-58AA-4EDA-A34D-D8B3A3CB168E}">
      <dgm:prSet/>
      <dgm:spPr/>
      <dgm:t>
        <a:bodyPr/>
        <a:lstStyle/>
        <a:p>
          <a:endParaRPr lang="zh-CN" altLang="en-US" sz="1000"/>
        </a:p>
      </dgm:t>
    </dgm:pt>
    <dgm:pt modelId="{718DEE65-91EF-4990-A071-571FB7280486}" type="sibTrans" cxnId="{BD83AB7E-58AA-4EDA-A34D-D8B3A3CB168E}">
      <dgm:prSet/>
      <dgm:spPr/>
      <dgm:t>
        <a:bodyPr/>
        <a:lstStyle/>
        <a:p>
          <a:endParaRPr lang="zh-CN" altLang="en-US" sz="1000"/>
        </a:p>
      </dgm:t>
    </dgm:pt>
    <dgm:pt modelId="{0DB9294F-D4E7-488D-AB60-0643ACDCEE3A}">
      <dgm:prSet phldrT="[文本]" custT="1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zh-CN" altLang="en-US" sz="1000" b="0" dirty="0">
              <a:latin typeface="微软雅黑" panose="020B0503020204020204" pitchFamily="34" charset="-122"/>
              <a:ea typeface="微软雅黑" panose="020B0503020204020204" pitchFamily="34" charset="-122"/>
            </a:rPr>
            <a:t>多态</a:t>
          </a:r>
        </a:p>
      </dgm:t>
    </dgm:pt>
    <dgm:pt modelId="{C9214104-BAC4-42E3-9CC0-F50B35258DA3}" type="parTrans" cxnId="{744DE275-C650-4848-AFE3-7B4020A6E7BC}">
      <dgm:prSet/>
      <dgm:spPr/>
      <dgm:t>
        <a:bodyPr/>
        <a:lstStyle/>
        <a:p>
          <a:endParaRPr lang="zh-CN" altLang="en-US" sz="1000"/>
        </a:p>
      </dgm:t>
    </dgm:pt>
    <dgm:pt modelId="{9B37FFB0-1683-4726-83F1-08959056D521}" type="sibTrans" cxnId="{744DE275-C650-4848-AFE3-7B4020A6E7BC}">
      <dgm:prSet/>
      <dgm:spPr/>
      <dgm:t>
        <a:bodyPr/>
        <a:lstStyle/>
        <a:p>
          <a:endParaRPr lang="zh-CN" altLang="en-US" sz="1000"/>
        </a:p>
      </dgm:t>
    </dgm:pt>
    <dgm:pt modelId="{EB830972-A265-4324-ADC9-31371E26AD39}">
      <dgm:prSet phldrT="[文本]" custT="1"/>
      <dgm:spPr/>
      <dgm:t>
        <a:bodyPr/>
        <a:lstStyle/>
        <a:p>
          <a:r>
            <a:rPr lang="zh-CN" altLang="en-US" sz="1000" b="0" dirty="0">
              <a:latin typeface="微软雅黑" panose="020B0503020204020204" pitchFamily="34" charset="-122"/>
              <a:ea typeface="微软雅黑" panose="020B0503020204020204" pitchFamily="34" charset="-122"/>
            </a:rPr>
            <a:t>泛型</a:t>
          </a:r>
        </a:p>
      </dgm:t>
    </dgm:pt>
    <dgm:pt modelId="{99E2B0D4-B809-4609-BF52-1BE318BFD9F3}" type="parTrans" cxnId="{7A5A1299-0047-450C-AD0E-1CD912C81057}">
      <dgm:prSet/>
      <dgm:spPr/>
      <dgm:t>
        <a:bodyPr/>
        <a:lstStyle/>
        <a:p>
          <a:endParaRPr lang="zh-CN" altLang="en-US" sz="1000"/>
        </a:p>
      </dgm:t>
    </dgm:pt>
    <dgm:pt modelId="{77270D29-FF2A-4504-B945-57AB78F102C9}" type="sibTrans" cxnId="{7A5A1299-0047-450C-AD0E-1CD912C81057}">
      <dgm:prSet/>
      <dgm:spPr/>
      <dgm:t>
        <a:bodyPr/>
        <a:lstStyle/>
        <a:p>
          <a:endParaRPr lang="zh-CN" altLang="en-US" sz="1000"/>
        </a:p>
      </dgm:t>
    </dgm:pt>
    <dgm:pt modelId="{67C1FA51-0BCD-430C-BFEC-11BBA834C7A0}" type="pres">
      <dgm:prSet presAssocID="{D248C42E-CACF-494F-967E-ABC4020891A1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2E81E4D2-521F-451B-9BA3-E863EF6CE554}" type="pres">
      <dgm:prSet presAssocID="{1459493F-CD96-430A-AAE6-FBD07D8A323E}" presName="centerShape" presStyleLbl="node0" presStyleIdx="0" presStyleCnt="1" custScaleX="89011" custScaleY="89011"/>
      <dgm:spPr/>
    </dgm:pt>
    <dgm:pt modelId="{D19E7704-6A63-434F-B7C5-9C51177F6ABC}" type="pres">
      <dgm:prSet presAssocID="{DD709585-7189-4546-B2E8-CF433A035F57}" presName="node" presStyleLbl="node1" presStyleIdx="0" presStyleCnt="4">
        <dgm:presLayoutVars>
          <dgm:bulletEnabled val="1"/>
        </dgm:presLayoutVars>
      </dgm:prSet>
      <dgm:spPr/>
    </dgm:pt>
    <dgm:pt modelId="{2EFB967A-BD5D-49BD-B504-2CB0688AC681}" type="pres">
      <dgm:prSet presAssocID="{DD709585-7189-4546-B2E8-CF433A035F57}" presName="dummy" presStyleCnt="0"/>
      <dgm:spPr/>
    </dgm:pt>
    <dgm:pt modelId="{C00833CE-A730-40E9-98E9-E29004901034}" type="pres">
      <dgm:prSet presAssocID="{17C76B03-2209-48D9-8836-CF7BC74B3E65}" presName="sibTrans" presStyleLbl="sibTrans2D1" presStyleIdx="0" presStyleCnt="4"/>
      <dgm:spPr/>
    </dgm:pt>
    <dgm:pt modelId="{5A84BE85-6482-41FE-A2D4-E3E37728ED6F}" type="pres">
      <dgm:prSet presAssocID="{77F4D283-58CA-4A30-B20A-B1299B484F4F}" presName="node" presStyleLbl="node1" presStyleIdx="1" presStyleCnt="4">
        <dgm:presLayoutVars>
          <dgm:bulletEnabled val="1"/>
        </dgm:presLayoutVars>
      </dgm:prSet>
      <dgm:spPr/>
    </dgm:pt>
    <dgm:pt modelId="{EF4D7F52-B8EA-4B5B-8BE8-725E57D5238A}" type="pres">
      <dgm:prSet presAssocID="{77F4D283-58CA-4A30-B20A-B1299B484F4F}" presName="dummy" presStyleCnt="0"/>
      <dgm:spPr/>
    </dgm:pt>
    <dgm:pt modelId="{C0381D39-DA4E-406F-A6D6-835A8F36701D}" type="pres">
      <dgm:prSet presAssocID="{718DEE65-91EF-4990-A071-571FB7280486}" presName="sibTrans" presStyleLbl="sibTrans2D1" presStyleIdx="1" presStyleCnt="4"/>
      <dgm:spPr/>
    </dgm:pt>
    <dgm:pt modelId="{CBAA99EB-794E-4F9C-9C81-36BCBA304371}" type="pres">
      <dgm:prSet presAssocID="{0DB9294F-D4E7-488D-AB60-0643ACDCEE3A}" presName="node" presStyleLbl="node1" presStyleIdx="2" presStyleCnt="4">
        <dgm:presLayoutVars>
          <dgm:bulletEnabled val="1"/>
        </dgm:presLayoutVars>
      </dgm:prSet>
      <dgm:spPr/>
    </dgm:pt>
    <dgm:pt modelId="{859AF55E-96BC-419A-A62E-45624709E5BF}" type="pres">
      <dgm:prSet presAssocID="{0DB9294F-D4E7-488D-AB60-0643ACDCEE3A}" presName="dummy" presStyleCnt="0"/>
      <dgm:spPr/>
    </dgm:pt>
    <dgm:pt modelId="{40BC2809-BC24-4F5F-AF40-949493D4A174}" type="pres">
      <dgm:prSet presAssocID="{9B37FFB0-1683-4726-83F1-08959056D521}" presName="sibTrans" presStyleLbl="sibTrans2D1" presStyleIdx="2" presStyleCnt="4"/>
      <dgm:spPr/>
    </dgm:pt>
    <dgm:pt modelId="{735C3A52-2B64-4EDE-A5E3-9779C78141AC}" type="pres">
      <dgm:prSet presAssocID="{EB830972-A265-4324-ADC9-31371E26AD39}" presName="node" presStyleLbl="node1" presStyleIdx="3" presStyleCnt="4">
        <dgm:presLayoutVars>
          <dgm:bulletEnabled val="1"/>
        </dgm:presLayoutVars>
      </dgm:prSet>
      <dgm:spPr/>
    </dgm:pt>
    <dgm:pt modelId="{1DFF76F1-44B5-4A98-8DC8-21EA5DF03F49}" type="pres">
      <dgm:prSet presAssocID="{EB830972-A265-4324-ADC9-31371E26AD39}" presName="dummy" presStyleCnt="0"/>
      <dgm:spPr/>
    </dgm:pt>
    <dgm:pt modelId="{627429C0-024A-46AB-AE57-C0649B63E1E4}" type="pres">
      <dgm:prSet presAssocID="{77270D29-FF2A-4504-B945-57AB78F102C9}" presName="sibTrans" presStyleLbl="sibTrans2D1" presStyleIdx="3" presStyleCnt="4"/>
      <dgm:spPr/>
    </dgm:pt>
  </dgm:ptLst>
  <dgm:cxnLst>
    <dgm:cxn modelId="{F579E306-3E5B-44AA-AD24-FCED57CEA709}" type="presOf" srcId="{77F4D283-58CA-4A30-B20A-B1299B484F4F}" destId="{5A84BE85-6482-41FE-A2D4-E3E37728ED6F}" srcOrd="0" destOrd="0" presId="urn:microsoft.com/office/officeart/2005/8/layout/radial6"/>
    <dgm:cxn modelId="{56FF943C-4D41-427B-9980-991F2F5CDD9D}" type="presOf" srcId="{D248C42E-CACF-494F-967E-ABC4020891A1}" destId="{67C1FA51-0BCD-430C-BFEC-11BBA834C7A0}" srcOrd="0" destOrd="0" presId="urn:microsoft.com/office/officeart/2005/8/layout/radial6"/>
    <dgm:cxn modelId="{6FAA205F-96D2-4E7B-BD9D-50A9AB4CB47E}" type="presOf" srcId="{EB830972-A265-4324-ADC9-31371E26AD39}" destId="{735C3A52-2B64-4EDE-A5E3-9779C78141AC}" srcOrd="0" destOrd="0" presId="urn:microsoft.com/office/officeart/2005/8/layout/radial6"/>
    <dgm:cxn modelId="{D5F88548-C123-4F19-AFC6-6A021A67369F}" srcId="{1459493F-CD96-430A-AAE6-FBD07D8A323E}" destId="{DD709585-7189-4546-B2E8-CF433A035F57}" srcOrd="0" destOrd="0" parTransId="{F68CEE24-5B77-4BE2-9ADB-2E4233986CF0}" sibTransId="{17C76B03-2209-48D9-8836-CF7BC74B3E65}"/>
    <dgm:cxn modelId="{8634E174-4B7C-48B6-9A41-8C8E0D3BD7B5}" type="presOf" srcId="{9B37FFB0-1683-4726-83F1-08959056D521}" destId="{40BC2809-BC24-4F5F-AF40-949493D4A174}" srcOrd="0" destOrd="0" presId="urn:microsoft.com/office/officeart/2005/8/layout/radial6"/>
    <dgm:cxn modelId="{744DE275-C650-4848-AFE3-7B4020A6E7BC}" srcId="{1459493F-CD96-430A-AAE6-FBD07D8A323E}" destId="{0DB9294F-D4E7-488D-AB60-0643ACDCEE3A}" srcOrd="2" destOrd="0" parTransId="{C9214104-BAC4-42E3-9CC0-F50B35258DA3}" sibTransId="{9B37FFB0-1683-4726-83F1-08959056D521}"/>
    <dgm:cxn modelId="{94841A7C-F0D6-45DB-8104-529CCC857588}" type="presOf" srcId="{17C76B03-2209-48D9-8836-CF7BC74B3E65}" destId="{C00833CE-A730-40E9-98E9-E29004901034}" srcOrd="0" destOrd="0" presId="urn:microsoft.com/office/officeart/2005/8/layout/radial6"/>
    <dgm:cxn modelId="{BD83AB7E-58AA-4EDA-A34D-D8B3A3CB168E}" srcId="{1459493F-CD96-430A-AAE6-FBD07D8A323E}" destId="{77F4D283-58CA-4A30-B20A-B1299B484F4F}" srcOrd="1" destOrd="0" parTransId="{6A68F8C1-B1BC-4EEF-A2F4-999E229F3FA5}" sibTransId="{718DEE65-91EF-4990-A071-571FB7280486}"/>
    <dgm:cxn modelId="{7A5A1299-0047-450C-AD0E-1CD912C81057}" srcId="{1459493F-CD96-430A-AAE6-FBD07D8A323E}" destId="{EB830972-A265-4324-ADC9-31371E26AD39}" srcOrd="3" destOrd="0" parTransId="{99E2B0D4-B809-4609-BF52-1BE318BFD9F3}" sibTransId="{77270D29-FF2A-4504-B945-57AB78F102C9}"/>
    <dgm:cxn modelId="{1F0B3DA6-C542-472F-9206-C6C0150DD496}" srcId="{D248C42E-CACF-494F-967E-ABC4020891A1}" destId="{1459493F-CD96-430A-AAE6-FBD07D8A323E}" srcOrd="0" destOrd="0" parTransId="{8D068822-11B1-4042-9BA3-DA3CEB3A5FB7}" sibTransId="{0181BBB4-0C0E-4D20-BEB2-53866C719663}"/>
    <dgm:cxn modelId="{9A8DDFB1-4178-4679-B151-D8D427330668}" type="presOf" srcId="{77270D29-FF2A-4504-B945-57AB78F102C9}" destId="{627429C0-024A-46AB-AE57-C0649B63E1E4}" srcOrd="0" destOrd="0" presId="urn:microsoft.com/office/officeart/2005/8/layout/radial6"/>
    <dgm:cxn modelId="{5ACE01B7-09A4-4A1B-981B-1CB903090FCB}" type="presOf" srcId="{718DEE65-91EF-4990-A071-571FB7280486}" destId="{C0381D39-DA4E-406F-A6D6-835A8F36701D}" srcOrd="0" destOrd="0" presId="urn:microsoft.com/office/officeart/2005/8/layout/radial6"/>
    <dgm:cxn modelId="{E2D6FACF-4886-4E5A-8252-BF502BA68E67}" type="presOf" srcId="{1459493F-CD96-430A-AAE6-FBD07D8A323E}" destId="{2E81E4D2-521F-451B-9BA3-E863EF6CE554}" srcOrd="0" destOrd="0" presId="urn:microsoft.com/office/officeart/2005/8/layout/radial6"/>
    <dgm:cxn modelId="{605574ED-E8A4-44DC-92A4-A538F591BB83}" type="presOf" srcId="{0DB9294F-D4E7-488D-AB60-0643ACDCEE3A}" destId="{CBAA99EB-794E-4F9C-9C81-36BCBA304371}" srcOrd="0" destOrd="0" presId="urn:microsoft.com/office/officeart/2005/8/layout/radial6"/>
    <dgm:cxn modelId="{6B88B4F5-F13E-4166-BEBE-2513A4C47F11}" type="presOf" srcId="{DD709585-7189-4546-B2E8-CF433A035F57}" destId="{D19E7704-6A63-434F-B7C5-9C51177F6ABC}" srcOrd="0" destOrd="0" presId="urn:microsoft.com/office/officeart/2005/8/layout/radial6"/>
    <dgm:cxn modelId="{992EEFB7-68F7-4CDA-838F-6EF26A66530D}" type="presParOf" srcId="{67C1FA51-0BCD-430C-BFEC-11BBA834C7A0}" destId="{2E81E4D2-521F-451B-9BA3-E863EF6CE554}" srcOrd="0" destOrd="0" presId="urn:microsoft.com/office/officeart/2005/8/layout/radial6"/>
    <dgm:cxn modelId="{DEF5D755-5FBD-4266-AE79-60081131E9A3}" type="presParOf" srcId="{67C1FA51-0BCD-430C-BFEC-11BBA834C7A0}" destId="{D19E7704-6A63-434F-B7C5-9C51177F6ABC}" srcOrd="1" destOrd="0" presId="urn:microsoft.com/office/officeart/2005/8/layout/radial6"/>
    <dgm:cxn modelId="{5B9FDEDB-527E-4E99-AC43-B2891C20250D}" type="presParOf" srcId="{67C1FA51-0BCD-430C-BFEC-11BBA834C7A0}" destId="{2EFB967A-BD5D-49BD-B504-2CB0688AC681}" srcOrd="2" destOrd="0" presId="urn:microsoft.com/office/officeart/2005/8/layout/radial6"/>
    <dgm:cxn modelId="{FB3156EA-AFC1-43D4-A1D6-F364C856F3F3}" type="presParOf" srcId="{67C1FA51-0BCD-430C-BFEC-11BBA834C7A0}" destId="{C00833CE-A730-40E9-98E9-E29004901034}" srcOrd="3" destOrd="0" presId="urn:microsoft.com/office/officeart/2005/8/layout/radial6"/>
    <dgm:cxn modelId="{C1A08E8E-F32E-4DD1-B284-C8658FF7FA52}" type="presParOf" srcId="{67C1FA51-0BCD-430C-BFEC-11BBA834C7A0}" destId="{5A84BE85-6482-41FE-A2D4-E3E37728ED6F}" srcOrd="4" destOrd="0" presId="urn:microsoft.com/office/officeart/2005/8/layout/radial6"/>
    <dgm:cxn modelId="{BF94674A-7CD6-4F82-8371-701A678BA5D0}" type="presParOf" srcId="{67C1FA51-0BCD-430C-BFEC-11BBA834C7A0}" destId="{EF4D7F52-B8EA-4B5B-8BE8-725E57D5238A}" srcOrd="5" destOrd="0" presId="urn:microsoft.com/office/officeart/2005/8/layout/radial6"/>
    <dgm:cxn modelId="{B339154F-8B9F-49B3-8A1A-889ABD8F046F}" type="presParOf" srcId="{67C1FA51-0BCD-430C-BFEC-11BBA834C7A0}" destId="{C0381D39-DA4E-406F-A6D6-835A8F36701D}" srcOrd="6" destOrd="0" presId="urn:microsoft.com/office/officeart/2005/8/layout/radial6"/>
    <dgm:cxn modelId="{5CDE88DE-8EFD-4CCE-89C6-FFBA84FAFACE}" type="presParOf" srcId="{67C1FA51-0BCD-430C-BFEC-11BBA834C7A0}" destId="{CBAA99EB-794E-4F9C-9C81-36BCBA304371}" srcOrd="7" destOrd="0" presId="urn:microsoft.com/office/officeart/2005/8/layout/radial6"/>
    <dgm:cxn modelId="{3B218FD5-4E43-40C6-AD3F-BF5D8DCB8E51}" type="presParOf" srcId="{67C1FA51-0BCD-430C-BFEC-11BBA834C7A0}" destId="{859AF55E-96BC-419A-A62E-45624709E5BF}" srcOrd="8" destOrd="0" presId="urn:microsoft.com/office/officeart/2005/8/layout/radial6"/>
    <dgm:cxn modelId="{F224A955-19D9-45BB-973F-F5DAC268E3E3}" type="presParOf" srcId="{67C1FA51-0BCD-430C-BFEC-11BBA834C7A0}" destId="{40BC2809-BC24-4F5F-AF40-949493D4A174}" srcOrd="9" destOrd="0" presId="urn:microsoft.com/office/officeart/2005/8/layout/radial6"/>
    <dgm:cxn modelId="{52400A2C-A3F2-4FC0-9067-346CFA626F25}" type="presParOf" srcId="{67C1FA51-0BCD-430C-BFEC-11BBA834C7A0}" destId="{735C3A52-2B64-4EDE-A5E3-9779C78141AC}" srcOrd="10" destOrd="0" presId="urn:microsoft.com/office/officeart/2005/8/layout/radial6"/>
    <dgm:cxn modelId="{81085473-FD30-491C-AEEE-30CFE2D74364}" type="presParOf" srcId="{67C1FA51-0BCD-430C-BFEC-11BBA834C7A0}" destId="{1DFF76F1-44B5-4A98-8DC8-21EA5DF03F49}" srcOrd="11" destOrd="0" presId="urn:microsoft.com/office/officeart/2005/8/layout/radial6"/>
    <dgm:cxn modelId="{BF42A582-B8C2-4B51-958F-E2C54FD8EFF3}" type="presParOf" srcId="{67C1FA51-0BCD-430C-BFEC-11BBA834C7A0}" destId="{627429C0-024A-46AB-AE57-C0649B63E1E4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1.2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面向对象的基本概念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1.2.2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面向对象的核心概念</a:t>
          </a: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F7BBA6-AEA4-4895-A02D-285B661D9D9C}">
      <dgm:prSet phldrT="[文本]"/>
      <dgm:spPr/>
      <dgm:t>
        <a:bodyPr/>
        <a:lstStyle/>
        <a:p>
          <a:pPr algn="l"/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多态</a:t>
          </a:r>
        </a:p>
      </dgm:t>
    </dgm:pt>
    <dgm:pt modelId="{D779102E-6165-49D2-934D-660C4322D83B}" type="par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060FA2-4BEA-4643-8A75-2632374CD0CB}" type="sib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29C4D1B7-8C8A-4E24-9E0C-5F96A325DC83}" type="pres">
      <dgm:prSet presAssocID="{A219597B-31E5-47F6-97E6-030D3578B5C3}" presName="parSpace" presStyleCnt="0"/>
      <dgm:spPr/>
    </dgm:pt>
    <dgm:pt modelId="{9395227A-FF8B-45C5-AEEA-F2AB2FD80348}" type="pres">
      <dgm:prSet presAssocID="{6FF7BBA6-AEA4-4895-A02D-285B661D9D9C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FDF3473C-EE50-4646-BA69-0293C7549A7E}" srcId="{A885556A-91B6-419D-A877-1CB35B9D2E52}" destId="{6FF7BBA6-AEA4-4895-A02D-285B661D9D9C}" srcOrd="2" destOrd="0" parTransId="{D779102E-6165-49D2-934D-660C4322D83B}" sibTransId="{5B060FA2-4BEA-4643-8A75-2632374CD0CB}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ACE34C93-9342-48D9-B84B-2D174AEAB65E}" type="presOf" srcId="{29D6AB23-25DA-4DA8-BB7D-445FE441D7CC}" destId="{7CB280A8-87FF-4D94-8E72-2FF508DAAB2A}" srcOrd="0" destOrd="0" presId="urn:microsoft.com/office/officeart/2005/8/layout/hChevron3"/>
    <dgm:cxn modelId="{D1EF8AAC-FAF6-4F2A-A3F3-640378458ED1}" type="presOf" srcId="{0AC1F50B-C65C-453B-9F1A-C55AC0D2A0F9}" destId="{44EDB10B-79F2-4196-BB71-2C3514587C5D}" srcOrd="0" destOrd="0" presId="urn:microsoft.com/office/officeart/2005/8/layout/hChevron3"/>
    <dgm:cxn modelId="{14815CB1-E173-4B90-B2C2-1621E74C587C}" type="presOf" srcId="{A885556A-91B6-419D-A877-1CB35B9D2E52}" destId="{BB44B8D7-DA2A-4A62-9CCC-6CE3C07D2D28}" srcOrd="0" destOrd="0" presId="urn:microsoft.com/office/officeart/2005/8/layout/hChevron3"/>
    <dgm:cxn modelId="{C94A80B6-956C-43FE-87B6-597A71E9B793}" type="presOf" srcId="{6FF7BBA6-AEA4-4895-A02D-285B661D9D9C}" destId="{9395227A-FF8B-45C5-AEEA-F2AB2FD80348}" srcOrd="0" destOrd="0" presId="urn:microsoft.com/office/officeart/2005/8/layout/hChevron3"/>
    <dgm:cxn modelId="{C4CD2C8B-7FF6-4C71-BE66-48BF2754B7C2}" type="presParOf" srcId="{BB44B8D7-DA2A-4A62-9CCC-6CE3C07D2D28}" destId="{7CB280A8-87FF-4D94-8E72-2FF508DAAB2A}" srcOrd="0" destOrd="0" presId="urn:microsoft.com/office/officeart/2005/8/layout/hChevron3"/>
    <dgm:cxn modelId="{9CA9EBD8-25CC-4023-B00A-1F04697C3404}" type="presParOf" srcId="{BB44B8D7-DA2A-4A62-9CCC-6CE3C07D2D28}" destId="{E5CA2EB2-F6AA-42AC-99F9-90AC7D76C1D9}" srcOrd="1" destOrd="0" presId="urn:microsoft.com/office/officeart/2005/8/layout/hChevron3"/>
    <dgm:cxn modelId="{513E8630-3A14-4D2D-AD7B-9210DD8802C9}" type="presParOf" srcId="{BB44B8D7-DA2A-4A62-9CCC-6CE3C07D2D28}" destId="{44EDB10B-79F2-4196-BB71-2C3514587C5D}" srcOrd="2" destOrd="0" presId="urn:microsoft.com/office/officeart/2005/8/layout/hChevron3"/>
    <dgm:cxn modelId="{711CA6FF-F329-41E0-B558-1374A537D1AB}" type="presParOf" srcId="{BB44B8D7-DA2A-4A62-9CCC-6CE3C07D2D28}" destId="{29C4D1B7-8C8A-4E24-9E0C-5F96A325DC83}" srcOrd="3" destOrd="0" presId="urn:microsoft.com/office/officeart/2005/8/layout/hChevron3"/>
    <dgm:cxn modelId="{87866DA9-70E6-49D6-9B4F-D7C5A4CFEEDA}" type="presParOf" srcId="{BB44B8D7-DA2A-4A62-9CCC-6CE3C07D2D28}" destId="{9395227A-FF8B-45C5-AEEA-F2AB2FD8034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D248C42E-CACF-494F-967E-ABC4020891A1}" type="doc">
      <dgm:prSet loTypeId="urn:microsoft.com/office/officeart/2005/8/layout/radial6" loCatId="relationship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zh-CN" altLang="en-US"/>
        </a:p>
      </dgm:t>
    </dgm:pt>
    <dgm:pt modelId="{1459493F-CD96-430A-AAE6-FBD07D8A323E}">
      <dgm:prSet phldrT="[文本]" custT="1"/>
      <dgm:spPr/>
      <dgm:t>
        <a:bodyPr/>
        <a:lstStyle/>
        <a:p>
          <a:r>
            <a:rPr lang="zh-CN" altLang="en-US" sz="1000" b="0" dirty="0">
              <a:latin typeface="微软雅黑" panose="020B0503020204020204" pitchFamily="34" charset="-122"/>
              <a:ea typeface="微软雅黑" panose="020B0503020204020204" pitchFamily="34" charset="-122"/>
            </a:rPr>
            <a:t>面向对象</a:t>
          </a:r>
          <a:endParaRPr lang="zh-CN" altLang="en-US" sz="1000" dirty="0"/>
        </a:p>
      </dgm:t>
    </dgm:pt>
    <dgm:pt modelId="{8D068822-11B1-4042-9BA3-DA3CEB3A5FB7}" type="parTrans" cxnId="{1F0B3DA6-C542-472F-9206-C6C0150DD496}">
      <dgm:prSet/>
      <dgm:spPr/>
      <dgm:t>
        <a:bodyPr/>
        <a:lstStyle/>
        <a:p>
          <a:endParaRPr lang="zh-CN" altLang="en-US" sz="1000"/>
        </a:p>
      </dgm:t>
    </dgm:pt>
    <dgm:pt modelId="{0181BBB4-0C0E-4D20-BEB2-53866C719663}" type="sibTrans" cxnId="{1F0B3DA6-C542-472F-9206-C6C0150DD496}">
      <dgm:prSet/>
      <dgm:spPr/>
      <dgm:t>
        <a:bodyPr/>
        <a:lstStyle/>
        <a:p>
          <a:endParaRPr lang="zh-CN" altLang="en-US" sz="1000"/>
        </a:p>
      </dgm:t>
    </dgm:pt>
    <dgm:pt modelId="{DD709585-7189-4546-B2E8-CF433A035F57}">
      <dgm:prSet phldrT="[文本]" custT="1"/>
      <dgm:spPr/>
      <dgm:t>
        <a:bodyPr/>
        <a:lstStyle/>
        <a:p>
          <a:r>
            <a:rPr lang="zh-CN" altLang="en-US" sz="1000" b="0" dirty="0">
              <a:latin typeface="微软雅黑" panose="020B0503020204020204" pitchFamily="34" charset="-122"/>
              <a:ea typeface="微软雅黑" panose="020B0503020204020204" pitchFamily="34" charset="-122"/>
            </a:rPr>
            <a:t>数据封装</a:t>
          </a:r>
        </a:p>
      </dgm:t>
    </dgm:pt>
    <dgm:pt modelId="{F68CEE24-5B77-4BE2-9ADB-2E4233986CF0}" type="parTrans" cxnId="{D5F88548-C123-4F19-AFC6-6A021A67369F}">
      <dgm:prSet/>
      <dgm:spPr/>
      <dgm:t>
        <a:bodyPr/>
        <a:lstStyle/>
        <a:p>
          <a:endParaRPr lang="zh-CN" altLang="en-US" sz="1000"/>
        </a:p>
      </dgm:t>
    </dgm:pt>
    <dgm:pt modelId="{17C76B03-2209-48D9-8836-CF7BC74B3E65}" type="sibTrans" cxnId="{D5F88548-C123-4F19-AFC6-6A021A67369F}">
      <dgm:prSet/>
      <dgm:spPr/>
      <dgm:t>
        <a:bodyPr/>
        <a:lstStyle/>
        <a:p>
          <a:endParaRPr lang="zh-CN" altLang="en-US" sz="1000"/>
        </a:p>
      </dgm:t>
    </dgm:pt>
    <dgm:pt modelId="{77F4D283-58CA-4A30-B20A-B1299B484F4F}">
      <dgm:prSet phldrT="[文本]" custT="1"/>
      <dgm:spPr/>
      <dgm:t>
        <a:bodyPr/>
        <a:lstStyle/>
        <a:p>
          <a:r>
            <a:rPr lang="zh-CN" altLang="en-US" sz="1000" b="0" dirty="0">
              <a:latin typeface="微软雅黑" panose="020B0503020204020204" pitchFamily="34" charset="-122"/>
              <a:ea typeface="微软雅黑" panose="020B0503020204020204" pitchFamily="34" charset="-122"/>
            </a:rPr>
            <a:t>继承</a:t>
          </a:r>
        </a:p>
      </dgm:t>
    </dgm:pt>
    <dgm:pt modelId="{6A68F8C1-B1BC-4EEF-A2F4-999E229F3FA5}" type="parTrans" cxnId="{BD83AB7E-58AA-4EDA-A34D-D8B3A3CB168E}">
      <dgm:prSet/>
      <dgm:spPr/>
      <dgm:t>
        <a:bodyPr/>
        <a:lstStyle/>
        <a:p>
          <a:endParaRPr lang="zh-CN" altLang="en-US" sz="1000"/>
        </a:p>
      </dgm:t>
    </dgm:pt>
    <dgm:pt modelId="{718DEE65-91EF-4990-A071-571FB7280486}" type="sibTrans" cxnId="{BD83AB7E-58AA-4EDA-A34D-D8B3A3CB168E}">
      <dgm:prSet/>
      <dgm:spPr/>
      <dgm:t>
        <a:bodyPr/>
        <a:lstStyle/>
        <a:p>
          <a:endParaRPr lang="zh-CN" altLang="en-US" sz="1000"/>
        </a:p>
      </dgm:t>
    </dgm:pt>
    <dgm:pt modelId="{0DB9294F-D4E7-488D-AB60-0643ACDCEE3A}">
      <dgm:prSet phldrT="[文本]" custT="1"/>
      <dgm:spPr/>
      <dgm:t>
        <a:bodyPr/>
        <a:lstStyle/>
        <a:p>
          <a:r>
            <a:rPr lang="zh-CN" altLang="en-US" sz="1000" b="0" dirty="0">
              <a:latin typeface="微软雅黑" panose="020B0503020204020204" pitchFamily="34" charset="-122"/>
              <a:ea typeface="微软雅黑" panose="020B0503020204020204" pitchFamily="34" charset="-122"/>
            </a:rPr>
            <a:t>多态</a:t>
          </a:r>
        </a:p>
      </dgm:t>
    </dgm:pt>
    <dgm:pt modelId="{C9214104-BAC4-42E3-9CC0-F50B35258DA3}" type="parTrans" cxnId="{744DE275-C650-4848-AFE3-7B4020A6E7BC}">
      <dgm:prSet/>
      <dgm:spPr/>
      <dgm:t>
        <a:bodyPr/>
        <a:lstStyle/>
        <a:p>
          <a:endParaRPr lang="zh-CN" altLang="en-US" sz="1000"/>
        </a:p>
      </dgm:t>
    </dgm:pt>
    <dgm:pt modelId="{9B37FFB0-1683-4726-83F1-08959056D521}" type="sibTrans" cxnId="{744DE275-C650-4848-AFE3-7B4020A6E7BC}">
      <dgm:prSet/>
      <dgm:spPr/>
      <dgm:t>
        <a:bodyPr/>
        <a:lstStyle/>
        <a:p>
          <a:endParaRPr lang="zh-CN" altLang="en-US" sz="1000"/>
        </a:p>
      </dgm:t>
    </dgm:pt>
    <dgm:pt modelId="{EB830972-A265-4324-ADC9-31371E26AD39}">
      <dgm:prSet phldrT="[文本]" custT="1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zh-CN" altLang="en-US" sz="1000" b="0" dirty="0">
              <a:latin typeface="微软雅黑" panose="020B0503020204020204" pitchFamily="34" charset="-122"/>
              <a:ea typeface="微软雅黑" panose="020B0503020204020204" pitchFamily="34" charset="-122"/>
            </a:rPr>
            <a:t>泛型</a:t>
          </a:r>
        </a:p>
      </dgm:t>
    </dgm:pt>
    <dgm:pt modelId="{99E2B0D4-B809-4609-BF52-1BE318BFD9F3}" type="parTrans" cxnId="{7A5A1299-0047-450C-AD0E-1CD912C81057}">
      <dgm:prSet/>
      <dgm:spPr/>
      <dgm:t>
        <a:bodyPr/>
        <a:lstStyle/>
        <a:p>
          <a:endParaRPr lang="zh-CN" altLang="en-US" sz="1000"/>
        </a:p>
      </dgm:t>
    </dgm:pt>
    <dgm:pt modelId="{77270D29-FF2A-4504-B945-57AB78F102C9}" type="sibTrans" cxnId="{7A5A1299-0047-450C-AD0E-1CD912C81057}">
      <dgm:prSet/>
      <dgm:spPr/>
      <dgm:t>
        <a:bodyPr/>
        <a:lstStyle/>
        <a:p>
          <a:endParaRPr lang="zh-CN" altLang="en-US" sz="1000"/>
        </a:p>
      </dgm:t>
    </dgm:pt>
    <dgm:pt modelId="{67C1FA51-0BCD-430C-BFEC-11BBA834C7A0}" type="pres">
      <dgm:prSet presAssocID="{D248C42E-CACF-494F-967E-ABC4020891A1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2E81E4D2-521F-451B-9BA3-E863EF6CE554}" type="pres">
      <dgm:prSet presAssocID="{1459493F-CD96-430A-AAE6-FBD07D8A323E}" presName="centerShape" presStyleLbl="node0" presStyleIdx="0" presStyleCnt="1" custScaleX="89011" custScaleY="89011"/>
      <dgm:spPr/>
    </dgm:pt>
    <dgm:pt modelId="{D19E7704-6A63-434F-B7C5-9C51177F6ABC}" type="pres">
      <dgm:prSet presAssocID="{DD709585-7189-4546-B2E8-CF433A035F57}" presName="node" presStyleLbl="node1" presStyleIdx="0" presStyleCnt="4">
        <dgm:presLayoutVars>
          <dgm:bulletEnabled val="1"/>
        </dgm:presLayoutVars>
      </dgm:prSet>
      <dgm:spPr/>
    </dgm:pt>
    <dgm:pt modelId="{2EFB967A-BD5D-49BD-B504-2CB0688AC681}" type="pres">
      <dgm:prSet presAssocID="{DD709585-7189-4546-B2E8-CF433A035F57}" presName="dummy" presStyleCnt="0"/>
      <dgm:spPr/>
    </dgm:pt>
    <dgm:pt modelId="{C00833CE-A730-40E9-98E9-E29004901034}" type="pres">
      <dgm:prSet presAssocID="{17C76B03-2209-48D9-8836-CF7BC74B3E65}" presName="sibTrans" presStyleLbl="sibTrans2D1" presStyleIdx="0" presStyleCnt="4"/>
      <dgm:spPr/>
    </dgm:pt>
    <dgm:pt modelId="{5A84BE85-6482-41FE-A2D4-E3E37728ED6F}" type="pres">
      <dgm:prSet presAssocID="{77F4D283-58CA-4A30-B20A-B1299B484F4F}" presName="node" presStyleLbl="node1" presStyleIdx="1" presStyleCnt="4">
        <dgm:presLayoutVars>
          <dgm:bulletEnabled val="1"/>
        </dgm:presLayoutVars>
      </dgm:prSet>
      <dgm:spPr/>
    </dgm:pt>
    <dgm:pt modelId="{EF4D7F52-B8EA-4B5B-8BE8-725E57D5238A}" type="pres">
      <dgm:prSet presAssocID="{77F4D283-58CA-4A30-B20A-B1299B484F4F}" presName="dummy" presStyleCnt="0"/>
      <dgm:spPr/>
    </dgm:pt>
    <dgm:pt modelId="{C0381D39-DA4E-406F-A6D6-835A8F36701D}" type="pres">
      <dgm:prSet presAssocID="{718DEE65-91EF-4990-A071-571FB7280486}" presName="sibTrans" presStyleLbl="sibTrans2D1" presStyleIdx="1" presStyleCnt="4"/>
      <dgm:spPr/>
    </dgm:pt>
    <dgm:pt modelId="{CBAA99EB-794E-4F9C-9C81-36BCBA304371}" type="pres">
      <dgm:prSet presAssocID="{0DB9294F-D4E7-488D-AB60-0643ACDCEE3A}" presName="node" presStyleLbl="node1" presStyleIdx="2" presStyleCnt="4">
        <dgm:presLayoutVars>
          <dgm:bulletEnabled val="1"/>
        </dgm:presLayoutVars>
      </dgm:prSet>
      <dgm:spPr/>
    </dgm:pt>
    <dgm:pt modelId="{859AF55E-96BC-419A-A62E-45624709E5BF}" type="pres">
      <dgm:prSet presAssocID="{0DB9294F-D4E7-488D-AB60-0643ACDCEE3A}" presName="dummy" presStyleCnt="0"/>
      <dgm:spPr/>
    </dgm:pt>
    <dgm:pt modelId="{40BC2809-BC24-4F5F-AF40-949493D4A174}" type="pres">
      <dgm:prSet presAssocID="{9B37FFB0-1683-4726-83F1-08959056D521}" presName="sibTrans" presStyleLbl="sibTrans2D1" presStyleIdx="2" presStyleCnt="4"/>
      <dgm:spPr/>
    </dgm:pt>
    <dgm:pt modelId="{735C3A52-2B64-4EDE-A5E3-9779C78141AC}" type="pres">
      <dgm:prSet presAssocID="{EB830972-A265-4324-ADC9-31371E26AD39}" presName="node" presStyleLbl="node1" presStyleIdx="3" presStyleCnt="4">
        <dgm:presLayoutVars>
          <dgm:bulletEnabled val="1"/>
        </dgm:presLayoutVars>
      </dgm:prSet>
      <dgm:spPr/>
    </dgm:pt>
    <dgm:pt modelId="{1DFF76F1-44B5-4A98-8DC8-21EA5DF03F49}" type="pres">
      <dgm:prSet presAssocID="{EB830972-A265-4324-ADC9-31371E26AD39}" presName="dummy" presStyleCnt="0"/>
      <dgm:spPr/>
    </dgm:pt>
    <dgm:pt modelId="{627429C0-024A-46AB-AE57-C0649B63E1E4}" type="pres">
      <dgm:prSet presAssocID="{77270D29-FF2A-4504-B945-57AB78F102C9}" presName="sibTrans" presStyleLbl="sibTrans2D1" presStyleIdx="3" presStyleCnt="4"/>
      <dgm:spPr/>
    </dgm:pt>
  </dgm:ptLst>
  <dgm:cxnLst>
    <dgm:cxn modelId="{F579E306-3E5B-44AA-AD24-FCED57CEA709}" type="presOf" srcId="{77F4D283-58CA-4A30-B20A-B1299B484F4F}" destId="{5A84BE85-6482-41FE-A2D4-E3E37728ED6F}" srcOrd="0" destOrd="0" presId="urn:microsoft.com/office/officeart/2005/8/layout/radial6"/>
    <dgm:cxn modelId="{56FF943C-4D41-427B-9980-991F2F5CDD9D}" type="presOf" srcId="{D248C42E-CACF-494F-967E-ABC4020891A1}" destId="{67C1FA51-0BCD-430C-BFEC-11BBA834C7A0}" srcOrd="0" destOrd="0" presId="urn:microsoft.com/office/officeart/2005/8/layout/radial6"/>
    <dgm:cxn modelId="{6FAA205F-96D2-4E7B-BD9D-50A9AB4CB47E}" type="presOf" srcId="{EB830972-A265-4324-ADC9-31371E26AD39}" destId="{735C3A52-2B64-4EDE-A5E3-9779C78141AC}" srcOrd="0" destOrd="0" presId="urn:microsoft.com/office/officeart/2005/8/layout/radial6"/>
    <dgm:cxn modelId="{D5F88548-C123-4F19-AFC6-6A021A67369F}" srcId="{1459493F-CD96-430A-AAE6-FBD07D8A323E}" destId="{DD709585-7189-4546-B2E8-CF433A035F57}" srcOrd="0" destOrd="0" parTransId="{F68CEE24-5B77-4BE2-9ADB-2E4233986CF0}" sibTransId="{17C76B03-2209-48D9-8836-CF7BC74B3E65}"/>
    <dgm:cxn modelId="{8634E174-4B7C-48B6-9A41-8C8E0D3BD7B5}" type="presOf" srcId="{9B37FFB0-1683-4726-83F1-08959056D521}" destId="{40BC2809-BC24-4F5F-AF40-949493D4A174}" srcOrd="0" destOrd="0" presId="urn:microsoft.com/office/officeart/2005/8/layout/radial6"/>
    <dgm:cxn modelId="{744DE275-C650-4848-AFE3-7B4020A6E7BC}" srcId="{1459493F-CD96-430A-AAE6-FBD07D8A323E}" destId="{0DB9294F-D4E7-488D-AB60-0643ACDCEE3A}" srcOrd="2" destOrd="0" parTransId="{C9214104-BAC4-42E3-9CC0-F50B35258DA3}" sibTransId="{9B37FFB0-1683-4726-83F1-08959056D521}"/>
    <dgm:cxn modelId="{94841A7C-F0D6-45DB-8104-529CCC857588}" type="presOf" srcId="{17C76B03-2209-48D9-8836-CF7BC74B3E65}" destId="{C00833CE-A730-40E9-98E9-E29004901034}" srcOrd="0" destOrd="0" presId="urn:microsoft.com/office/officeart/2005/8/layout/radial6"/>
    <dgm:cxn modelId="{BD83AB7E-58AA-4EDA-A34D-D8B3A3CB168E}" srcId="{1459493F-CD96-430A-AAE6-FBD07D8A323E}" destId="{77F4D283-58CA-4A30-B20A-B1299B484F4F}" srcOrd="1" destOrd="0" parTransId="{6A68F8C1-B1BC-4EEF-A2F4-999E229F3FA5}" sibTransId="{718DEE65-91EF-4990-A071-571FB7280486}"/>
    <dgm:cxn modelId="{7A5A1299-0047-450C-AD0E-1CD912C81057}" srcId="{1459493F-CD96-430A-AAE6-FBD07D8A323E}" destId="{EB830972-A265-4324-ADC9-31371E26AD39}" srcOrd="3" destOrd="0" parTransId="{99E2B0D4-B809-4609-BF52-1BE318BFD9F3}" sibTransId="{77270D29-FF2A-4504-B945-57AB78F102C9}"/>
    <dgm:cxn modelId="{1F0B3DA6-C542-472F-9206-C6C0150DD496}" srcId="{D248C42E-CACF-494F-967E-ABC4020891A1}" destId="{1459493F-CD96-430A-AAE6-FBD07D8A323E}" srcOrd="0" destOrd="0" parTransId="{8D068822-11B1-4042-9BA3-DA3CEB3A5FB7}" sibTransId="{0181BBB4-0C0E-4D20-BEB2-53866C719663}"/>
    <dgm:cxn modelId="{9A8DDFB1-4178-4679-B151-D8D427330668}" type="presOf" srcId="{77270D29-FF2A-4504-B945-57AB78F102C9}" destId="{627429C0-024A-46AB-AE57-C0649B63E1E4}" srcOrd="0" destOrd="0" presId="urn:microsoft.com/office/officeart/2005/8/layout/radial6"/>
    <dgm:cxn modelId="{5ACE01B7-09A4-4A1B-981B-1CB903090FCB}" type="presOf" srcId="{718DEE65-91EF-4990-A071-571FB7280486}" destId="{C0381D39-DA4E-406F-A6D6-835A8F36701D}" srcOrd="0" destOrd="0" presId="urn:microsoft.com/office/officeart/2005/8/layout/radial6"/>
    <dgm:cxn modelId="{E2D6FACF-4886-4E5A-8252-BF502BA68E67}" type="presOf" srcId="{1459493F-CD96-430A-AAE6-FBD07D8A323E}" destId="{2E81E4D2-521F-451B-9BA3-E863EF6CE554}" srcOrd="0" destOrd="0" presId="urn:microsoft.com/office/officeart/2005/8/layout/radial6"/>
    <dgm:cxn modelId="{605574ED-E8A4-44DC-92A4-A538F591BB83}" type="presOf" srcId="{0DB9294F-D4E7-488D-AB60-0643ACDCEE3A}" destId="{CBAA99EB-794E-4F9C-9C81-36BCBA304371}" srcOrd="0" destOrd="0" presId="urn:microsoft.com/office/officeart/2005/8/layout/radial6"/>
    <dgm:cxn modelId="{6B88B4F5-F13E-4166-BEBE-2513A4C47F11}" type="presOf" srcId="{DD709585-7189-4546-B2E8-CF433A035F57}" destId="{D19E7704-6A63-434F-B7C5-9C51177F6ABC}" srcOrd="0" destOrd="0" presId="urn:microsoft.com/office/officeart/2005/8/layout/radial6"/>
    <dgm:cxn modelId="{992EEFB7-68F7-4CDA-838F-6EF26A66530D}" type="presParOf" srcId="{67C1FA51-0BCD-430C-BFEC-11BBA834C7A0}" destId="{2E81E4D2-521F-451B-9BA3-E863EF6CE554}" srcOrd="0" destOrd="0" presId="urn:microsoft.com/office/officeart/2005/8/layout/radial6"/>
    <dgm:cxn modelId="{DEF5D755-5FBD-4266-AE79-60081131E9A3}" type="presParOf" srcId="{67C1FA51-0BCD-430C-BFEC-11BBA834C7A0}" destId="{D19E7704-6A63-434F-B7C5-9C51177F6ABC}" srcOrd="1" destOrd="0" presId="urn:microsoft.com/office/officeart/2005/8/layout/radial6"/>
    <dgm:cxn modelId="{5B9FDEDB-527E-4E99-AC43-B2891C20250D}" type="presParOf" srcId="{67C1FA51-0BCD-430C-BFEC-11BBA834C7A0}" destId="{2EFB967A-BD5D-49BD-B504-2CB0688AC681}" srcOrd="2" destOrd="0" presId="urn:microsoft.com/office/officeart/2005/8/layout/radial6"/>
    <dgm:cxn modelId="{FB3156EA-AFC1-43D4-A1D6-F364C856F3F3}" type="presParOf" srcId="{67C1FA51-0BCD-430C-BFEC-11BBA834C7A0}" destId="{C00833CE-A730-40E9-98E9-E29004901034}" srcOrd="3" destOrd="0" presId="urn:microsoft.com/office/officeart/2005/8/layout/radial6"/>
    <dgm:cxn modelId="{C1A08E8E-F32E-4DD1-B284-C8658FF7FA52}" type="presParOf" srcId="{67C1FA51-0BCD-430C-BFEC-11BBA834C7A0}" destId="{5A84BE85-6482-41FE-A2D4-E3E37728ED6F}" srcOrd="4" destOrd="0" presId="urn:microsoft.com/office/officeart/2005/8/layout/radial6"/>
    <dgm:cxn modelId="{BF94674A-7CD6-4F82-8371-701A678BA5D0}" type="presParOf" srcId="{67C1FA51-0BCD-430C-BFEC-11BBA834C7A0}" destId="{EF4D7F52-B8EA-4B5B-8BE8-725E57D5238A}" srcOrd="5" destOrd="0" presId="urn:microsoft.com/office/officeart/2005/8/layout/radial6"/>
    <dgm:cxn modelId="{B339154F-8B9F-49B3-8A1A-889ABD8F046F}" type="presParOf" srcId="{67C1FA51-0BCD-430C-BFEC-11BBA834C7A0}" destId="{C0381D39-DA4E-406F-A6D6-835A8F36701D}" srcOrd="6" destOrd="0" presId="urn:microsoft.com/office/officeart/2005/8/layout/radial6"/>
    <dgm:cxn modelId="{5CDE88DE-8EFD-4CCE-89C6-FFBA84FAFACE}" type="presParOf" srcId="{67C1FA51-0BCD-430C-BFEC-11BBA834C7A0}" destId="{CBAA99EB-794E-4F9C-9C81-36BCBA304371}" srcOrd="7" destOrd="0" presId="urn:microsoft.com/office/officeart/2005/8/layout/radial6"/>
    <dgm:cxn modelId="{3B218FD5-4E43-40C6-AD3F-BF5D8DCB8E51}" type="presParOf" srcId="{67C1FA51-0BCD-430C-BFEC-11BBA834C7A0}" destId="{859AF55E-96BC-419A-A62E-45624709E5BF}" srcOrd="8" destOrd="0" presId="urn:microsoft.com/office/officeart/2005/8/layout/radial6"/>
    <dgm:cxn modelId="{F224A955-19D9-45BB-973F-F5DAC268E3E3}" type="presParOf" srcId="{67C1FA51-0BCD-430C-BFEC-11BBA834C7A0}" destId="{40BC2809-BC24-4F5F-AF40-949493D4A174}" srcOrd="9" destOrd="0" presId="urn:microsoft.com/office/officeart/2005/8/layout/radial6"/>
    <dgm:cxn modelId="{52400A2C-A3F2-4FC0-9067-346CFA626F25}" type="presParOf" srcId="{67C1FA51-0BCD-430C-BFEC-11BBA834C7A0}" destId="{735C3A52-2B64-4EDE-A5E3-9779C78141AC}" srcOrd="10" destOrd="0" presId="urn:microsoft.com/office/officeart/2005/8/layout/radial6"/>
    <dgm:cxn modelId="{81085473-FD30-491C-AEEE-30CFE2D74364}" type="presParOf" srcId="{67C1FA51-0BCD-430C-BFEC-11BBA834C7A0}" destId="{1DFF76F1-44B5-4A98-8DC8-21EA5DF03F49}" srcOrd="11" destOrd="0" presId="urn:microsoft.com/office/officeart/2005/8/layout/radial6"/>
    <dgm:cxn modelId="{BF42A582-B8C2-4B51-958F-E2C54FD8EFF3}" type="presParOf" srcId="{67C1FA51-0BCD-430C-BFEC-11BBA834C7A0}" destId="{627429C0-024A-46AB-AE57-C0649B63E1E4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1.2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面向对象的基本概念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1.2.3 OOA/D/P</a:t>
          </a:r>
          <a:endParaRPr lang="zh-CN" altLang="en-US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F7BBA6-AEA4-4895-A02D-285B661D9D9C}">
      <dgm:prSet phldrT="[文本]" phldr="1"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779102E-6165-49D2-934D-660C4322D83B}" type="par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060FA2-4BEA-4643-8A75-2632374CD0CB}" type="sib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29C4D1B7-8C8A-4E24-9E0C-5F96A325DC83}" type="pres">
      <dgm:prSet presAssocID="{A219597B-31E5-47F6-97E6-030D3578B5C3}" presName="parSpace" presStyleCnt="0"/>
      <dgm:spPr/>
    </dgm:pt>
    <dgm:pt modelId="{9395227A-FF8B-45C5-AEEA-F2AB2FD80348}" type="pres">
      <dgm:prSet presAssocID="{6FF7BBA6-AEA4-4895-A02D-285B661D9D9C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C3A9A107-8624-4ADF-A373-DAA87C7C12A4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9B271C2C-74E7-4BC6-8CEB-D0649E03B058}" type="presOf" srcId="{0AC1F50B-C65C-453B-9F1A-C55AC0D2A0F9}" destId="{44EDB10B-79F2-4196-BB71-2C3514587C5D}" srcOrd="0" destOrd="0" presId="urn:microsoft.com/office/officeart/2005/8/layout/hChevron3"/>
    <dgm:cxn modelId="{FDF3473C-EE50-4646-BA69-0293C7549A7E}" srcId="{A885556A-91B6-419D-A877-1CB35B9D2E52}" destId="{6FF7BBA6-AEA4-4895-A02D-285B661D9D9C}" srcOrd="2" destOrd="0" parTransId="{D779102E-6165-49D2-934D-660C4322D83B}" sibTransId="{5B060FA2-4BEA-4643-8A75-2632374CD0CB}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79F92D58-3108-48BA-BF51-59E0AFEEB828}" type="presOf" srcId="{6FF7BBA6-AEA4-4895-A02D-285B661D9D9C}" destId="{9395227A-FF8B-45C5-AEEA-F2AB2FD80348}" srcOrd="0" destOrd="0" presId="urn:microsoft.com/office/officeart/2005/8/layout/hChevron3"/>
    <dgm:cxn modelId="{F65FA1B2-1AC0-40D1-B7B0-D8C6FB659748}" type="presOf" srcId="{29D6AB23-25DA-4DA8-BB7D-445FE441D7CC}" destId="{7CB280A8-87FF-4D94-8E72-2FF508DAAB2A}" srcOrd="0" destOrd="0" presId="urn:microsoft.com/office/officeart/2005/8/layout/hChevron3"/>
    <dgm:cxn modelId="{119A8F98-098C-43C6-96AE-F4EDBE11EC16}" type="presParOf" srcId="{BB44B8D7-DA2A-4A62-9CCC-6CE3C07D2D28}" destId="{7CB280A8-87FF-4D94-8E72-2FF508DAAB2A}" srcOrd="0" destOrd="0" presId="urn:microsoft.com/office/officeart/2005/8/layout/hChevron3"/>
    <dgm:cxn modelId="{3EB1F568-603B-4168-AC76-67963A24D8F3}" type="presParOf" srcId="{BB44B8D7-DA2A-4A62-9CCC-6CE3C07D2D28}" destId="{E5CA2EB2-F6AA-42AC-99F9-90AC7D76C1D9}" srcOrd="1" destOrd="0" presId="urn:microsoft.com/office/officeart/2005/8/layout/hChevron3"/>
    <dgm:cxn modelId="{E7C967D4-8A07-4FFB-88AF-B57F50D98D72}" type="presParOf" srcId="{BB44B8D7-DA2A-4A62-9CCC-6CE3C07D2D28}" destId="{44EDB10B-79F2-4196-BB71-2C3514587C5D}" srcOrd="2" destOrd="0" presId="urn:microsoft.com/office/officeart/2005/8/layout/hChevron3"/>
    <dgm:cxn modelId="{AC311F90-AB7F-418F-85D4-4955932D8CC6}" type="presParOf" srcId="{BB44B8D7-DA2A-4A62-9CCC-6CE3C07D2D28}" destId="{29C4D1B7-8C8A-4E24-9E0C-5F96A325DC83}" srcOrd="3" destOrd="0" presId="urn:microsoft.com/office/officeart/2005/8/layout/hChevron3"/>
    <dgm:cxn modelId="{05282F3A-8F9D-47DC-ADCC-B541FBB1D2EA}" type="presParOf" srcId="{BB44B8D7-DA2A-4A62-9CCC-6CE3C07D2D28}" destId="{9395227A-FF8B-45C5-AEEA-F2AB2FD8034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E93BD7E6-421C-4848-92A6-4BF463897313}" type="doc">
      <dgm:prSet loTypeId="urn:microsoft.com/office/officeart/2005/8/layout/cycle2" loCatId="cycle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0E75CB4F-12D4-4EFA-82F8-393642DE8823}">
      <dgm:prSet phldrT="[文本]" custT="1"/>
      <dgm:spPr/>
      <dgm:t>
        <a:bodyPr/>
        <a:lstStyle/>
        <a:p>
          <a:r>
            <a:rPr lang="en-US" altLang="zh-CN" sz="2800" dirty="0">
              <a:latin typeface="Consolas" panose="020B0609020204030204" pitchFamily="49" charset="0"/>
            </a:rPr>
            <a:t>OOA</a:t>
          </a:r>
          <a:endParaRPr lang="zh-CN" altLang="en-US" sz="2800" dirty="0">
            <a:latin typeface="Consolas" panose="020B0609020204030204" pitchFamily="49" charset="0"/>
          </a:endParaRPr>
        </a:p>
      </dgm:t>
    </dgm:pt>
    <dgm:pt modelId="{05DB67CF-ED63-4917-99A1-837597901E7E}" type="parTrans" cxnId="{20A724EA-87CA-454D-80E3-CCA262A55667}">
      <dgm:prSet/>
      <dgm:spPr/>
      <dgm:t>
        <a:bodyPr/>
        <a:lstStyle/>
        <a:p>
          <a:endParaRPr lang="zh-CN" altLang="en-US" sz="2800">
            <a:latin typeface="Consolas" panose="020B0609020204030204" pitchFamily="49" charset="0"/>
          </a:endParaRPr>
        </a:p>
      </dgm:t>
    </dgm:pt>
    <dgm:pt modelId="{F9B3F6A4-BA08-4BB5-87E0-CF18BE2912D8}" type="sibTrans" cxnId="{20A724EA-87CA-454D-80E3-CCA262A55667}">
      <dgm:prSet custT="1"/>
      <dgm:spPr/>
      <dgm:t>
        <a:bodyPr/>
        <a:lstStyle/>
        <a:p>
          <a:endParaRPr lang="zh-CN" altLang="en-US" sz="2800">
            <a:latin typeface="Consolas" panose="020B0609020204030204" pitchFamily="49" charset="0"/>
          </a:endParaRPr>
        </a:p>
      </dgm:t>
    </dgm:pt>
    <dgm:pt modelId="{29A8E799-30D8-4506-B507-D60139250C9C}">
      <dgm:prSet phldrT="[文本]" custT="1"/>
      <dgm:spPr/>
      <dgm:t>
        <a:bodyPr/>
        <a:lstStyle/>
        <a:p>
          <a:r>
            <a:rPr lang="en-US" altLang="zh-CN" sz="2800" dirty="0">
              <a:latin typeface="Consolas" panose="020B0609020204030204" pitchFamily="49" charset="0"/>
            </a:rPr>
            <a:t>OOD</a:t>
          </a:r>
          <a:endParaRPr lang="zh-CN" altLang="en-US" sz="2800" dirty="0">
            <a:latin typeface="Consolas" panose="020B0609020204030204" pitchFamily="49" charset="0"/>
          </a:endParaRPr>
        </a:p>
      </dgm:t>
    </dgm:pt>
    <dgm:pt modelId="{2B259470-D4C7-4B98-9F45-7C0B81E6796E}" type="parTrans" cxnId="{C9DC6F5C-9CEE-4BD7-8528-A00001D67827}">
      <dgm:prSet/>
      <dgm:spPr/>
      <dgm:t>
        <a:bodyPr/>
        <a:lstStyle/>
        <a:p>
          <a:endParaRPr lang="zh-CN" altLang="en-US" sz="2800">
            <a:latin typeface="Consolas" panose="020B0609020204030204" pitchFamily="49" charset="0"/>
          </a:endParaRPr>
        </a:p>
      </dgm:t>
    </dgm:pt>
    <dgm:pt modelId="{750156F1-1A58-463B-928F-D9168BDCB8D4}" type="sibTrans" cxnId="{C9DC6F5C-9CEE-4BD7-8528-A00001D67827}">
      <dgm:prSet custT="1"/>
      <dgm:spPr/>
      <dgm:t>
        <a:bodyPr/>
        <a:lstStyle/>
        <a:p>
          <a:endParaRPr lang="zh-CN" altLang="en-US" sz="2800">
            <a:latin typeface="Consolas" panose="020B0609020204030204" pitchFamily="49" charset="0"/>
          </a:endParaRPr>
        </a:p>
      </dgm:t>
    </dgm:pt>
    <dgm:pt modelId="{5983D1A4-8E45-4FDC-88DD-2EC6AE01F14F}">
      <dgm:prSet phldrT="[文本]" custT="1"/>
      <dgm:spPr/>
      <dgm:t>
        <a:bodyPr/>
        <a:lstStyle/>
        <a:p>
          <a:r>
            <a:rPr lang="en-US" altLang="zh-CN" sz="2800" dirty="0">
              <a:latin typeface="Consolas" panose="020B0609020204030204" pitchFamily="49" charset="0"/>
            </a:rPr>
            <a:t>OOP</a:t>
          </a:r>
          <a:endParaRPr lang="zh-CN" altLang="en-US" sz="2800" dirty="0">
            <a:latin typeface="Consolas" panose="020B0609020204030204" pitchFamily="49" charset="0"/>
          </a:endParaRPr>
        </a:p>
      </dgm:t>
    </dgm:pt>
    <dgm:pt modelId="{BBFDF4CB-6945-4558-ADA5-B7D554B02EF2}" type="parTrans" cxnId="{440299EE-C371-458F-962E-91FF7C62EC94}">
      <dgm:prSet/>
      <dgm:spPr/>
      <dgm:t>
        <a:bodyPr/>
        <a:lstStyle/>
        <a:p>
          <a:endParaRPr lang="zh-CN" altLang="en-US" sz="2800">
            <a:latin typeface="Consolas" panose="020B0609020204030204" pitchFamily="49" charset="0"/>
          </a:endParaRPr>
        </a:p>
      </dgm:t>
    </dgm:pt>
    <dgm:pt modelId="{6069E8EC-AB75-48EB-B715-074CD7174597}" type="sibTrans" cxnId="{440299EE-C371-458F-962E-91FF7C62EC94}">
      <dgm:prSet custT="1"/>
      <dgm:spPr/>
      <dgm:t>
        <a:bodyPr/>
        <a:lstStyle/>
        <a:p>
          <a:endParaRPr lang="zh-CN" altLang="en-US" sz="2800">
            <a:latin typeface="Consolas" panose="020B0609020204030204" pitchFamily="49" charset="0"/>
          </a:endParaRPr>
        </a:p>
      </dgm:t>
    </dgm:pt>
    <dgm:pt modelId="{E9BCDF96-C303-4EBC-9530-9E6653AAF06F}" type="pres">
      <dgm:prSet presAssocID="{E93BD7E6-421C-4848-92A6-4BF463897313}" presName="cycle" presStyleCnt="0">
        <dgm:presLayoutVars>
          <dgm:dir/>
          <dgm:resizeHandles val="exact"/>
        </dgm:presLayoutVars>
      </dgm:prSet>
      <dgm:spPr/>
    </dgm:pt>
    <dgm:pt modelId="{3A5A90D2-3CDF-44A9-9434-ACD65C66366A}" type="pres">
      <dgm:prSet presAssocID="{0E75CB4F-12D4-4EFA-82F8-393642DE8823}" presName="node" presStyleLbl="node1" presStyleIdx="0" presStyleCnt="3">
        <dgm:presLayoutVars>
          <dgm:bulletEnabled val="1"/>
        </dgm:presLayoutVars>
      </dgm:prSet>
      <dgm:spPr/>
    </dgm:pt>
    <dgm:pt modelId="{164B57A8-688D-4737-BA8B-7CADE35612BB}" type="pres">
      <dgm:prSet presAssocID="{F9B3F6A4-BA08-4BB5-87E0-CF18BE2912D8}" presName="sibTrans" presStyleLbl="sibTrans2D1" presStyleIdx="0" presStyleCnt="3"/>
      <dgm:spPr/>
    </dgm:pt>
    <dgm:pt modelId="{5343D454-73FE-4A75-862F-6D0B79E76A8B}" type="pres">
      <dgm:prSet presAssocID="{F9B3F6A4-BA08-4BB5-87E0-CF18BE2912D8}" presName="connectorText" presStyleLbl="sibTrans2D1" presStyleIdx="0" presStyleCnt="3"/>
      <dgm:spPr/>
    </dgm:pt>
    <dgm:pt modelId="{70ABC118-4278-470C-BAE7-9A64977D0B34}" type="pres">
      <dgm:prSet presAssocID="{29A8E799-30D8-4506-B507-D60139250C9C}" presName="node" presStyleLbl="node1" presStyleIdx="1" presStyleCnt="3">
        <dgm:presLayoutVars>
          <dgm:bulletEnabled val="1"/>
        </dgm:presLayoutVars>
      </dgm:prSet>
      <dgm:spPr/>
    </dgm:pt>
    <dgm:pt modelId="{60ABC6BC-60B4-4876-8AB0-B68575DCCBA6}" type="pres">
      <dgm:prSet presAssocID="{750156F1-1A58-463B-928F-D9168BDCB8D4}" presName="sibTrans" presStyleLbl="sibTrans2D1" presStyleIdx="1" presStyleCnt="3"/>
      <dgm:spPr/>
    </dgm:pt>
    <dgm:pt modelId="{2CC955A1-9113-401B-B8C3-A6A3AFF3F4EA}" type="pres">
      <dgm:prSet presAssocID="{750156F1-1A58-463B-928F-D9168BDCB8D4}" presName="connectorText" presStyleLbl="sibTrans2D1" presStyleIdx="1" presStyleCnt="3"/>
      <dgm:spPr/>
    </dgm:pt>
    <dgm:pt modelId="{153CA54F-1E4D-422B-AF87-FAD8CCE6EA89}" type="pres">
      <dgm:prSet presAssocID="{5983D1A4-8E45-4FDC-88DD-2EC6AE01F14F}" presName="node" presStyleLbl="node1" presStyleIdx="2" presStyleCnt="3">
        <dgm:presLayoutVars>
          <dgm:bulletEnabled val="1"/>
        </dgm:presLayoutVars>
      </dgm:prSet>
      <dgm:spPr/>
    </dgm:pt>
    <dgm:pt modelId="{0C01C504-5BB5-438A-BAF4-408F3AE9927E}" type="pres">
      <dgm:prSet presAssocID="{6069E8EC-AB75-48EB-B715-074CD7174597}" presName="sibTrans" presStyleLbl="sibTrans2D1" presStyleIdx="2" presStyleCnt="3"/>
      <dgm:spPr/>
    </dgm:pt>
    <dgm:pt modelId="{48DD423B-4E5A-4555-AD5E-57B2301928CE}" type="pres">
      <dgm:prSet presAssocID="{6069E8EC-AB75-48EB-B715-074CD7174597}" presName="connectorText" presStyleLbl="sibTrans2D1" presStyleIdx="2" presStyleCnt="3"/>
      <dgm:spPr/>
    </dgm:pt>
  </dgm:ptLst>
  <dgm:cxnLst>
    <dgm:cxn modelId="{7C8AF11A-AE9D-47EC-BEDD-32DCF24D63BB}" type="presOf" srcId="{6069E8EC-AB75-48EB-B715-074CD7174597}" destId="{48DD423B-4E5A-4555-AD5E-57B2301928CE}" srcOrd="1" destOrd="0" presId="urn:microsoft.com/office/officeart/2005/8/layout/cycle2"/>
    <dgm:cxn modelId="{23BF9537-426C-4873-B727-CAB3206058E2}" type="presOf" srcId="{F9B3F6A4-BA08-4BB5-87E0-CF18BE2912D8}" destId="{164B57A8-688D-4737-BA8B-7CADE35612BB}" srcOrd="0" destOrd="0" presId="urn:microsoft.com/office/officeart/2005/8/layout/cycle2"/>
    <dgm:cxn modelId="{C9DC6F5C-9CEE-4BD7-8528-A00001D67827}" srcId="{E93BD7E6-421C-4848-92A6-4BF463897313}" destId="{29A8E799-30D8-4506-B507-D60139250C9C}" srcOrd="1" destOrd="0" parTransId="{2B259470-D4C7-4B98-9F45-7C0B81E6796E}" sibTransId="{750156F1-1A58-463B-928F-D9168BDCB8D4}"/>
    <dgm:cxn modelId="{340F8E5D-3B0D-400C-8A54-6A7307E93C54}" type="presOf" srcId="{F9B3F6A4-BA08-4BB5-87E0-CF18BE2912D8}" destId="{5343D454-73FE-4A75-862F-6D0B79E76A8B}" srcOrd="1" destOrd="0" presId="urn:microsoft.com/office/officeart/2005/8/layout/cycle2"/>
    <dgm:cxn modelId="{4FFB2141-7CDE-4950-B70F-66BEFE0918D9}" type="presOf" srcId="{5983D1A4-8E45-4FDC-88DD-2EC6AE01F14F}" destId="{153CA54F-1E4D-422B-AF87-FAD8CCE6EA89}" srcOrd="0" destOrd="0" presId="urn:microsoft.com/office/officeart/2005/8/layout/cycle2"/>
    <dgm:cxn modelId="{D16BA645-AFFA-4E21-80D8-53D6863C14F3}" type="presOf" srcId="{750156F1-1A58-463B-928F-D9168BDCB8D4}" destId="{60ABC6BC-60B4-4876-8AB0-B68575DCCBA6}" srcOrd="0" destOrd="0" presId="urn:microsoft.com/office/officeart/2005/8/layout/cycle2"/>
    <dgm:cxn modelId="{D67EC16C-2D5D-4BAE-9DF0-2A0C0A97F028}" type="presOf" srcId="{29A8E799-30D8-4506-B507-D60139250C9C}" destId="{70ABC118-4278-470C-BAE7-9A64977D0B34}" srcOrd="0" destOrd="0" presId="urn:microsoft.com/office/officeart/2005/8/layout/cycle2"/>
    <dgm:cxn modelId="{DACF0F82-2591-4CDA-9ECE-682DF597A6A4}" type="presOf" srcId="{0E75CB4F-12D4-4EFA-82F8-393642DE8823}" destId="{3A5A90D2-3CDF-44A9-9434-ACD65C66366A}" srcOrd="0" destOrd="0" presId="urn:microsoft.com/office/officeart/2005/8/layout/cycle2"/>
    <dgm:cxn modelId="{6328A1B9-C32E-424D-AB01-5F0FCD6DAA73}" type="presOf" srcId="{750156F1-1A58-463B-928F-D9168BDCB8D4}" destId="{2CC955A1-9113-401B-B8C3-A6A3AFF3F4EA}" srcOrd="1" destOrd="0" presId="urn:microsoft.com/office/officeart/2005/8/layout/cycle2"/>
    <dgm:cxn modelId="{623221DA-DA34-4C39-9A77-36C6E6E96B5D}" type="presOf" srcId="{6069E8EC-AB75-48EB-B715-074CD7174597}" destId="{0C01C504-5BB5-438A-BAF4-408F3AE9927E}" srcOrd="0" destOrd="0" presId="urn:microsoft.com/office/officeart/2005/8/layout/cycle2"/>
    <dgm:cxn modelId="{20A724EA-87CA-454D-80E3-CCA262A55667}" srcId="{E93BD7E6-421C-4848-92A6-4BF463897313}" destId="{0E75CB4F-12D4-4EFA-82F8-393642DE8823}" srcOrd="0" destOrd="0" parTransId="{05DB67CF-ED63-4917-99A1-837597901E7E}" sibTransId="{F9B3F6A4-BA08-4BB5-87E0-CF18BE2912D8}"/>
    <dgm:cxn modelId="{440299EE-C371-458F-962E-91FF7C62EC94}" srcId="{E93BD7E6-421C-4848-92A6-4BF463897313}" destId="{5983D1A4-8E45-4FDC-88DD-2EC6AE01F14F}" srcOrd="2" destOrd="0" parTransId="{BBFDF4CB-6945-4558-ADA5-B7D554B02EF2}" sibTransId="{6069E8EC-AB75-48EB-B715-074CD7174597}"/>
    <dgm:cxn modelId="{10121FF9-63C4-4E41-A203-95EBEB85C6F8}" type="presOf" srcId="{E93BD7E6-421C-4848-92A6-4BF463897313}" destId="{E9BCDF96-C303-4EBC-9530-9E6653AAF06F}" srcOrd="0" destOrd="0" presId="urn:microsoft.com/office/officeart/2005/8/layout/cycle2"/>
    <dgm:cxn modelId="{ED74B030-6EA3-4C61-9DD3-BED7E6E51A72}" type="presParOf" srcId="{E9BCDF96-C303-4EBC-9530-9E6653AAF06F}" destId="{3A5A90D2-3CDF-44A9-9434-ACD65C66366A}" srcOrd="0" destOrd="0" presId="urn:microsoft.com/office/officeart/2005/8/layout/cycle2"/>
    <dgm:cxn modelId="{08A1140D-59E0-4391-86DE-D074397594F5}" type="presParOf" srcId="{E9BCDF96-C303-4EBC-9530-9E6653AAF06F}" destId="{164B57A8-688D-4737-BA8B-7CADE35612BB}" srcOrd="1" destOrd="0" presId="urn:microsoft.com/office/officeart/2005/8/layout/cycle2"/>
    <dgm:cxn modelId="{E3FC4947-6F8A-4C4E-BF70-569629D5FE79}" type="presParOf" srcId="{164B57A8-688D-4737-BA8B-7CADE35612BB}" destId="{5343D454-73FE-4A75-862F-6D0B79E76A8B}" srcOrd="0" destOrd="0" presId="urn:microsoft.com/office/officeart/2005/8/layout/cycle2"/>
    <dgm:cxn modelId="{B12D89B5-D3DF-408A-B0AA-FB17E83A5B38}" type="presParOf" srcId="{E9BCDF96-C303-4EBC-9530-9E6653AAF06F}" destId="{70ABC118-4278-470C-BAE7-9A64977D0B34}" srcOrd="2" destOrd="0" presId="urn:microsoft.com/office/officeart/2005/8/layout/cycle2"/>
    <dgm:cxn modelId="{07F3E9D1-2B0C-4B0D-8EA8-4BA58375C480}" type="presParOf" srcId="{E9BCDF96-C303-4EBC-9530-9E6653AAF06F}" destId="{60ABC6BC-60B4-4876-8AB0-B68575DCCBA6}" srcOrd="3" destOrd="0" presId="urn:microsoft.com/office/officeart/2005/8/layout/cycle2"/>
    <dgm:cxn modelId="{65283F97-0B4A-4C37-AD90-6DCE7D3ABDC6}" type="presParOf" srcId="{60ABC6BC-60B4-4876-8AB0-B68575DCCBA6}" destId="{2CC955A1-9113-401B-B8C3-A6A3AFF3F4EA}" srcOrd="0" destOrd="0" presId="urn:microsoft.com/office/officeart/2005/8/layout/cycle2"/>
    <dgm:cxn modelId="{26861628-8530-4CED-85FA-1E94345458D2}" type="presParOf" srcId="{E9BCDF96-C303-4EBC-9530-9E6653AAF06F}" destId="{153CA54F-1E4D-422B-AF87-FAD8CCE6EA89}" srcOrd="4" destOrd="0" presId="urn:microsoft.com/office/officeart/2005/8/layout/cycle2"/>
    <dgm:cxn modelId="{CA7789EE-4C60-448A-A5FF-E141A27DB37C}" type="presParOf" srcId="{E9BCDF96-C303-4EBC-9530-9E6653AAF06F}" destId="{0C01C504-5BB5-438A-BAF4-408F3AE9927E}" srcOrd="5" destOrd="0" presId="urn:microsoft.com/office/officeart/2005/8/layout/cycle2"/>
    <dgm:cxn modelId="{3D25841A-2D98-4EBE-B6AD-C2D47F097ACF}" type="presParOf" srcId="{0C01C504-5BB5-438A-BAF4-408F3AE9927E}" destId="{48DD423B-4E5A-4555-AD5E-57B2301928CE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1.1 C++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程序概貌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 phldr="1"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F7BBA6-AEA4-4895-A02D-285B661D9D9C}">
      <dgm:prSet phldrT="[文本]" phldr="1"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779102E-6165-49D2-934D-660C4322D83B}" type="par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060FA2-4BEA-4643-8A75-2632374CD0CB}" type="sib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29C4D1B7-8C8A-4E24-9E0C-5F96A325DC83}" type="pres">
      <dgm:prSet presAssocID="{A219597B-31E5-47F6-97E6-030D3578B5C3}" presName="parSpace" presStyleCnt="0"/>
      <dgm:spPr/>
    </dgm:pt>
    <dgm:pt modelId="{9395227A-FF8B-45C5-AEEA-F2AB2FD80348}" type="pres">
      <dgm:prSet presAssocID="{6FF7BBA6-AEA4-4895-A02D-285B661D9D9C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FDF3473C-EE50-4646-BA69-0293C7549A7E}" srcId="{A885556A-91B6-419D-A877-1CB35B9D2E52}" destId="{6FF7BBA6-AEA4-4895-A02D-285B661D9D9C}" srcOrd="2" destOrd="0" parTransId="{D779102E-6165-49D2-934D-660C4322D83B}" sibTransId="{5B060FA2-4BEA-4643-8A75-2632374CD0CB}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926243D3-4306-43B8-9AF2-0CD755C83893}" type="presOf" srcId="{6FF7BBA6-AEA4-4895-A02D-285B661D9D9C}" destId="{9395227A-FF8B-45C5-AEEA-F2AB2FD80348}" srcOrd="0" destOrd="0" presId="urn:microsoft.com/office/officeart/2005/8/layout/hChevron3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C754FF65-14DD-4A06-9D74-9493BD3FA599}" type="presParOf" srcId="{BB44B8D7-DA2A-4A62-9CCC-6CE3C07D2D28}" destId="{29C4D1B7-8C8A-4E24-9E0C-5F96A325DC83}" srcOrd="3" destOrd="0" presId="urn:microsoft.com/office/officeart/2005/8/layout/hChevron3"/>
    <dgm:cxn modelId="{9CCDE946-2BA1-4B56-B425-3779B1E256C4}" type="presParOf" srcId="{BB44B8D7-DA2A-4A62-9CCC-6CE3C07D2D28}" destId="{9395227A-FF8B-45C5-AEEA-F2AB2FD8034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1.2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面向对象的基本概念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 phldr="1"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F7BBA6-AEA4-4895-A02D-285B661D9D9C}">
      <dgm:prSet phldrT="[文本]" phldr="1"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779102E-6165-49D2-934D-660C4322D83B}" type="par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060FA2-4BEA-4643-8A75-2632374CD0CB}" type="sib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29C4D1B7-8C8A-4E24-9E0C-5F96A325DC83}" type="pres">
      <dgm:prSet presAssocID="{A219597B-31E5-47F6-97E6-030D3578B5C3}" presName="parSpace" presStyleCnt="0"/>
      <dgm:spPr/>
    </dgm:pt>
    <dgm:pt modelId="{9395227A-FF8B-45C5-AEEA-F2AB2FD80348}" type="pres">
      <dgm:prSet presAssocID="{6FF7BBA6-AEA4-4895-A02D-285B661D9D9C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FDF3473C-EE50-4646-BA69-0293C7549A7E}" srcId="{A885556A-91B6-419D-A877-1CB35B9D2E52}" destId="{6FF7BBA6-AEA4-4895-A02D-285B661D9D9C}" srcOrd="2" destOrd="0" parTransId="{D779102E-6165-49D2-934D-660C4322D83B}" sibTransId="{5B060FA2-4BEA-4643-8A75-2632374CD0CB}"/>
    <dgm:cxn modelId="{34AFBD69-93AE-4874-AFD8-233F2C097A08}" type="presOf" srcId="{6FF7BBA6-AEA4-4895-A02D-285B661D9D9C}" destId="{9395227A-FF8B-45C5-AEEA-F2AB2FD80348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95DB8B97-BC87-435B-B3B4-D3E7C626E1FB}" type="presOf" srcId="{29D6AB23-25DA-4DA8-BB7D-445FE441D7CC}" destId="{7CB280A8-87FF-4D94-8E72-2FF508DAAB2A}" srcOrd="0" destOrd="0" presId="urn:microsoft.com/office/officeart/2005/8/layout/hChevron3"/>
    <dgm:cxn modelId="{66691BAC-3E1F-459F-808A-0E4EABBBD0D4}" type="presOf" srcId="{0AC1F50B-C65C-453B-9F1A-C55AC0D2A0F9}" destId="{44EDB10B-79F2-4196-BB71-2C3514587C5D}" srcOrd="0" destOrd="0" presId="urn:microsoft.com/office/officeart/2005/8/layout/hChevron3"/>
    <dgm:cxn modelId="{AC0761E4-1D6E-499E-89B4-A743F122C55C}" type="presOf" srcId="{A885556A-91B6-419D-A877-1CB35B9D2E52}" destId="{BB44B8D7-DA2A-4A62-9CCC-6CE3C07D2D28}" srcOrd="0" destOrd="0" presId="urn:microsoft.com/office/officeart/2005/8/layout/hChevron3"/>
    <dgm:cxn modelId="{5125FFEE-0421-4BB7-B000-BB413BB0644A}" type="presParOf" srcId="{BB44B8D7-DA2A-4A62-9CCC-6CE3C07D2D28}" destId="{7CB280A8-87FF-4D94-8E72-2FF508DAAB2A}" srcOrd="0" destOrd="0" presId="urn:microsoft.com/office/officeart/2005/8/layout/hChevron3"/>
    <dgm:cxn modelId="{E9CA0E1E-B937-4AF8-B3F1-74250C65C92D}" type="presParOf" srcId="{BB44B8D7-DA2A-4A62-9CCC-6CE3C07D2D28}" destId="{E5CA2EB2-F6AA-42AC-99F9-90AC7D76C1D9}" srcOrd="1" destOrd="0" presId="urn:microsoft.com/office/officeart/2005/8/layout/hChevron3"/>
    <dgm:cxn modelId="{D63B7CCB-D879-4141-B521-7DE1831641B2}" type="presParOf" srcId="{BB44B8D7-DA2A-4A62-9CCC-6CE3C07D2D28}" destId="{44EDB10B-79F2-4196-BB71-2C3514587C5D}" srcOrd="2" destOrd="0" presId="urn:microsoft.com/office/officeart/2005/8/layout/hChevron3"/>
    <dgm:cxn modelId="{DB0DAD5C-3B1D-4F58-B2AD-F42E419B51D7}" type="presParOf" srcId="{BB44B8D7-DA2A-4A62-9CCC-6CE3C07D2D28}" destId="{29C4D1B7-8C8A-4E24-9E0C-5F96A325DC83}" srcOrd="3" destOrd="0" presId="urn:microsoft.com/office/officeart/2005/8/layout/hChevron3"/>
    <dgm:cxn modelId="{55977271-5BB3-4CFB-8BEE-472037AD7E1E}" type="presParOf" srcId="{BB44B8D7-DA2A-4A62-9CCC-6CE3C07D2D28}" destId="{9395227A-FF8B-45C5-AEEA-F2AB2FD8034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1.2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面向对象的基本概念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面向过程 </a:t>
          </a:r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VS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面向对象</a:t>
          </a: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F7BBA6-AEA4-4895-A02D-285B661D9D9C}">
      <dgm:prSet phldrT="[文本]" phldr="1"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779102E-6165-49D2-934D-660C4322D83B}" type="par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060FA2-4BEA-4643-8A75-2632374CD0CB}" type="sib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29C4D1B7-8C8A-4E24-9E0C-5F96A325DC83}" type="pres">
      <dgm:prSet presAssocID="{A219597B-31E5-47F6-97E6-030D3578B5C3}" presName="parSpace" presStyleCnt="0"/>
      <dgm:spPr/>
    </dgm:pt>
    <dgm:pt modelId="{9395227A-FF8B-45C5-AEEA-F2AB2FD80348}" type="pres">
      <dgm:prSet presAssocID="{6FF7BBA6-AEA4-4895-A02D-285B661D9D9C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79406C21-8A4D-4A84-8644-9E3D4A158539}" type="presOf" srcId="{A885556A-91B6-419D-A877-1CB35B9D2E52}" destId="{BB44B8D7-DA2A-4A62-9CCC-6CE3C07D2D28}" srcOrd="0" destOrd="0" presId="urn:microsoft.com/office/officeart/2005/8/layout/hChevron3"/>
    <dgm:cxn modelId="{EA936A3B-6FB2-41D0-AE5A-6E9A83A3449F}" type="presOf" srcId="{29D6AB23-25DA-4DA8-BB7D-445FE441D7CC}" destId="{7CB280A8-87FF-4D94-8E72-2FF508DAAB2A}" srcOrd="0" destOrd="0" presId="urn:microsoft.com/office/officeart/2005/8/layout/hChevron3"/>
    <dgm:cxn modelId="{FDF3473C-EE50-4646-BA69-0293C7549A7E}" srcId="{A885556A-91B6-419D-A877-1CB35B9D2E52}" destId="{6FF7BBA6-AEA4-4895-A02D-285B661D9D9C}" srcOrd="2" destOrd="0" parTransId="{D779102E-6165-49D2-934D-660C4322D83B}" sibTransId="{5B060FA2-4BEA-4643-8A75-2632374CD0CB}"/>
    <dgm:cxn modelId="{2236A966-837F-4A97-9E69-ED4BC3B3D36C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CDFA8295-03AB-4CD1-9C15-5B2F523B6215}" type="presOf" srcId="{6FF7BBA6-AEA4-4895-A02D-285B661D9D9C}" destId="{9395227A-FF8B-45C5-AEEA-F2AB2FD80348}" srcOrd="0" destOrd="0" presId="urn:microsoft.com/office/officeart/2005/8/layout/hChevron3"/>
    <dgm:cxn modelId="{0F91CB24-3060-43FD-A9C2-4C0EA25FAA21}" type="presParOf" srcId="{BB44B8D7-DA2A-4A62-9CCC-6CE3C07D2D28}" destId="{7CB280A8-87FF-4D94-8E72-2FF508DAAB2A}" srcOrd="0" destOrd="0" presId="urn:microsoft.com/office/officeart/2005/8/layout/hChevron3"/>
    <dgm:cxn modelId="{38D23946-4FC1-4E98-866D-93D019532D47}" type="presParOf" srcId="{BB44B8D7-DA2A-4A62-9CCC-6CE3C07D2D28}" destId="{E5CA2EB2-F6AA-42AC-99F9-90AC7D76C1D9}" srcOrd="1" destOrd="0" presId="urn:microsoft.com/office/officeart/2005/8/layout/hChevron3"/>
    <dgm:cxn modelId="{A540908E-A8DE-4608-A8DA-2E756B5394C6}" type="presParOf" srcId="{BB44B8D7-DA2A-4A62-9CCC-6CE3C07D2D28}" destId="{44EDB10B-79F2-4196-BB71-2C3514587C5D}" srcOrd="2" destOrd="0" presId="urn:microsoft.com/office/officeart/2005/8/layout/hChevron3"/>
    <dgm:cxn modelId="{FC4B4570-8F39-44B9-9392-B45140190BE8}" type="presParOf" srcId="{BB44B8D7-DA2A-4A62-9CCC-6CE3C07D2D28}" destId="{29C4D1B7-8C8A-4E24-9E0C-5F96A325DC83}" srcOrd="3" destOrd="0" presId="urn:microsoft.com/office/officeart/2005/8/layout/hChevron3"/>
    <dgm:cxn modelId="{21D99C4E-6DF7-473F-80A6-A95321C8DBC6}" type="presParOf" srcId="{BB44B8D7-DA2A-4A62-9CCC-6CE3C07D2D28}" destId="{9395227A-FF8B-45C5-AEEA-F2AB2FD8034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1.2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面向对象的基本概念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1.2.2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面向对象的核心概念</a:t>
          </a: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F7BBA6-AEA4-4895-A02D-285B661D9D9C}">
      <dgm:prSet phldrT="[文本]" phldr="1"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779102E-6165-49D2-934D-660C4322D83B}" type="par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060FA2-4BEA-4643-8A75-2632374CD0CB}" type="sib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29C4D1B7-8C8A-4E24-9E0C-5F96A325DC83}" type="pres">
      <dgm:prSet presAssocID="{A219597B-31E5-47F6-97E6-030D3578B5C3}" presName="parSpace" presStyleCnt="0"/>
      <dgm:spPr/>
    </dgm:pt>
    <dgm:pt modelId="{9395227A-FF8B-45C5-AEEA-F2AB2FD80348}" type="pres">
      <dgm:prSet presAssocID="{6FF7BBA6-AEA4-4895-A02D-285B661D9D9C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FDF3473C-EE50-4646-BA69-0293C7549A7E}" srcId="{A885556A-91B6-419D-A877-1CB35B9D2E52}" destId="{6FF7BBA6-AEA4-4895-A02D-285B661D9D9C}" srcOrd="2" destOrd="0" parTransId="{D779102E-6165-49D2-934D-660C4322D83B}" sibTransId="{5B060FA2-4BEA-4643-8A75-2632374CD0CB}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ACE34C93-9342-48D9-B84B-2D174AEAB65E}" type="presOf" srcId="{29D6AB23-25DA-4DA8-BB7D-445FE441D7CC}" destId="{7CB280A8-87FF-4D94-8E72-2FF508DAAB2A}" srcOrd="0" destOrd="0" presId="urn:microsoft.com/office/officeart/2005/8/layout/hChevron3"/>
    <dgm:cxn modelId="{D1EF8AAC-FAF6-4F2A-A3F3-640378458ED1}" type="presOf" srcId="{0AC1F50B-C65C-453B-9F1A-C55AC0D2A0F9}" destId="{44EDB10B-79F2-4196-BB71-2C3514587C5D}" srcOrd="0" destOrd="0" presId="urn:microsoft.com/office/officeart/2005/8/layout/hChevron3"/>
    <dgm:cxn modelId="{14815CB1-E173-4B90-B2C2-1621E74C587C}" type="presOf" srcId="{A885556A-91B6-419D-A877-1CB35B9D2E52}" destId="{BB44B8D7-DA2A-4A62-9CCC-6CE3C07D2D28}" srcOrd="0" destOrd="0" presId="urn:microsoft.com/office/officeart/2005/8/layout/hChevron3"/>
    <dgm:cxn modelId="{C94A80B6-956C-43FE-87B6-597A71E9B793}" type="presOf" srcId="{6FF7BBA6-AEA4-4895-A02D-285B661D9D9C}" destId="{9395227A-FF8B-45C5-AEEA-F2AB2FD80348}" srcOrd="0" destOrd="0" presId="urn:microsoft.com/office/officeart/2005/8/layout/hChevron3"/>
    <dgm:cxn modelId="{C4CD2C8B-7FF6-4C71-BE66-48BF2754B7C2}" type="presParOf" srcId="{BB44B8D7-DA2A-4A62-9CCC-6CE3C07D2D28}" destId="{7CB280A8-87FF-4D94-8E72-2FF508DAAB2A}" srcOrd="0" destOrd="0" presId="urn:microsoft.com/office/officeart/2005/8/layout/hChevron3"/>
    <dgm:cxn modelId="{9CA9EBD8-25CC-4023-B00A-1F04697C3404}" type="presParOf" srcId="{BB44B8D7-DA2A-4A62-9CCC-6CE3C07D2D28}" destId="{E5CA2EB2-F6AA-42AC-99F9-90AC7D76C1D9}" srcOrd="1" destOrd="0" presId="urn:microsoft.com/office/officeart/2005/8/layout/hChevron3"/>
    <dgm:cxn modelId="{513E8630-3A14-4D2D-AD7B-9210DD8802C9}" type="presParOf" srcId="{BB44B8D7-DA2A-4A62-9CCC-6CE3C07D2D28}" destId="{44EDB10B-79F2-4196-BB71-2C3514587C5D}" srcOrd="2" destOrd="0" presId="urn:microsoft.com/office/officeart/2005/8/layout/hChevron3"/>
    <dgm:cxn modelId="{711CA6FF-F329-41E0-B558-1374A537D1AB}" type="presParOf" srcId="{BB44B8D7-DA2A-4A62-9CCC-6CE3C07D2D28}" destId="{29C4D1B7-8C8A-4E24-9E0C-5F96A325DC83}" srcOrd="3" destOrd="0" presId="urn:microsoft.com/office/officeart/2005/8/layout/hChevron3"/>
    <dgm:cxn modelId="{87866DA9-70E6-49D6-9B4F-D7C5A4CFEEDA}" type="presParOf" srcId="{BB44B8D7-DA2A-4A62-9CCC-6CE3C07D2D28}" destId="{9395227A-FF8B-45C5-AEEA-F2AB2FD8034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248C42E-CACF-494F-967E-ABC4020891A1}" type="doc">
      <dgm:prSet loTypeId="urn:microsoft.com/office/officeart/2005/8/layout/radial6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1459493F-CD96-430A-AAE6-FBD07D8A323E}">
      <dgm:prSet phldrT="[文本]" custT="1"/>
      <dgm:spPr/>
      <dgm:t>
        <a:bodyPr/>
        <a:lstStyle/>
        <a:p>
          <a:r>
            <a:rPr lang="zh-CN" altLang="en-US" sz="1800" b="0" dirty="0">
              <a:latin typeface="微软雅黑" panose="020B0503020204020204" pitchFamily="34" charset="-122"/>
              <a:ea typeface="微软雅黑" panose="020B0503020204020204" pitchFamily="34" charset="-122"/>
            </a:rPr>
            <a:t>面向对象</a:t>
          </a:r>
          <a:endParaRPr lang="zh-CN" altLang="en-US" sz="1800" dirty="0"/>
        </a:p>
      </dgm:t>
    </dgm:pt>
    <dgm:pt modelId="{8D068822-11B1-4042-9BA3-DA3CEB3A5FB7}" type="parTrans" cxnId="{1F0B3DA6-C542-472F-9206-C6C0150DD496}">
      <dgm:prSet/>
      <dgm:spPr/>
      <dgm:t>
        <a:bodyPr/>
        <a:lstStyle/>
        <a:p>
          <a:endParaRPr lang="zh-CN" altLang="en-US" sz="1800"/>
        </a:p>
      </dgm:t>
    </dgm:pt>
    <dgm:pt modelId="{0181BBB4-0C0E-4D20-BEB2-53866C719663}" type="sibTrans" cxnId="{1F0B3DA6-C542-472F-9206-C6C0150DD496}">
      <dgm:prSet/>
      <dgm:spPr/>
      <dgm:t>
        <a:bodyPr/>
        <a:lstStyle/>
        <a:p>
          <a:endParaRPr lang="zh-CN" altLang="en-US" sz="1800"/>
        </a:p>
      </dgm:t>
    </dgm:pt>
    <dgm:pt modelId="{DD709585-7189-4546-B2E8-CF433A035F57}">
      <dgm:prSet phldrT="[文本]" custT="1"/>
      <dgm:spPr/>
      <dgm:t>
        <a:bodyPr/>
        <a:lstStyle/>
        <a:p>
          <a:r>
            <a:rPr lang="zh-CN" altLang="en-US" sz="1400" b="0" dirty="0">
              <a:latin typeface="微软雅黑" panose="020B0503020204020204" pitchFamily="34" charset="-122"/>
              <a:ea typeface="微软雅黑" panose="020B0503020204020204" pitchFamily="34" charset="-122"/>
            </a:rPr>
            <a:t>数据封装</a:t>
          </a:r>
        </a:p>
      </dgm:t>
    </dgm:pt>
    <dgm:pt modelId="{F68CEE24-5B77-4BE2-9ADB-2E4233986CF0}" type="parTrans" cxnId="{D5F88548-C123-4F19-AFC6-6A021A67369F}">
      <dgm:prSet/>
      <dgm:spPr/>
      <dgm:t>
        <a:bodyPr/>
        <a:lstStyle/>
        <a:p>
          <a:endParaRPr lang="zh-CN" altLang="en-US" sz="1800"/>
        </a:p>
      </dgm:t>
    </dgm:pt>
    <dgm:pt modelId="{17C76B03-2209-48D9-8836-CF7BC74B3E65}" type="sibTrans" cxnId="{D5F88548-C123-4F19-AFC6-6A021A67369F}">
      <dgm:prSet/>
      <dgm:spPr/>
      <dgm:t>
        <a:bodyPr/>
        <a:lstStyle/>
        <a:p>
          <a:endParaRPr lang="zh-CN" altLang="en-US" sz="1800"/>
        </a:p>
      </dgm:t>
    </dgm:pt>
    <dgm:pt modelId="{77F4D283-58CA-4A30-B20A-B1299B484F4F}">
      <dgm:prSet phldrT="[文本]" custT="1"/>
      <dgm:spPr/>
      <dgm:t>
        <a:bodyPr/>
        <a:lstStyle/>
        <a:p>
          <a:r>
            <a:rPr lang="zh-CN" altLang="en-US" sz="1400" b="0" dirty="0">
              <a:latin typeface="微软雅黑" panose="020B0503020204020204" pitchFamily="34" charset="-122"/>
              <a:ea typeface="微软雅黑" panose="020B0503020204020204" pitchFamily="34" charset="-122"/>
            </a:rPr>
            <a:t>继承</a:t>
          </a:r>
        </a:p>
      </dgm:t>
    </dgm:pt>
    <dgm:pt modelId="{6A68F8C1-B1BC-4EEF-A2F4-999E229F3FA5}" type="parTrans" cxnId="{BD83AB7E-58AA-4EDA-A34D-D8B3A3CB168E}">
      <dgm:prSet/>
      <dgm:spPr/>
      <dgm:t>
        <a:bodyPr/>
        <a:lstStyle/>
        <a:p>
          <a:endParaRPr lang="zh-CN" altLang="en-US" sz="1800"/>
        </a:p>
      </dgm:t>
    </dgm:pt>
    <dgm:pt modelId="{718DEE65-91EF-4990-A071-571FB7280486}" type="sibTrans" cxnId="{BD83AB7E-58AA-4EDA-A34D-D8B3A3CB168E}">
      <dgm:prSet/>
      <dgm:spPr/>
      <dgm:t>
        <a:bodyPr/>
        <a:lstStyle/>
        <a:p>
          <a:endParaRPr lang="zh-CN" altLang="en-US" sz="1800"/>
        </a:p>
      </dgm:t>
    </dgm:pt>
    <dgm:pt modelId="{0DB9294F-D4E7-488D-AB60-0643ACDCEE3A}">
      <dgm:prSet phldrT="[文本]" custT="1"/>
      <dgm:spPr/>
      <dgm:t>
        <a:bodyPr/>
        <a:lstStyle/>
        <a:p>
          <a:r>
            <a:rPr lang="zh-CN" altLang="en-US" sz="1400" b="0" dirty="0">
              <a:latin typeface="微软雅黑" panose="020B0503020204020204" pitchFamily="34" charset="-122"/>
              <a:ea typeface="微软雅黑" panose="020B0503020204020204" pitchFamily="34" charset="-122"/>
            </a:rPr>
            <a:t>多态</a:t>
          </a:r>
        </a:p>
      </dgm:t>
    </dgm:pt>
    <dgm:pt modelId="{C9214104-BAC4-42E3-9CC0-F50B35258DA3}" type="parTrans" cxnId="{744DE275-C650-4848-AFE3-7B4020A6E7BC}">
      <dgm:prSet/>
      <dgm:spPr/>
      <dgm:t>
        <a:bodyPr/>
        <a:lstStyle/>
        <a:p>
          <a:endParaRPr lang="zh-CN" altLang="en-US" sz="1800"/>
        </a:p>
      </dgm:t>
    </dgm:pt>
    <dgm:pt modelId="{9B37FFB0-1683-4726-83F1-08959056D521}" type="sibTrans" cxnId="{744DE275-C650-4848-AFE3-7B4020A6E7BC}">
      <dgm:prSet/>
      <dgm:spPr/>
      <dgm:t>
        <a:bodyPr/>
        <a:lstStyle/>
        <a:p>
          <a:endParaRPr lang="zh-CN" altLang="en-US" sz="1800"/>
        </a:p>
      </dgm:t>
    </dgm:pt>
    <dgm:pt modelId="{EB830972-A265-4324-ADC9-31371E26AD39}">
      <dgm:prSet phldrT="[文本]" custT="1"/>
      <dgm:spPr/>
      <dgm:t>
        <a:bodyPr/>
        <a:lstStyle/>
        <a:p>
          <a:r>
            <a:rPr lang="zh-CN" altLang="en-US" sz="1400" b="0" dirty="0">
              <a:latin typeface="微软雅黑" panose="020B0503020204020204" pitchFamily="34" charset="-122"/>
              <a:ea typeface="微软雅黑" panose="020B0503020204020204" pitchFamily="34" charset="-122"/>
            </a:rPr>
            <a:t>泛型</a:t>
          </a:r>
        </a:p>
      </dgm:t>
    </dgm:pt>
    <dgm:pt modelId="{99E2B0D4-B809-4609-BF52-1BE318BFD9F3}" type="parTrans" cxnId="{7A5A1299-0047-450C-AD0E-1CD912C81057}">
      <dgm:prSet/>
      <dgm:spPr/>
      <dgm:t>
        <a:bodyPr/>
        <a:lstStyle/>
        <a:p>
          <a:endParaRPr lang="zh-CN" altLang="en-US" sz="1800"/>
        </a:p>
      </dgm:t>
    </dgm:pt>
    <dgm:pt modelId="{77270D29-FF2A-4504-B945-57AB78F102C9}" type="sibTrans" cxnId="{7A5A1299-0047-450C-AD0E-1CD912C81057}">
      <dgm:prSet/>
      <dgm:spPr/>
      <dgm:t>
        <a:bodyPr/>
        <a:lstStyle/>
        <a:p>
          <a:endParaRPr lang="zh-CN" altLang="en-US" sz="1800"/>
        </a:p>
      </dgm:t>
    </dgm:pt>
    <dgm:pt modelId="{67C1FA51-0BCD-430C-BFEC-11BBA834C7A0}" type="pres">
      <dgm:prSet presAssocID="{D248C42E-CACF-494F-967E-ABC4020891A1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2E81E4D2-521F-451B-9BA3-E863EF6CE554}" type="pres">
      <dgm:prSet presAssocID="{1459493F-CD96-430A-AAE6-FBD07D8A323E}" presName="centerShape" presStyleLbl="node0" presStyleIdx="0" presStyleCnt="1" custScaleX="89011" custScaleY="89011"/>
      <dgm:spPr/>
    </dgm:pt>
    <dgm:pt modelId="{D19E7704-6A63-434F-B7C5-9C51177F6ABC}" type="pres">
      <dgm:prSet presAssocID="{DD709585-7189-4546-B2E8-CF433A035F57}" presName="node" presStyleLbl="node1" presStyleIdx="0" presStyleCnt="4">
        <dgm:presLayoutVars>
          <dgm:bulletEnabled val="1"/>
        </dgm:presLayoutVars>
      </dgm:prSet>
      <dgm:spPr/>
    </dgm:pt>
    <dgm:pt modelId="{2EFB967A-BD5D-49BD-B504-2CB0688AC681}" type="pres">
      <dgm:prSet presAssocID="{DD709585-7189-4546-B2E8-CF433A035F57}" presName="dummy" presStyleCnt="0"/>
      <dgm:spPr/>
    </dgm:pt>
    <dgm:pt modelId="{C00833CE-A730-40E9-98E9-E29004901034}" type="pres">
      <dgm:prSet presAssocID="{17C76B03-2209-48D9-8836-CF7BC74B3E65}" presName="sibTrans" presStyleLbl="sibTrans2D1" presStyleIdx="0" presStyleCnt="4"/>
      <dgm:spPr/>
    </dgm:pt>
    <dgm:pt modelId="{5A84BE85-6482-41FE-A2D4-E3E37728ED6F}" type="pres">
      <dgm:prSet presAssocID="{77F4D283-58CA-4A30-B20A-B1299B484F4F}" presName="node" presStyleLbl="node1" presStyleIdx="1" presStyleCnt="4">
        <dgm:presLayoutVars>
          <dgm:bulletEnabled val="1"/>
        </dgm:presLayoutVars>
      </dgm:prSet>
      <dgm:spPr/>
    </dgm:pt>
    <dgm:pt modelId="{EF4D7F52-B8EA-4B5B-8BE8-725E57D5238A}" type="pres">
      <dgm:prSet presAssocID="{77F4D283-58CA-4A30-B20A-B1299B484F4F}" presName="dummy" presStyleCnt="0"/>
      <dgm:spPr/>
    </dgm:pt>
    <dgm:pt modelId="{C0381D39-DA4E-406F-A6D6-835A8F36701D}" type="pres">
      <dgm:prSet presAssocID="{718DEE65-91EF-4990-A071-571FB7280486}" presName="sibTrans" presStyleLbl="sibTrans2D1" presStyleIdx="1" presStyleCnt="4"/>
      <dgm:spPr/>
    </dgm:pt>
    <dgm:pt modelId="{CBAA99EB-794E-4F9C-9C81-36BCBA304371}" type="pres">
      <dgm:prSet presAssocID="{0DB9294F-D4E7-488D-AB60-0643ACDCEE3A}" presName="node" presStyleLbl="node1" presStyleIdx="2" presStyleCnt="4">
        <dgm:presLayoutVars>
          <dgm:bulletEnabled val="1"/>
        </dgm:presLayoutVars>
      </dgm:prSet>
      <dgm:spPr/>
    </dgm:pt>
    <dgm:pt modelId="{859AF55E-96BC-419A-A62E-45624709E5BF}" type="pres">
      <dgm:prSet presAssocID="{0DB9294F-D4E7-488D-AB60-0643ACDCEE3A}" presName="dummy" presStyleCnt="0"/>
      <dgm:spPr/>
    </dgm:pt>
    <dgm:pt modelId="{40BC2809-BC24-4F5F-AF40-949493D4A174}" type="pres">
      <dgm:prSet presAssocID="{9B37FFB0-1683-4726-83F1-08959056D521}" presName="sibTrans" presStyleLbl="sibTrans2D1" presStyleIdx="2" presStyleCnt="4"/>
      <dgm:spPr/>
    </dgm:pt>
    <dgm:pt modelId="{735C3A52-2B64-4EDE-A5E3-9779C78141AC}" type="pres">
      <dgm:prSet presAssocID="{EB830972-A265-4324-ADC9-31371E26AD39}" presName="node" presStyleLbl="node1" presStyleIdx="3" presStyleCnt="4">
        <dgm:presLayoutVars>
          <dgm:bulletEnabled val="1"/>
        </dgm:presLayoutVars>
      </dgm:prSet>
      <dgm:spPr/>
    </dgm:pt>
    <dgm:pt modelId="{1DFF76F1-44B5-4A98-8DC8-21EA5DF03F49}" type="pres">
      <dgm:prSet presAssocID="{EB830972-A265-4324-ADC9-31371E26AD39}" presName="dummy" presStyleCnt="0"/>
      <dgm:spPr/>
    </dgm:pt>
    <dgm:pt modelId="{627429C0-024A-46AB-AE57-C0649B63E1E4}" type="pres">
      <dgm:prSet presAssocID="{77270D29-FF2A-4504-B945-57AB78F102C9}" presName="sibTrans" presStyleLbl="sibTrans2D1" presStyleIdx="3" presStyleCnt="4"/>
      <dgm:spPr/>
    </dgm:pt>
  </dgm:ptLst>
  <dgm:cxnLst>
    <dgm:cxn modelId="{F579E306-3E5B-44AA-AD24-FCED57CEA709}" type="presOf" srcId="{77F4D283-58CA-4A30-B20A-B1299B484F4F}" destId="{5A84BE85-6482-41FE-A2D4-E3E37728ED6F}" srcOrd="0" destOrd="0" presId="urn:microsoft.com/office/officeart/2005/8/layout/radial6"/>
    <dgm:cxn modelId="{56FF943C-4D41-427B-9980-991F2F5CDD9D}" type="presOf" srcId="{D248C42E-CACF-494F-967E-ABC4020891A1}" destId="{67C1FA51-0BCD-430C-BFEC-11BBA834C7A0}" srcOrd="0" destOrd="0" presId="urn:microsoft.com/office/officeart/2005/8/layout/radial6"/>
    <dgm:cxn modelId="{6FAA205F-96D2-4E7B-BD9D-50A9AB4CB47E}" type="presOf" srcId="{EB830972-A265-4324-ADC9-31371E26AD39}" destId="{735C3A52-2B64-4EDE-A5E3-9779C78141AC}" srcOrd="0" destOrd="0" presId="urn:microsoft.com/office/officeart/2005/8/layout/radial6"/>
    <dgm:cxn modelId="{D5F88548-C123-4F19-AFC6-6A021A67369F}" srcId="{1459493F-CD96-430A-AAE6-FBD07D8A323E}" destId="{DD709585-7189-4546-B2E8-CF433A035F57}" srcOrd="0" destOrd="0" parTransId="{F68CEE24-5B77-4BE2-9ADB-2E4233986CF0}" sibTransId="{17C76B03-2209-48D9-8836-CF7BC74B3E65}"/>
    <dgm:cxn modelId="{8634E174-4B7C-48B6-9A41-8C8E0D3BD7B5}" type="presOf" srcId="{9B37FFB0-1683-4726-83F1-08959056D521}" destId="{40BC2809-BC24-4F5F-AF40-949493D4A174}" srcOrd="0" destOrd="0" presId="urn:microsoft.com/office/officeart/2005/8/layout/radial6"/>
    <dgm:cxn modelId="{744DE275-C650-4848-AFE3-7B4020A6E7BC}" srcId="{1459493F-CD96-430A-AAE6-FBD07D8A323E}" destId="{0DB9294F-D4E7-488D-AB60-0643ACDCEE3A}" srcOrd="2" destOrd="0" parTransId="{C9214104-BAC4-42E3-9CC0-F50B35258DA3}" sibTransId="{9B37FFB0-1683-4726-83F1-08959056D521}"/>
    <dgm:cxn modelId="{94841A7C-F0D6-45DB-8104-529CCC857588}" type="presOf" srcId="{17C76B03-2209-48D9-8836-CF7BC74B3E65}" destId="{C00833CE-A730-40E9-98E9-E29004901034}" srcOrd="0" destOrd="0" presId="urn:microsoft.com/office/officeart/2005/8/layout/radial6"/>
    <dgm:cxn modelId="{BD83AB7E-58AA-4EDA-A34D-D8B3A3CB168E}" srcId="{1459493F-CD96-430A-AAE6-FBD07D8A323E}" destId="{77F4D283-58CA-4A30-B20A-B1299B484F4F}" srcOrd="1" destOrd="0" parTransId="{6A68F8C1-B1BC-4EEF-A2F4-999E229F3FA5}" sibTransId="{718DEE65-91EF-4990-A071-571FB7280486}"/>
    <dgm:cxn modelId="{7A5A1299-0047-450C-AD0E-1CD912C81057}" srcId="{1459493F-CD96-430A-AAE6-FBD07D8A323E}" destId="{EB830972-A265-4324-ADC9-31371E26AD39}" srcOrd="3" destOrd="0" parTransId="{99E2B0D4-B809-4609-BF52-1BE318BFD9F3}" sibTransId="{77270D29-FF2A-4504-B945-57AB78F102C9}"/>
    <dgm:cxn modelId="{1F0B3DA6-C542-472F-9206-C6C0150DD496}" srcId="{D248C42E-CACF-494F-967E-ABC4020891A1}" destId="{1459493F-CD96-430A-AAE6-FBD07D8A323E}" srcOrd="0" destOrd="0" parTransId="{8D068822-11B1-4042-9BA3-DA3CEB3A5FB7}" sibTransId="{0181BBB4-0C0E-4D20-BEB2-53866C719663}"/>
    <dgm:cxn modelId="{9A8DDFB1-4178-4679-B151-D8D427330668}" type="presOf" srcId="{77270D29-FF2A-4504-B945-57AB78F102C9}" destId="{627429C0-024A-46AB-AE57-C0649B63E1E4}" srcOrd="0" destOrd="0" presId="urn:microsoft.com/office/officeart/2005/8/layout/radial6"/>
    <dgm:cxn modelId="{5ACE01B7-09A4-4A1B-981B-1CB903090FCB}" type="presOf" srcId="{718DEE65-91EF-4990-A071-571FB7280486}" destId="{C0381D39-DA4E-406F-A6D6-835A8F36701D}" srcOrd="0" destOrd="0" presId="urn:microsoft.com/office/officeart/2005/8/layout/radial6"/>
    <dgm:cxn modelId="{E2D6FACF-4886-4E5A-8252-BF502BA68E67}" type="presOf" srcId="{1459493F-CD96-430A-AAE6-FBD07D8A323E}" destId="{2E81E4D2-521F-451B-9BA3-E863EF6CE554}" srcOrd="0" destOrd="0" presId="urn:microsoft.com/office/officeart/2005/8/layout/radial6"/>
    <dgm:cxn modelId="{605574ED-E8A4-44DC-92A4-A538F591BB83}" type="presOf" srcId="{0DB9294F-D4E7-488D-AB60-0643ACDCEE3A}" destId="{CBAA99EB-794E-4F9C-9C81-36BCBA304371}" srcOrd="0" destOrd="0" presId="urn:microsoft.com/office/officeart/2005/8/layout/radial6"/>
    <dgm:cxn modelId="{6B88B4F5-F13E-4166-BEBE-2513A4C47F11}" type="presOf" srcId="{DD709585-7189-4546-B2E8-CF433A035F57}" destId="{D19E7704-6A63-434F-B7C5-9C51177F6ABC}" srcOrd="0" destOrd="0" presId="urn:microsoft.com/office/officeart/2005/8/layout/radial6"/>
    <dgm:cxn modelId="{992EEFB7-68F7-4CDA-838F-6EF26A66530D}" type="presParOf" srcId="{67C1FA51-0BCD-430C-BFEC-11BBA834C7A0}" destId="{2E81E4D2-521F-451B-9BA3-E863EF6CE554}" srcOrd="0" destOrd="0" presId="urn:microsoft.com/office/officeart/2005/8/layout/radial6"/>
    <dgm:cxn modelId="{DEF5D755-5FBD-4266-AE79-60081131E9A3}" type="presParOf" srcId="{67C1FA51-0BCD-430C-BFEC-11BBA834C7A0}" destId="{D19E7704-6A63-434F-B7C5-9C51177F6ABC}" srcOrd="1" destOrd="0" presId="urn:microsoft.com/office/officeart/2005/8/layout/radial6"/>
    <dgm:cxn modelId="{5B9FDEDB-527E-4E99-AC43-B2891C20250D}" type="presParOf" srcId="{67C1FA51-0BCD-430C-BFEC-11BBA834C7A0}" destId="{2EFB967A-BD5D-49BD-B504-2CB0688AC681}" srcOrd="2" destOrd="0" presId="urn:microsoft.com/office/officeart/2005/8/layout/radial6"/>
    <dgm:cxn modelId="{FB3156EA-AFC1-43D4-A1D6-F364C856F3F3}" type="presParOf" srcId="{67C1FA51-0BCD-430C-BFEC-11BBA834C7A0}" destId="{C00833CE-A730-40E9-98E9-E29004901034}" srcOrd="3" destOrd="0" presId="urn:microsoft.com/office/officeart/2005/8/layout/radial6"/>
    <dgm:cxn modelId="{C1A08E8E-F32E-4DD1-B284-C8658FF7FA52}" type="presParOf" srcId="{67C1FA51-0BCD-430C-BFEC-11BBA834C7A0}" destId="{5A84BE85-6482-41FE-A2D4-E3E37728ED6F}" srcOrd="4" destOrd="0" presId="urn:microsoft.com/office/officeart/2005/8/layout/radial6"/>
    <dgm:cxn modelId="{BF94674A-7CD6-4F82-8371-701A678BA5D0}" type="presParOf" srcId="{67C1FA51-0BCD-430C-BFEC-11BBA834C7A0}" destId="{EF4D7F52-B8EA-4B5B-8BE8-725E57D5238A}" srcOrd="5" destOrd="0" presId="urn:microsoft.com/office/officeart/2005/8/layout/radial6"/>
    <dgm:cxn modelId="{B339154F-8B9F-49B3-8A1A-889ABD8F046F}" type="presParOf" srcId="{67C1FA51-0BCD-430C-BFEC-11BBA834C7A0}" destId="{C0381D39-DA4E-406F-A6D6-835A8F36701D}" srcOrd="6" destOrd="0" presId="urn:microsoft.com/office/officeart/2005/8/layout/radial6"/>
    <dgm:cxn modelId="{5CDE88DE-8EFD-4CCE-89C6-FFBA84FAFACE}" type="presParOf" srcId="{67C1FA51-0BCD-430C-BFEC-11BBA834C7A0}" destId="{CBAA99EB-794E-4F9C-9C81-36BCBA304371}" srcOrd="7" destOrd="0" presId="urn:microsoft.com/office/officeart/2005/8/layout/radial6"/>
    <dgm:cxn modelId="{3B218FD5-4E43-40C6-AD3F-BF5D8DCB8E51}" type="presParOf" srcId="{67C1FA51-0BCD-430C-BFEC-11BBA834C7A0}" destId="{859AF55E-96BC-419A-A62E-45624709E5BF}" srcOrd="8" destOrd="0" presId="urn:microsoft.com/office/officeart/2005/8/layout/radial6"/>
    <dgm:cxn modelId="{F224A955-19D9-45BB-973F-F5DAC268E3E3}" type="presParOf" srcId="{67C1FA51-0BCD-430C-BFEC-11BBA834C7A0}" destId="{40BC2809-BC24-4F5F-AF40-949493D4A174}" srcOrd="9" destOrd="0" presId="urn:microsoft.com/office/officeart/2005/8/layout/radial6"/>
    <dgm:cxn modelId="{52400A2C-A3F2-4FC0-9067-346CFA626F25}" type="presParOf" srcId="{67C1FA51-0BCD-430C-BFEC-11BBA834C7A0}" destId="{735C3A52-2B64-4EDE-A5E3-9779C78141AC}" srcOrd="10" destOrd="0" presId="urn:microsoft.com/office/officeart/2005/8/layout/radial6"/>
    <dgm:cxn modelId="{81085473-FD30-491C-AEEE-30CFE2D74364}" type="presParOf" srcId="{67C1FA51-0BCD-430C-BFEC-11BBA834C7A0}" destId="{1DFF76F1-44B5-4A98-8DC8-21EA5DF03F49}" srcOrd="11" destOrd="0" presId="urn:microsoft.com/office/officeart/2005/8/layout/radial6"/>
    <dgm:cxn modelId="{BF42A582-B8C2-4B51-958F-E2C54FD8EFF3}" type="presParOf" srcId="{67C1FA51-0BCD-430C-BFEC-11BBA834C7A0}" destId="{627429C0-024A-46AB-AE57-C0649B63E1E4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1.2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面向对象的基本概念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1.2.2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面向对象的核心概念</a:t>
          </a: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F7BBA6-AEA4-4895-A02D-285B661D9D9C}">
      <dgm:prSet phldrT="[文本]"/>
      <dgm:spPr/>
      <dgm:t>
        <a:bodyPr/>
        <a:lstStyle/>
        <a:p>
          <a:pPr algn="l"/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数据封装</a:t>
          </a:r>
        </a:p>
      </dgm:t>
    </dgm:pt>
    <dgm:pt modelId="{D779102E-6165-49D2-934D-660C4322D83B}" type="par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060FA2-4BEA-4643-8A75-2632374CD0CB}" type="sib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29C4D1B7-8C8A-4E24-9E0C-5F96A325DC83}" type="pres">
      <dgm:prSet presAssocID="{A219597B-31E5-47F6-97E6-030D3578B5C3}" presName="parSpace" presStyleCnt="0"/>
      <dgm:spPr/>
    </dgm:pt>
    <dgm:pt modelId="{9395227A-FF8B-45C5-AEEA-F2AB2FD80348}" type="pres">
      <dgm:prSet presAssocID="{6FF7BBA6-AEA4-4895-A02D-285B661D9D9C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FDF3473C-EE50-4646-BA69-0293C7549A7E}" srcId="{A885556A-91B6-419D-A877-1CB35B9D2E52}" destId="{6FF7BBA6-AEA4-4895-A02D-285B661D9D9C}" srcOrd="2" destOrd="0" parTransId="{D779102E-6165-49D2-934D-660C4322D83B}" sibTransId="{5B060FA2-4BEA-4643-8A75-2632374CD0CB}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ACE34C93-9342-48D9-B84B-2D174AEAB65E}" type="presOf" srcId="{29D6AB23-25DA-4DA8-BB7D-445FE441D7CC}" destId="{7CB280A8-87FF-4D94-8E72-2FF508DAAB2A}" srcOrd="0" destOrd="0" presId="urn:microsoft.com/office/officeart/2005/8/layout/hChevron3"/>
    <dgm:cxn modelId="{D1EF8AAC-FAF6-4F2A-A3F3-640378458ED1}" type="presOf" srcId="{0AC1F50B-C65C-453B-9F1A-C55AC0D2A0F9}" destId="{44EDB10B-79F2-4196-BB71-2C3514587C5D}" srcOrd="0" destOrd="0" presId="urn:microsoft.com/office/officeart/2005/8/layout/hChevron3"/>
    <dgm:cxn modelId="{14815CB1-E173-4B90-B2C2-1621E74C587C}" type="presOf" srcId="{A885556A-91B6-419D-A877-1CB35B9D2E52}" destId="{BB44B8D7-DA2A-4A62-9CCC-6CE3C07D2D28}" srcOrd="0" destOrd="0" presId="urn:microsoft.com/office/officeart/2005/8/layout/hChevron3"/>
    <dgm:cxn modelId="{C94A80B6-956C-43FE-87B6-597A71E9B793}" type="presOf" srcId="{6FF7BBA6-AEA4-4895-A02D-285B661D9D9C}" destId="{9395227A-FF8B-45C5-AEEA-F2AB2FD80348}" srcOrd="0" destOrd="0" presId="urn:microsoft.com/office/officeart/2005/8/layout/hChevron3"/>
    <dgm:cxn modelId="{C4CD2C8B-7FF6-4C71-BE66-48BF2754B7C2}" type="presParOf" srcId="{BB44B8D7-DA2A-4A62-9CCC-6CE3C07D2D28}" destId="{7CB280A8-87FF-4D94-8E72-2FF508DAAB2A}" srcOrd="0" destOrd="0" presId="urn:microsoft.com/office/officeart/2005/8/layout/hChevron3"/>
    <dgm:cxn modelId="{9CA9EBD8-25CC-4023-B00A-1F04697C3404}" type="presParOf" srcId="{BB44B8D7-DA2A-4A62-9CCC-6CE3C07D2D28}" destId="{E5CA2EB2-F6AA-42AC-99F9-90AC7D76C1D9}" srcOrd="1" destOrd="0" presId="urn:microsoft.com/office/officeart/2005/8/layout/hChevron3"/>
    <dgm:cxn modelId="{513E8630-3A14-4D2D-AD7B-9210DD8802C9}" type="presParOf" srcId="{BB44B8D7-DA2A-4A62-9CCC-6CE3C07D2D28}" destId="{44EDB10B-79F2-4196-BB71-2C3514587C5D}" srcOrd="2" destOrd="0" presId="urn:microsoft.com/office/officeart/2005/8/layout/hChevron3"/>
    <dgm:cxn modelId="{711CA6FF-F329-41E0-B558-1374A537D1AB}" type="presParOf" srcId="{BB44B8D7-DA2A-4A62-9CCC-6CE3C07D2D28}" destId="{29C4D1B7-8C8A-4E24-9E0C-5F96A325DC83}" srcOrd="3" destOrd="0" presId="urn:microsoft.com/office/officeart/2005/8/layout/hChevron3"/>
    <dgm:cxn modelId="{87866DA9-70E6-49D6-9B4F-D7C5A4CFEEDA}" type="presParOf" srcId="{BB44B8D7-DA2A-4A62-9CCC-6CE3C07D2D28}" destId="{9395227A-FF8B-45C5-AEEA-F2AB2FD8034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248C42E-CACF-494F-967E-ABC4020891A1}" type="doc">
      <dgm:prSet loTypeId="urn:microsoft.com/office/officeart/2005/8/layout/radial6" loCatId="relationship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zh-CN" altLang="en-US"/>
        </a:p>
      </dgm:t>
    </dgm:pt>
    <dgm:pt modelId="{1459493F-CD96-430A-AAE6-FBD07D8A323E}">
      <dgm:prSet phldrT="[文本]" custT="1"/>
      <dgm:spPr/>
      <dgm:t>
        <a:bodyPr/>
        <a:lstStyle/>
        <a:p>
          <a:r>
            <a:rPr lang="zh-CN" altLang="en-US" sz="1000" b="0" dirty="0">
              <a:latin typeface="微软雅黑" panose="020B0503020204020204" pitchFamily="34" charset="-122"/>
              <a:ea typeface="微软雅黑" panose="020B0503020204020204" pitchFamily="34" charset="-122"/>
            </a:rPr>
            <a:t>面向对象</a:t>
          </a:r>
          <a:endParaRPr lang="zh-CN" altLang="en-US" sz="1000" dirty="0"/>
        </a:p>
      </dgm:t>
    </dgm:pt>
    <dgm:pt modelId="{8D068822-11B1-4042-9BA3-DA3CEB3A5FB7}" type="parTrans" cxnId="{1F0B3DA6-C542-472F-9206-C6C0150DD496}">
      <dgm:prSet/>
      <dgm:spPr/>
      <dgm:t>
        <a:bodyPr/>
        <a:lstStyle/>
        <a:p>
          <a:endParaRPr lang="zh-CN" altLang="en-US" sz="1000"/>
        </a:p>
      </dgm:t>
    </dgm:pt>
    <dgm:pt modelId="{0181BBB4-0C0E-4D20-BEB2-53866C719663}" type="sibTrans" cxnId="{1F0B3DA6-C542-472F-9206-C6C0150DD496}">
      <dgm:prSet/>
      <dgm:spPr/>
      <dgm:t>
        <a:bodyPr/>
        <a:lstStyle/>
        <a:p>
          <a:endParaRPr lang="zh-CN" altLang="en-US" sz="1000"/>
        </a:p>
      </dgm:t>
    </dgm:pt>
    <dgm:pt modelId="{DD709585-7189-4546-B2E8-CF433A035F57}">
      <dgm:prSet phldrT="[文本]" custT="1"/>
      <dgm:spPr>
        <a:solidFill>
          <a:schemeClr val="accent2"/>
        </a:solidFill>
      </dgm:spPr>
      <dgm:t>
        <a:bodyPr/>
        <a:lstStyle/>
        <a:p>
          <a:r>
            <a:rPr lang="zh-CN" altLang="en-US" sz="1000" b="0" dirty="0">
              <a:latin typeface="微软雅黑" panose="020B0503020204020204" pitchFamily="34" charset="-122"/>
              <a:ea typeface="微软雅黑" panose="020B0503020204020204" pitchFamily="34" charset="-122"/>
            </a:rPr>
            <a:t>数据封装</a:t>
          </a:r>
        </a:p>
      </dgm:t>
    </dgm:pt>
    <dgm:pt modelId="{F68CEE24-5B77-4BE2-9ADB-2E4233986CF0}" type="parTrans" cxnId="{D5F88548-C123-4F19-AFC6-6A021A67369F}">
      <dgm:prSet/>
      <dgm:spPr/>
      <dgm:t>
        <a:bodyPr/>
        <a:lstStyle/>
        <a:p>
          <a:endParaRPr lang="zh-CN" altLang="en-US" sz="1000"/>
        </a:p>
      </dgm:t>
    </dgm:pt>
    <dgm:pt modelId="{17C76B03-2209-48D9-8836-CF7BC74B3E65}" type="sibTrans" cxnId="{D5F88548-C123-4F19-AFC6-6A021A67369F}">
      <dgm:prSet/>
      <dgm:spPr/>
      <dgm:t>
        <a:bodyPr/>
        <a:lstStyle/>
        <a:p>
          <a:endParaRPr lang="zh-CN" altLang="en-US" sz="1000"/>
        </a:p>
      </dgm:t>
    </dgm:pt>
    <dgm:pt modelId="{77F4D283-58CA-4A30-B20A-B1299B484F4F}">
      <dgm:prSet phldrT="[文本]" custT="1"/>
      <dgm:spPr/>
      <dgm:t>
        <a:bodyPr/>
        <a:lstStyle/>
        <a:p>
          <a:r>
            <a:rPr lang="zh-CN" altLang="en-US" sz="1000" b="0" dirty="0">
              <a:latin typeface="微软雅黑" panose="020B0503020204020204" pitchFamily="34" charset="-122"/>
              <a:ea typeface="微软雅黑" panose="020B0503020204020204" pitchFamily="34" charset="-122"/>
            </a:rPr>
            <a:t>继承</a:t>
          </a:r>
        </a:p>
      </dgm:t>
    </dgm:pt>
    <dgm:pt modelId="{6A68F8C1-B1BC-4EEF-A2F4-999E229F3FA5}" type="parTrans" cxnId="{BD83AB7E-58AA-4EDA-A34D-D8B3A3CB168E}">
      <dgm:prSet/>
      <dgm:spPr/>
      <dgm:t>
        <a:bodyPr/>
        <a:lstStyle/>
        <a:p>
          <a:endParaRPr lang="zh-CN" altLang="en-US" sz="1000"/>
        </a:p>
      </dgm:t>
    </dgm:pt>
    <dgm:pt modelId="{718DEE65-91EF-4990-A071-571FB7280486}" type="sibTrans" cxnId="{BD83AB7E-58AA-4EDA-A34D-D8B3A3CB168E}">
      <dgm:prSet/>
      <dgm:spPr/>
      <dgm:t>
        <a:bodyPr/>
        <a:lstStyle/>
        <a:p>
          <a:endParaRPr lang="zh-CN" altLang="en-US" sz="1000"/>
        </a:p>
      </dgm:t>
    </dgm:pt>
    <dgm:pt modelId="{0DB9294F-D4E7-488D-AB60-0643ACDCEE3A}">
      <dgm:prSet phldrT="[文本]" custT="1"/>
      <dgm:spPr/>
      <dgm:t>
        <a:bodyPr/>
        <a:lstStyle/>
        <a:p>
          <a:r>
            <a:rPr lang="zh-CN" altLang="en-US" sz="1000" b="0" dirty="0">
              <a:latin typeface="微软雅黑" panose="020B0503020204020204" pitchFamily="34" charset="-122"/>
              <a:ea typeface="微软雅黑" panose="020B0503020204020204" pitchFamily="34" charset="-122"/>
            </a:rPr>
            <a:t>多态</a:t>
          </a:r>
        </a:p>
      </dgm:t>
    </dgm:pt>
    <dgm:pt modelId="{C9214104-BAC4-42E3-9CC0-F50B35258DA3}" type="parTrans" cxnId="{744DE275-C650-4848-AFE3-7B4020A6E7BC}">
      <dgm:prSet/>
      <dgm:spPr/>
      <dgm:t>
        <a:bodyPr/>
        <a:lstStyle/>
        <a:p>
          <a:endParaRPr lang="zh-CN" altLang="en-US" sz="1000"/>
        </a:p>
      </dgm:t>
    </dgm:pt>
    <dgm:pt modelId="{9B37FFB0-1683-4726-83F1-08959056D521}" type="sibTrans" cxnId="{744DE275-C650-4848-AFE3-7B4020A6E7BC}">
      <dgm:prSet/>
      <dgm:spPr/>
      <dgm:t>
        <a:bodyPr/>
        <a:lstStyle/>
        <a:p>
          <a:endParaRPr lang="zh-CN" altLang="en-US" sz="1000"/>
        </a:p>
      </dgm:t>
    </dgm:pt>
    <dgm:pt modelId="{EB830972-A265-4324-ADC9-31371E26AD39}">
      <dgm:prSet phldrT="[文本]" custT="1"/>
      <dgm:spPr/>
      <dgm:t>
        <a:bodyPr/>
        <a:lstStyle/>
        <a:p>
          <a:r>
            <a:rPr lang="zh-CN" altLang="en-US" sz="1000" b="0" dirty="0">
              <a:latin typeface="微软雅黑" panose="020B0503020204020204" pitchFamily="34" charset="-122"/>
              <a:ea typeface="微软雅黑" panose="020B0503020204020204" pitchFamily="34" charset="-122"/>
            </a:rPr>
            <a:t>泛型</a:t>
          </a:r>
        </a:p>
      </dgm:t>
    </dgm:pt>
    <dgm:pt modelId="{99E2B0D4-B809-4609-BF52-1BE318BFD9F3}" type="parTrans" cxnId="{7A5A1299-0047-450C-AD0E-1CD912C81057}">
      <dgm:prSet/>
      <dgm:spPr/>
      <dgm:t>
        <a:bodyPr/>
        <a:lstStyle/>
        <a:p>
          <a:endParaRPr lang="zh-CN" altLang="en-US" sz="1000"/>
        </a:p>
      </dgm:t>
    </dgm:pt>
    <dgm:pt modelId="{77270D29-FF2A-4504-B945-57AB78F102C9}" type="sibTrans" cxnId="{7A5A1299-0047-450C-AD0E-1CD912C81057}">
      <dgm:prSet/>
      <dgm:spPr/>
      <dgm:t>
        <a:bodyPr/>
        <a:lstStyle/>
        <a:p>
          <a:endParaRPr lang="zh-CN" altLang="en-US" sz="1000"/>
        </a:p>
      </dgm:t>
    </dgm:pt>
    <dgm:pt modelId="{67C1FA51-0BCD-430C-BFEC-11BBA834C7A0}" type="pres">
      <dgm:prSet presAssocID="{D248C42E-CACF-494F-967E-ABC4020891A1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2E81E4D2-521F-451B-9BA3-E863EF6CE554}" type="pres">
      <dgm:prSet presAssocID="{1459493F-CD96-430A-AAE6-FBD07D8A323E}" presName="centerShape" presStyleLbl="node0" presStyleIdx="0" presStyleCnt="1" custScaleX="89011" custScaleY="89011"/>
      <dgm:spPr/>
    </dgm:pt>
    <dgm:pt modelId="{D19E7704-6A63-434F-B7C5-9C51177F6ABC}" type="pres">
      <dgm:prSet presAssocID="{DD709585-7189-4546-B2E8-CF433A035F57}" presName="node" presStyleLbl="node1" presStyleIdx="0" presStyleCnt="4">
        <dgm:presLayoutVars>
          <dgm:bulletEnabled val="1"/>
        </dgm:presLayoutVars>
      </dgm:prSet>
      <dgm:spPr/>
    </dgm:pt>
    <dgm:pt modelId="{2EFB967A-BD5D-49BD-B504-2CB0688AC681}" type="pres">
      <dgm:prSet presAssocID="{DD709585-7189-4546-B2E8-CF433A035F57}" presName="dummy" presStyleCnt="0"/>
      <dgm:spPr/>
    </dgm:pt>
    <dgm:pt modelId="{C00833CE-A730-40E9-98E9-E29004901034}" type="pres">
      <dgm:prSet presAssocID="{17C76B03-2209-48D9-8836-CF7BC74B3E65}" presName="sibTrans" presStyleLbl="sibTrans2D1" presStyleIdx="0" presStyleCnt="4"/>
      <dgm:spPr/>
    </dgm:pt>
    <dgm:pt modelId="{5A84BE85-6482-41FE-A2D4-E3E37728ED6F}" type="pres">
      <dgm:prSet presAssocID="{77F4D283-58CA-4A30-B20A-B1299B484F4F}" presName="node" presStyleLbl="node1" presStyleIdx="1" presStyleCnt="4">
        <dgm:presLayoutVars>
          <dgm:bulletEnabled val="1"/>
        </dgm:presLayoutVars>
      </dgm:prSet>
      <dgm:spPr/>
    </dgm:pt>
    <dgm:pt modelId="{EF4D7F52-B8EA-4B5B-8BE8-725E57D5238A}" type="pres">
      <dgm:prSet presAssocID="{77F4D283-58CA-4A30-B20A-B1299B484F4F}" presName="dummy" presStyleCnt="0"/>
      <dgm:spPr/>
    </dgm:pt>
    <dgm:pt modelId="{C0381D39-DA4E-406F-A6D6-835A8F36701D}" type="pres">
      <dgm:prSet presAssocID="{718DEE65-91EF-4990-A071-571FB7280486}" presName="sibTrans" presStyleLbl="sibTrans2D1" presStyleIdx="1" presStyleCnt="4"/>
      <dgm:spPr/>
    </dgm:pt>
    <dgm:pt modelId="{CBAA99EB-794E-4F9C-9C81-36BCBA304371}" type="pres">
      <dgm:prSet presAssocID="{0DB9294F-D4E7-488D-AB60-0643ACDCEE3A}" presName="node" presStyleLbl="node1" presStyleIdx="2" presStyleCnt="4">
        <dgm:presLayoutVars>
          <dgm:bulletEnabled val="1"/>
        </dgm:presLayoutVars>
      </dgm:prSet>
      <dgm:spPr/>
    </dgm:pt>
    <dgm:pt modelId="{859AF55E-96BC-419A-A62E-45624709E5BF}" type="pres">
      <dgm:prSet presAssocID="{0DB9294F-D4E7-488D-AB60-0643ACDCEE3A}" presName="dummy" presStyleCnt="0"/>
      <dgm:spPr/>
    </dgm:pt>
    <dgm:pt modelId="{40BC2809-BC24-4F5F-AF40-949493D4A174}" type="pres">
      <dgm:prSet presAssocID="{9B37FFB0-1683-4726-83F1-08959056D521}" presName="sibTrans" presStyleLbl="sibTrans2D1" presStyleIdx="2" presStyleCnt="4"/>
      <dgm:spPr/>
    </dgm:pt>
    <dgm:pt modelId="{735C3A52-2B64-4EDE-A5E3-9779C78141AC}" type="pres">
      <dgm:prSet presAssocID="{EB830972-A265-4324-ADC9-31371E26AD39}" presName="node" presStyleLbl="node1" presStyleIdx="3" presStyleCnt="4">
        <dgm:presLayoutVars>
          <dgm:bulletEnabled val="1"/>
        </dgm:presLayoutVars>
      </dgm:prSet>
      <dgm:spPr/>
    </dgm:pt>
    <dgm:pt modelId="{1DFF76F1-44B5-4A98-8DC8-21EA5DF03F49}" type="pres">
      <dgm:prSet presAssocID="{EB830972-A265-4324-ADC9-31371E26AD39}" presName="dummy" presStyleCnt="0"/>
      <dgm:spPr/>
    </dgm:pt>
    <dgm:pt modelId="{627429C0-024A-46AB-AE57-C0649B63E1E4}" type="pres">
      <dgm:prSet presAssocID="{77270D29-FF2A-4504-B945-57AB78F102C9}" presName="sibTrans" presStyleLbl="sibTrans2D1" presStyleIdx="3" presStyleCnt="4"/>
      <dgm:spPr/>
    </dgm:pt>
  </dgm:ptLst>
  <dgm:cxnLst>
    <dgm:cxn modelId="{F579E306-3E5B-44AA-AD24-FCED57CEA709}" type="presOf" srcId="{77F4D283-58CA-4A30-B20A-B1299B484F4F}" destId="{5A84BE85-6482-41FE-A2D4-E3E37728ED6F}" srcOrd="0" destOrd="0" presId="urn:microsoft.com/office/officeart/2005/8/layout/radial6"/>
    <dgm:cxn modelId="{56FF943C-4D41-427B-9980-991F2F5CDD9D}" type="presOf" srcId="{D248C42E-CACF-494F-967E-ABC4020891A1}" destId="{67C1FA51-0BCD-430C-BFEC-11BBA834C7A0}" srcOrd="0" destOrd="0" presId="urn:microsoft.com/office/officeart/2005/8/layout/radial6"/>
    <dgm:cxn modelId="{6FAA205F-96D2-4E7B-BD9D-50A9AB4CB47E}" type="presOf" srcId="{EB830972-A265-4324-ADC9-31371E26AD39}" destId="{735C3A52-2B64-4EDE-A5E3-9779C78141AC}" srcOrd="0" destOrd="0" presId="urn:microsoft.com/office/officeart/2005/8/layout/radial6"/>
    <dgm:cxn modelId="{D5F88548-C123-4F19-AFC6-6A021A67369F}" srcId="{1459493F-CD96-430A-AAE6-FBD07D8A323E}" destId="{DD709585-7189-4546-B2E8-CF433A035F57}" srcOrd="0" destOrd="0" parTransId="{F68CEE24-5B77-4BE2-9ADB-2E4233986CF0}" sibTransId="{17C76B03-2209-48D9-8836-CF7BC74B3E65}"/>
    <dgm:cxn modelId="{8634E174-4B7C-48B6-9A41-8C8E0D3BD7B5}" type="presOf" srcId="{9B37FFB0-1683-4726-83F1-08959056D521}" destId="{40BC2809-BC24-4F5F-AF40-949493D4A174}" srcOrd="0" destOrd="0" presId="urn:microsoft.com/office/officeart/2005/8/layout/radial6"/>
    <dgm:cxn modelId="{744DE275-C650-4848-AFE3-7B4020A6E7BC}" srcId="{1459493F-CD96-430A-AAE6-FBD07D8A323E}" destId="{0DB9294F-D4E7-488D-AB60-0643ACDCEE3A}" srcOrd="2" destOrd="0" parTransId="{C9214104-BAC4-42E3-9CC0-F50B35258DA3}" sibTransId="{9B37FFB0-1683-4726-83F1-08959056D521}"/>
    <dgm:cxn modelId="{94841A7C-F0D6-45DB-8104-529CCC857588}" type="presOf" srcId="{17C76B03-2209-48D9-8836-CF7BC74B3E65}" destId="{C00833CE-A730-40E9-98E9-E29004901034}" srcOrd="0" destOrd="0" presId="urn:microsoft.com/office/officeart/2005/8/layout/radial6"/>
    <dgm:cxn modelId="{BD83AB7E-58AA-4EDA-A34D-D8B3A3CB168E}" srcId="{1459493F-CD96-430A-AAE6-FBD07D8A323E}" destId="{77F4D283-58CA-4A30-B20A-B1299B484F4F}" srcOrd="1" destOrd="0" parTransId="{6A68F8C1-B1BC-4EEF-A2F4-999E229F3FA5}" sibTransId="{718DEE65-91EF-4990-A071-571FB7280486}"/>
    <dgm:cxn modelId="{7A5A1299-0047-450C-AD0E-1CD912C81057}" srcId="{1459493F-CD96-430A-AAE6-FBD07D8A323E}" destId="{EB830972-A265-4324-ADC9-31371E26AD39}" srcOrd="3" destOrd="0" parTransId="{99E2B0D4-B809-4609-BF52-1BE318BFD9F3}" sibTransId="{77270D29-FF2A-4504-B945-57AB78F102C9}"/>
    <dgm:cxn modelId="{1F0B3DA6-C542-472F-9206-C6C0150DD496}" srcId="{D248C42E-CACF-494F-967E-ABC4020891A1}" destId="{1459493F-CD96-430A-AAE6-FBD07D8A323E}" srcOrd="0" destOrd="0" parTransId="{8D068822-11B1-4042-9BA3-DA3CEB3A5FB7}" sibTransId="{0181BBB4-0C0E-4D20-BEB2-53866C719663}"/>
    <dgm:cxn modelId="{9A8DDFB1-4178-4679-B151-D8D427330668}" type="presOf" srcId="{77270D29-FF2A-4504-B945-57AB78F102C9}" destId="{627429C0-024A-46AB-AE57-C0649B63E1E4}" srcOrd="0" destOrd="0" presId="urn:microsoft.com/office/officeart/2005/8/layout/radial6"/>
    <dgm:cxn modelId="{5ACE01B7-09A4-4A1B-981B-1CB903090FCB}" type="presOf" srcId="{718DEE65-91EF-4990-A071-571FB7280486}" destId="{C0381D39-DA4E-406F-A6D6-835A8F36701D}" srcOrd="0" destOrd="0" presId="urn:microsoft.com/office/officeart/2005/8/layout/radial6"/>
    <dgm:cxn modelId="{E2D6FACF-4886-4E5A-8252-BF502BA68E67}" type="presOf" srcId="{1459493F-CD96-430A-AAE6-FBD07D8A323E}" destId="{2E81E4D2-521F-451B-9BA3-E863EF6CE554}" srcOrd="0" destOrd="0" presId="urn:microsoft.com/office/officeart/2005/8/layout/radial6"/>
    <dgm:cxn modelId="{605574ED-E8A4-44DC-92A4-A538F591BB83}" type="presOf" srcId="{0DB9294F-D4E7-488D-AB60-0643ACDCEE3A}" destId="{CBAA99EB-794E-4F9C-9C81-36BCBA304371}" srcOrd="0" destOrd="0" presId="urn:microsoft.com/office/officeart/2005/8/layout/radial6"/>
    <dgm:cxn modelId="{6B88B4F5-F13E-4166-BEBE-2513A4C47F11}" type="presOf" srcId="{DD709585-7189-4546-B2E8-CF433A035F57}" destId="{D19E7704-6A63-434F-B7C5-9C51177F6ABC}" srcOrd="0" destOrd="0" presId="urn:microsoft.com/office/officeart/2005/8/layout/radial6"/>
    <dgm:cxn modelId="{992EEFB7-68F7-4CDA-838F-6EF26A66530D}" type="presParOf" srcId="{67C1FA51-0BCD-430C-BFEC-11BBA834C7A0}" destId="{2E81E4D2-521F-451B-9BA3-E863EF6CE554}" srcOrd="0" destOrd="0" presId="urn:microsoft.com/office/officeart/2005/8/layout/radial6"/>
    <dgm:cxn modelId="{DEF5D755-5FBD-4266-AE79-60081131E9A3}" type="presParOf" srcId="{67C1FA51-0BCD-430C-BFEC-11BBA834C7A0}" destId="{D19E7704-6A63-434F-B7C5-9C51177F6ABC}" srcOrd="1" destOrd="0" presId="urn:microsoft.com/office/officeart/2005/8/layout/radial6"/>
    <dgm:cxn modelId="{5B9FDEDB-527E-4E99-AC43-B2891C20250D}" type="presParOf" srcId="{67C1FA51-0BCD-430C-BFEC-11BBA834C7A0}" destId="{2EFB967A-BD5D-49BD-B504-2CB0688AC681}" srcOrd="2" destOrd="0" presId="urn:microsoft.com/office/officeart/2005/8/layout/radial6"/>
    <dgm:cxn modelId="{FB3156EA-AFC1-43D4-A1D6-F364C856F3F3}" type="presParOf" srcId="{67C1FA51-0BCD-430C-BFEC-11BBA834C7A0}" destId="{C00833CE-A730-40E9-98E9-E29004901034}" srcOrd="3" destOrd="0" presId="urn:microsoft.com/office/officeart/2005/8/layout/radial6"/>
    <dgm:cxn modelId="{C1A08E8E-F32E-4DD1-B284-C8658FF7FA52}" type="presParOf" srcId="{67C1FA51-0BCD-430C-BFEC-11BBA834C7A0}" destId="{5A84BE85-6482-41FE-A2D4-E3E37728ED6F}" srcOrd="4" destOrd="0" presId="urn:microsoft.com/office/officeart/2005/8/layout/radial6"/>
    <dgm:cxn modelId="{BF94674A-7CD6-4F82-8371-701A678BA5D0}" type="presParOf" srcId="{67C1FA51-0BCD-430C-BFEC-11BBA834C7A0}" destId="{EF4D7F52-B8EA-4B5B-8BE8-725E57D5238A}" srcOrd="5" destOrd="0" presId="urn:microsoft.com/office/officeart/2005/8/layout/radial6"/>
    <dgm:cxn modelId="{B339154F-8B9F-49B3-8A1A-889ABD8F046F}" type="presParOf" srcId="{67C1FA51-0BCD-430C-BFEC-11BBA834C7A0}" destId="{C0381D39-DA4E-406F-A6D6-835A8F36701D}" srcOrd="6" destOrd="0" presId="urn:microsoft.com/office/officeart/2005/8/layout/radial6"/>
    <dgm:cxn modelId="{5CDE88DE-8EFD-4CCE-89C6-FFBA84FAFACE}" type="presParOf" srcId="{67C1FA51-0BCD-430C-BFEC-11BBA834C7A0}" destId="{CBAA99EB-794E-4F9C-9C81-36BCBA304371}" srcOrd="7" destOrd="0" presId="urn:microsoft.com/office/officeart/2005/8/layout/radial6"/>
    <dgm:cxn modelId="{3B218FD5-4E43-40C6-AD3F-BF5D8DCB8E51}" type="presParOf" srcId="{67C1FA51-0BCD-430C-BFEC-11BBA834C7A0}" destId="{859AF55E-96BC-419A-A62E-45624709E5BF}" srcOrd="8" destOrd="0" presId="urn:microsoft.com/office/officeart/2005/8/layout/radial6"/>
    <dgm:cxn modelId="{F224A955-19D9-45BB-973F-F5DAC268E3E3}" type="presParOf" srcId="{67C1FA51-0BCD-430C-BFEC-11BBA834C7A0}" destId="{40BC2809-BC24-4F5F-AF40-949493D4A174}" srcOrd="9" destOrd="0" presId="urn:microsoft.com/office/officeart/2005/8/layout/radial6"/>
    <dgm:cxn modelId="{52400A2C-A3F2-4FC0-9067-346CFA626F25}" type="presParOf" srcId="{67C1FA51-0BCD-430C-BFEC-11BBA834C7A0}" destId="{735C3A52-2B64-4EDE-A5E3-9779C78141AC}" srcOrd="10" destOrd="0" presId="urn:microsoft.com/office/officeart/2005/8/layout/radial6"/>
    <dgm:cxn modelId="{81085473-FD30-491C-AEEE-30CFE2D74364}" type="presParOf" srcId="{67C1FA51-0BCD-430C-BFEC-11BBA834C7A0}" destId="{1DFF76F1-44B5-4A98-8DC8-21EA5DF03F49}" srcOrd="11" destOrd="0" presId="urn:microsoft.com/office/officeart/2005/8/layout/radial6"/>
    <dgm:cxn modelId="{BF42A582-B8C2-4B51-958F-E2C54FD8EFF3}" type="presParOf" srcId="{67C1FA51-0BCD-430C-BFEC-11BBA834C7A0}" destId="{627429C0-024A-46AB-AE57-C0649B63E1E4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1.2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面向对象的基本概念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1.2.2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面向对象的核心概念</a:t>
          </a: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F7BBA6-AEA4-4895-A02D-285B661D9D9C}">
      <dgm:prSet phldrT="[文本]"/>
      <dgm:spPr/>
      <dgm:t>
        <a:bodyPr/>
        <a:lstStyle/>
        <a:p>
          <a:pPr algn="l"/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继承</a:t>
          </a:r>
        </a:p>
      </dgm:t>
    </dgm:pt>
    <dgm:pt modelId="{D779102E-6165-49D2-934D-660C4322D83B}" type="par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060FA2-4BEA-4643-8A75-2632374CD0CB}" type="sib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29C4D1B7-8C8A-4E24-9E0C-5F96A325DC83}" type="pres">
      <dgm:prSet presAssocID="{A219597B-31E5-47F6-97E6-030D3578B5C3}" presName="parSpace" presStyleCnt="0"/>
      <dgm:spPr/>
    </dgm:pt>
    <dgm:pt modelId="{9395227A-FF8B-45C5-AEEA-F2AB2FD80348}" type="pres">
      <dgm:prSet presAssocID="{6FF7BBA6-AEA4-4895-A02D-285B661D9D9C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FDF3473C-EE50-4646-BA69-0293C7549A7E}" srcId="{A885556A-91B6-419D-A877-1CB35B9D2E52}" destId="{6FF7BBA6-AEA4-4895-A02D-285B661D9D9C}" srcOrd="2" destOrd="0" parTransId="{D779102E-6165-49D2-934D-660C4322D83B}" sibTransId="{5B060FA2-4BEA-4643-8A75-2632374CD0CB}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ACE34C93-9342-48D9-B84B-2D174AEAB65E}" type="presOf" srcId="{29D6AB23-25DA-4DA8-BB7D-445FE441D7CC}" destId="{7CB280A8-87FF-4D94-8E72-2FF508DAAB2A}" srcOrd="0" destOrd="0" presId="urn:microsoft.com/office/officeart/2005/8/layout/hChevron3"/>
    <dgm:cxn modelId="{D1EF8AAC-FAF6-4F2A-A3F3-640378458ED1}" type="presOf" srcId="{0AC1F50B-C65C-453B-9F1A-C55AC0D2A0F9}" destId="{44EDB10B-79F2-4196-BB71-2C3514587C5D}" srcOrd="0" destOrd="0" presId="urn:microsoft.com/office/officeart/2005/8/layout/hChevron3"/>
    <dgm:cxn modelId="{14815CB1-E173-4B90-B2C2-1621E74C587C}" type="presOf" srcId="{A885556A-91B6-419D-A877-1CB35B9D2E52}" destId="{BB44B8D7-DA2A-4A62-9CCC-6CE3C07D2D28}" srcOrd="0" destOrd="0" presId="urn:microsoft.com/office/officeart/2005/8/layout/hChevron3"/>
    <dgm:cxn modelId="{C94A80B6-956C-43FE-87B6-597A71E9B793}" type="presOf" srcId="{6FF7BBA6-AEA4-4895-A02D-285B661D9D9C}" destId="{9395227A-FF8B-45C5-AEEA-F2AB2FD80348}" srcOrd="0" destOrd="0" presId="urn:microsoft.com/office/officeart/2005/8/layout/hChevron3"/>
    <dgm:cxn modelId="{C4CD2C8B-7FF6-4C71-BE66-48BF2754B7C2}" type="presParOf" srcId="{BB44B8D7-DA2A-4A62-9CCC-6CE3C07D2D28}" destId="{7CB280A8-87FF-4D94-8E72-2FF508DAAB2A}" srcOrd="0" destOrd="0" presId="urn:microsoft.com/office/officeart/2005/8/layout/hChevron3"/>
    <dgm:cxn modelId="{9CA9EBD8-25CC-4023-B00A-1F04697C3404}" type="presParOf" srcId="{BB44B8D7-DA2A-4A62-9CCC-6CE3C07D2D28}" destId="{E5CA2EB2-F6AA-42AC-99F9-90AC7D76C1D9}" srcOrd="1" destOrd="0" presId="urn:microsoft.com/office/officeart/2005/8/layout/hChevron3"/>
    <dgm:cxn modelId="{513E8630-3A14-4D2D-AD7B-9210DD8802C9}" type="presParOf" srcId="{BB44B8D7-DA2A-4A62-9CCC-6CE3C07D2D28}" destId="{44EDB10B-79F2-4196-BB71-2C3514587C5D}" srcOrd="2" destOrd="0" presId="urn:microsoft.com/office/officeart/2005/8/layout/hChevron3"/>
    <dgm:cxn modelId="{711CA6FF-F329-41E0-B558-1374A537D1AB}" type="presParOf" srcId="{BB44B8D7-DA2A-4A62-9CCC-6CE3C07D2D28}" destId="{29C4D1B7-8C8A-4E24-9E0C-5F96A325DC83}" srcOrd="3" destOrd="0" presId="urn:microsoft.com/office/officeart/2005/8/layout/hChevron3"/>
    <dgm:cxn modelId="{87866DA9-70E6-49D6-9B4F-D7C5A4CFEEDA}" type="presParOf" srcId="{BB44B8D7-DA2A-4A62-9CCC-6CE3C07D2D28}" destId="{9395227A-FF8B-45C5-AEEA-F2AB2FD8034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D248C42E-CACF-494F-967E-ABC4020891A1}" type="doc">
      <dgm:prSet loTypeId="urn:microsoft.com/office/officeart/2005/8/layout/radial6" loCatId="relationship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zh-CN" altLang="en-US"/>
        </a:p>
      </dgm:t>
    </dgm:pt>
    <dgm:pt modelId="{1459493F-CD96-430A-AAE6-FBD07D8A323E}">
      <dgm:prSet phldrT="[文本]" custT="1"/>
      <dgm:spPr/>
      <dgm:t>
        <a:bodyPr/>
        <a:lstStyle/>
        <a:p>
          <a:r>
            <a:rPr lang="zh-CN" altLang="en-US" sz="1000" b="0" dirty="0">
              <a:latin typeface="微软雅黑" panose="020B0503020204020204" pitchFamily="34" charset="-122"/>
              <a:ea typeface="微软雅黑" panose="020B0503020204020204" pitchFamily="34" charset="-122"/>
            </a:rPr>
            <a:t>面向对象</a:t>
          </a:r>
          <a:endParaRPr lang="zh-CN" altLang="en-US" sz="1000" dirty="0"/>
        </a:p>
      </dgm:t>
    </dgm:pt>
    <dgm:pt modelId="{8D068822-11B1-4042-9BA3-DA3CEB3A5FB7}" type="parTrans" cxnId="{1F0B3DA6-C542-472F-9206-C6C0150DD496}">
      <dgm:prSet/>
      <dgm:spPr/>
      <dgm:t>
        <a:bodyPr/>
        <a:lstStyle/>
        <a:p>
          <a:endParaRPr lang="zh-CN" altLang="en-US" sz="1000"/>
        </a:p>
      </dgm:t>
    </dgm:pt>
    <dgm:pt modelId="{0181BBB4-0C0E-4D20-BEB2-53866C719663}" type="sibTrans" cxnId="{1F0B3DA6-C542-472F-9206-C6C0150DD496}">
      <dgm:prSet/>
      <dgm:spPr/>
      <dgm:t>
        <a:bodyPr/>
        <a:lstStyle/>
        <a:p>
          <a:endParaRPr lang="zh-CN" altLang="en-US" sz="1000"/>
        </a:p>
      </dgm:t>
    </dgm:pt>
    <dgm:pt modelId="{DD709585-7189-4546-B2E8-CF433A035F57}">
      <dgm:prSet phldrT="[文本]" custT="1"/>
      <dgm:spPr/>
      <dgm:t>
        <a:bodyPr/>
        <a:lstStyle/>
        <a:p>
          <a:r>
            <a:rPr lang="zh-CN" altLang="en-US" sz="1000" b="0" dirty="0">
              <a:latin typeface="微软雅黑" panose="020B0503020204020204" pitchFamily="34" charset="-122"/>
              <a:ea typeface="微软雅黑" panose="020B0503020204020204" pitchFamily="34" charset="-122"/>
            </a:rPr>
            <a:t>数据封装</a:t>
          </a:r>
        </a:p>
      </dgm:t>
    </dgm:pt>
    <dgm:pt modelId="{F68CEE24-5B77-4BE2-9ADB-2E4233986CF0}" type="parTrans" cxnId="{D5F88548-C123-4F19-AFC6-6A021A67369F}">
      <dgm:prSet/>
      <dgm:spPr/>
      <dgm:t>
        <a:bodyPr/>
        <a:lstStyle/>
        <a:p>
          <a:endParaRPr lang="zh-CN" altLang="en-US" sz="1000"/>
        </a:p>
      </dgm:t>
    </dgm:pt>
    <dgm:pt modelId="{17C76B03-2209-48D9-8836-CF7BC74B3E65}" type="sibTrans" cxnId="{D5F88548-C123-4F19-AFC6-6A021A67369F}">
      <dgm:prSet/>
      <dgm:spPr/>
      <dgm:t>
        <a:bodyPr/>
        <a:lstStyle/>
        <a:p>
          <a:endParaRPr lang="zh-CN" altLang="en-US" sz="1000"/>
        </a:p>
      </dgm:t>
    </dgm:pt>
    <dgm:pt modelId="{77F4D283-58CA-4A30-B20A-B1299B484F4F}">
      <dgm:prSet phldrT="[文本]" custT="1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zh-CN" altLang="en-US" sz="1000" b="0" dirty="0">
              <a:latin typeface="微软雅黑" panose="020B0503020204020204" pitchFamily="34" charset="-122"/>
              <a:ea typeface="微软雅黑" panose="020B0503020204020204" pitchFamily="34" charset="-122"/>
            </a:rPr>
            <a:t>继承</a:t>
          </a:r>
        </a:p>
      </dgm:t>
    </dgm:pt>
    <dgm:pt modelId="{6A68F8C1-B1BC-4EEF-A2F4-999E229F3FA5}" type="parTrans" cxnId="{BD83AB7E-58AA-4EDA-A34D-D8B3A3CB168E}">
      <dgm:prSet/>
      <dgm:spPr/>
      <dgm:t>
        <a:bodyPr/>
        <a:lstStyle/>
        <a:p>
          <a:endParaRPr lang="zh-CN" altLang="en-US" sz="1000"/>
        </a:p>
      </dgm:t>
    </dgm:pt>
    <dgm:pt modelId="{718DEE65-91EF-4990-A071-571FB7280486}" type="sibTrans" cxnId="{BD83AB7E-58AA-4EDA-A34D-D8B3A3CB168E}">
      <dgm:prSet/>
      <dgm:spPr/>
      <dgm:t>
        <a:bodyPr/>
        <a:lstStyle/>
        <a:p>
          <a:endParaRPr lang="zh-CN" altLang="en-US" sz="1000"/>
        </a:p>
      </dgm:t>
    </dgm:pt>
    <dgm:pt modelId="{0DB9294F-D4E7-488D-AB60-0643ACDCEE3A}">
      <dgm:prSet phldrT="[文本]" custT="1"/>
      <dgm:spPr/>
      <dgm:t>
        <a:bodyPr/>
        <a:lstStyle/>
        <a:p>
          <a:r>
            <a:rPr lang="zh-CN" altLang="en-US" sz="1000" b="0" dirty="0">
              <a:latin typeface="微软雅黑" panose="020B0503020204020204" pitchFamily="34" charset="-122"/>
              <a:ea typeface="微软雅黑" panose="020B0503020204020204" pitchFamily="34" charset="-122"/>
            </a:rPr>
            <a:t>多态</a:t>
          </a:r>
        </a:p>
      </dgm:t>
    </dgm:pt>
    <dgm:pt modelId="{C9214104-BAC4-42E3-9CC0-F50B35258DA3}" type="parTrans" cxnId="{744DE275-C650-4848-AFE3-7B4020A6E7BC}">
      <dgm:prSet/>
      <dgm:spPr/>
      <dgm:t>
        <a:bodyPr/>
        <a:lstStyle/>
        <a:p>
          <a:endParaRPr lang="zh-CN" altLang="en-US" sz="1000"/>
        </a:p>
      </dgm:t>
    </dgm:pt>
    <dgm:pt modelId="{9B37FFB0-1683-4726-83F1-08959056D521}" type="sibTrans" cxnId="{744DE275-C650-4848-AFE3-7B4020A6E7BC}">
      <dgm:prSet/>
      <dgm:spPr/>
      <dgm:t>
        <a:bodyPr/>
        <a:lstStyle/>
        <a:p>
          <a:endParaRPr lang="zh-CN" altLang="en-US" sz="1000"/>
        </a:p>
      </dgm:t>
    </dgm:pt>
    <dgm:pt modelId="{EB830972-A265-4324-ADC9-31371E26AD39}">
      <dgm:prSet phldrT="[文本]" custT="1"/>
      <dgm:spPr/>
      <dgm:t>
        <a:bodyPr/>
        <a:lstStyle/>
        <a:p>
          <a:r>
            <a:rPr lang="zh-CN" altLang="en-US" sz="1000" b="0" dirty="0">
              <a:latin typeface="微软雅黑" panose="020B0503020204020204" pitchFamily="34" charset="-122"/>
              <a:ea typeface="微软雅黑" panose="020B0503020204020204" pitchFamily="34" charset="-122"/>
            </a:rPr>
            <a:t>泛型</a:t>
          </a:r>
        </a:p>
      </dgm:t>
    </dgm:pt>
    <dgm:pt modelId="{99E2B0D4-B809-4609-BF52-1BE318BFD9F3}" type="parTrans" cxnId="{7A5A1299-0047-450C-AD0E-1CD912C81057}">
      <dgm:prSet/>
      <dgm:spPr/>
      <dgm:t>
        <a:bodyPr/>
        <a:lstStyle/>
        <a:p>
          <a:endParaRPr lang="zh-CN" altLang="en-US" sz="1000"/>
        </a:p>
      </dgm:t>
    </dgm:pt>
    <dgm:pt modelId="{77270D29-FF2A-4504-B945-57AB78F102C9}" type="sibTrans" cxnId="{7A5A1299-0047-450C-AD0E-1CD912C81057}">
      <dgm:prSet/>
      <dgm:spPr/>
      <dgm:t>
        <a:bodyPr/>
        <a:lstStyle/>
        <a:p>
          <a:endParaRPr lang="zh-CN" altLang="en-US" sz="1000"/>
        </a:p>
      </dgm:t>
    </dgm:pt>
    <dgm:pt modelId="{67C1FA51-0BCD-430C-BFEC-11BBA834C7A0}" type="pres">
      <dgm:prSet presAssocID="{D248C42E-CACF-494F-967E-ABC4020891A1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2E81E4D2-521F-451B-9BA3-E863EF6CE554}" type="pres">
      <dgm:prSet presAssocID="{1459493F-CD96-430A-AAE6-FBD07D8A323E}" presName="centerShape" presStyleLbl="node0" presStyleIdx="0" presStyleCnt="1" custScaleX="89011" custScaleY="89011"/>
      <dgm:spPr/>
    </dgm:pt>
    <dgm:pt modelId="{D19E7704-6A63-434F-B7C5-9C51177F6ABC}" type="pres">
      <dgm:prSet presAssocID="{DD709585-7189-4546-B2E8-CF433A035F57}" presName="node" presStyleLbl="node1" presStyleIdx="0" presStyleCnt="4">
        <dgm:presLayoutVars>
          <dgm:bulletEnabled val="1"/>
        </dgm:presLayoutVars>
      </dgm:prSet>
      <dgm:spPr/>
    </dgm:pt>
    <dgm:pt modelId="{2EFB967A-BD5D-49BD-B504-2CB0688AC681}" type="pres">
      <dgm:prSet presAssocID="{DD709585-7189-4546-B2E8-CF433A035F57}" presName="dummy" presStyleCnt="0"/>
      <dgm:spPr/>
    </dgm:pt>
    <dgm:pt modelId="{C00833CE-A730-40E9-98E9-E29004901034}" type="pres">
      <dgm:prSet presAssocID="{17C76B03-2209-48D9-8836-CF7BC74B3E65}" presName="sibTrans" presStyleLbl="sibTrans2D1" presStyleIdx="0" presStyleCnt="4"/>
      <dgm:spPr/>
    </dgm:pt>
    <dgm:pt modelId="{5A84BE85-6482-41FE-A2D4-E3E37728ED6F}" type="pres">
      <dgm:prSet presAssocID="{77F4D283-58CA-4A30-B20A-B1299B484F4F}" presName="node" presStyleLbl="node1" presStyleIdx="1" presStyleCnt="4">
        <dgm:presLayoutVars>
          <dgm:bulletEnabled val="1"/>
        </dgm:presLayoutVars>
      </dgm:prSet>
      <dgm:spPr/>
    </dgm:pt>
    <dgm:pt modelId="{EF4D7F52-B8EA-4B5B-8BE8-725E57D5238A}" type="pres">
      <dgm:prSet presAssocID="{77F4D283-58CA-4A30-B20A-B1299B484F4F}" presName="dummy" presStyleCnt="0"/>
      <dgm:spPr/>
    </dgm:pt>
    <dgm:pt modelId="{C0381D39-DA4E-406F-A6D6-835A8F36701D}" type="pres">
      <dgm:prSet presAssocID="{718DEE65-91EF-4990-A071-571FB7280486}" presName="sibTrans" presStyleLbl="sibTrans2D1" presStyleIdx="1" presStyleCnt="4"/>
      <dgm:spPr/>
    </dgm:pt>
    <dgm:pt modelId="{CBAA99EB-794E-4F9C-9C81-36BCBA304371}" type="pres">
      <dgm:prSet presAssocID="{0DB9294F-D4E7-488D-AB60-0643ACDCEE3A}" presName="node" presStyleLbl="node1" presStyleIdx="2" presStyleCnt="4">
        <dgm:presLayoutVars>
          <dgm:bulletEnabled val="1"/>
        </dgm:presLayoutVars>
      </dgm:prSet>
      <dgm:spPr/>
    </dgm:pt>
    <dgm:pt modelId="{859AF55E-96BC-419A-A62E-45624709E5BF}" type="pres">
      <dgm:prSet presAssocID="{0DB9294F-D4E7-488D-AB60-0643ACDCEE3A}" presName="dummy" presStyleCnt="0"/>
      <dgm:spPr/>
    </dgm:pt>
    <dgm:pt modelId="{40BC2809-BC24-4F5F-AF40-949493D4A174}" type="pres">
      <dgm:prSet presAssocID="{9B37FFB0-1683-4726-83F1-08959056D521}" presName="sibTrans" presStyleLbl="sibTrans2D1" presStyleIdx="2" presStyleCnt="4"/>
      <dgm:spPr/>
    </dgm:pt>
    <dgm:pt modelId="{735C3A52-2B64-4EDE-A5E3-9779C78141AC}" type="pres">
      <dgm:prSet presAssocID="{EB830972-A265-4324-ADC9-31371E26AD39}" presName="node" presStyleLbl="node1" presStyleIdx="3" presStyleCnt="4">
        <dgm:presLayoutVars>
          <dgm:bulletEnabled val="1"/>
        </dgm:presLayoutVars>
      </dgm:prSet>
      <dgm:spPr/>
    </dgm:pt>
    <dgm:pt modelId="{1DFF76F1-44B5-4A98-8DC8-21EA5DF03F49}" type="pres">
      <dgm:prSet presAssocID="{EB830972-A265-4324-ADC9-31371E26AD39}" presName="dummy" presStyleCnt="0"/>
      <dgm:spPr/>
    </dgm:pt>
    <dgm:pt modelId="{627429C0-024A-46AB-AE57-C0649B63E1E4}" type="pres">
      <dgm:prSet presAssocID="{77270D29-FF2A-4504-B945-57AB78F102C9}" presName="sibTrans" presStyleLbl="sibTrans2D1" presStyleIdx="3" presStyleCnt="4"/>
      <dgm:spPr/>
    </dgm:pt>
  </dgm:ptLst>
  <dgm:cxnLst>
    <dgm:cxn modelId="{F579E306-3E5B-44AA-AD24-FCED57CEA709}" type="presOf" srcId="{77F4D283-58CA-4A30-B20A-B1299B484F4F}" destId="{5A84BE85-6482-41FE-A2D4-E3E37728ED6F}" srcOrd="0" destOrd="0" presId="urn:microsoft.com/office/officeart/2005/8/layout/radial6"/>
    <dgm:cxn modelId="{56FF943C-4D41-427B-9980-991F2F5CDD9D}" type="presOf" srcId="{D248C42E-CACF-494F-967E-ABC4020891A1}" destId="{67C1FA51-0BCD-430C-BFEC-11BBA834C7A0}" srcOrd="0" destOrd="0" presId="urn:microsoft.com/office/officeart/2005/8/layout/radial6"/>
    <dgm:cxn modelId="{6FAA205F-96D2-4E7B-BD9D-50A9AB4CB47E}" type="presOf" srcId="{EB830972-A265-4324-ADC9-31371E26AD39}" destId="{735C3A52-2B64-4EDE-A5E3-9779C78141AC}" srcOrd="0" destOrd="0" presId="urn:microsoft.com/office/officeart/2005/8/layout/radial6"/>
    <dgm:cxn modelId="{D5F88548-C123-4F19-AFC6-6A021A67369F}" srcId="{1459493F-CD96-430A-AAE6-FBD07D8A323E}" destId="{DD709585-7189-4546-B2E8-CF433A035F57}" srcOrd="0" destOrd="0" parTransId="{F68CEE24-5B77-4BE2-9ADB-2E4233986CF0}" sibTransId="{17C76B03-2209-48D9-8836-CF7BC74B3E65}"/>
    <dgm:cxn modelId="{8634E174-4B7C-48B6-9A41-8C8E0D3BD7B5}" type="presOf" srcId="{9B37FFB0-1683-4726-83F1-08959056D521}" destId="{40BC2809-BC24-4F5F-AF40-949493D4A174}" srcOrd="0" destOrd="0" presId="urn:microsoft.com/office/officeart/2005/8/layout/radial6"/>
    <dgm:cxn modelId="{744DE275-C650-4848-AFE3-7B4020A6E7BC}" srcId="{1459493F-CD96-430A-AAE6-FBD07D8A323E}" destId="{0DB9294F-D4E7-488D-AB60-0643ACDCEE3A}" srcOrd="2" destOrd="0" parTransId="{C9214104-BAC4-42E3-9CC0-F50B35258DA3}" sibTransId="{9B37FFB0-1683-4726-83F1-08959056D521}"/>
    <dgm:cxn modelId="{94841A7C-F0D6-45DB-8104-529CCC857588}" type="presOf" srcId="{17C76B03-2209-48D9-8836-CF7BC74B3E65}" destId="{C00833CE-A730-40E9-98E9-E29004901034}" srcOrd="0" destOrd="0" presId="urn:microsoft.com/office/officeart/2005/8/layout/radial6"/>
    <dgm:cxn modelId="{BD83AB7E-58AA-4EDA-A34D-D8B3A3CB168E}" srcId="{1459493F-CD96-430A-AAE6-FBD07D8A323E}" destId="{77F4D283-58CA-4A30-B20A-B1299B484F4F}" srcOrd="1" destOrd="0" parTransId="{6A68F8C1-B1BC-4EEF-A2F4-999E229F3FA5}" sibTransId="{718DEE65-91EF-4990-A071-571FB7280486}"/>
    <dgm:cxn modelId="{7A5A1299-0047-450C-AD0E-1CD912C81057}" srcId="{1459493F-CD96-430A-AAE6-FBD07D8A323E}" destId="{EB830972-A265-4324-ADC9-31371E26AD39}" srcOrd="3" destOrd="0" parTransId="{99E2B0D4-B809-4609-BF52-1BE318BFD9F3}" sibTransId="{77270D29-FF2A-4504-B945-57AB78F102C9}"/>
    <dgm:cxn modelId="{1F0B3DA6-C542-472F-9206-C6C0150DD496}" srcId="{D248C42E-CACF-494F-967E-ABC4020891A1}" destId="{1459493F-CD96-430A-AAE6-FBD07D8A323E}" srcOrd="0" destOrd="0" parTransId="{8D068822-11B1-4042-9BA3-DA3CEB3A5FB7}" sibTransId="{0181BBB4-0C0E-4D20-BEB2-53866C719663}"/>
    <dgm:cxn modelId="{9A8DDFB1-4178-4679-B151-D8D427330668}" type="presOf" srcId="{77270D29-FF2A-4504-B945-57AB78F102C9}" destId="{627429C0-024A-46AB-AE57-C0649B63E1E4}" srcOrd="0" destOrd="0" presId="urn:microsoft.com/office/officeart/2005/8/layout/radial6"/>
    <dgm:cxn modelId="{5ACE01B7-09A4-4A1B-981B-1CB903090FCB}" type="presOf" srcId="{718DEE65-91EF-4990-A071-571FB7280486}" destId="{C0381D39-DA4E-406F-A6D6-835A8F36701D}" srcOrd="0" destOrd="0" presId="urn:microsoft.com/office/officeart/2005/8/layout/radial6"/>
    <dgm:cxn modelId="{E2D6FACF-4886-4E5A-8252-BF502BA68E67}" type="presOf" srcId="{1459493F-CD96-430A-AAE6-FBD07D8A323E}" destId="{2E81E4D2-521F-451B-9BA3-E863EF6CE554}" srcOrd="0" destOrd="0" presId="urn:microsoft.com/office/officeart/2005/8/layout/radial6"/>
    <dgm:cxn modelId="{605574ED-E8A4-44DC-92A4-A538F591BB83}" type="presOf" srcId="{0DB9294F-D4E7-488D-AB60-0643ACDCEE3A}" destId="{CBAA99EB-794E-4F9C-9C81-36BCBA304371}" srcOrd="0" destOrd="0" presId="urn:microsoft.com/office/officeart/2005/8/layout/radial6"/>
    <dgm:cxn modelId="{6B88B4F5-F13E-4166-BEBE-2513A4C47F11}" type="presOf" srcId="{DD709585-7189-4546-B2E8-CF433A035F57}" destId="{D19E7704-6A63-434F-B7C5-9C51177F6ABC}" srcOrd="0" destOrd="0" presId="urn:microsoft.com/office/officeart/2005/8/layout/radial6"/>
    <dgm:cxn modelId="{992EEFB7-68F7-4CDA-838F-6EF26A66530D}" type="presParOf" srcId="{67C1FA51-0BCD-430C-BFEC-11BBA834C7A0}" destId="{2E81E4D2-521F-451B-9BA3-E863EF6CE554}" srcOrd="0" destOrd="0" presId="urn:microsoft.com/office/officeart/2005/8/layout/radial6"/>
    <dgm:cxn modelId="{DEF5D755-5FBD-4266-AE79-60081131E9A3}" type="presParOf" srcId="{67C1FA51-0BCD-430C-BFEC-11BBA834C7A0}" destId="{D19E7704-6A63-434F-B7C5-9C51177F6ABC}" srcOrd="1" destOrd="0" presId="urn:microsoft.com/office/officeart/2005/8/layout/radial6"/>
    <dgm:cxn modelId="{5B9FDEDB-527E-4E99-AC43-B2891C20250D}" type="presParOf" srcId="{67C1FA51-0BCD-430C-BFEC-11BBA834C7A0}" destId="{2EFB967A-BD5D-49BD-B504-2CB0688AC681}" srcOrd="2" destOrd="0" presId="urn:microsoft.com/office/officeart/2005/8/layout/radial6"/>
    <dgm:cxn modelId="{FB3156EA-AFC1-43D4-A1D6-F364C856F3F3}" type="presParOf" srcId="{67C1FA51-0BCD-430C-BFEC-11BBA834C7A0}" destId="{C00833CE-A730-40E9-98E9-E29004901034}" srcOrd="3" destOrd="0" presId="urn:microsoft.com/office/officeart/2005/8/layout/radial6"/>
    <dgm:cxn modelId="{C1A08E8E-F32E-4DD1-B284-C8658FF7FA52}" type="presParOf" srcId="{67C1FA51-0BCD-430C-BFEC-11BBA834C7A0}" destId="{5A84BE85-6482-41FE-A2D4-E3E37728ED6F}" srcOrd="4" destOrd="0" presId="urn:microsoft.com/office/officeart/2005/8/layout/radial6"/>
    <dgm:cxn modelId="{BF94674A-7CD6-4F82-8371-701A678BA5D0}" type="presParOf" srcId="{67C1FA51-0BCD-430C-BFEC-11BBA834C7A0}" destId="{EF4D7F52-B8EA-4B5B-8BE8-725E57D5238A}" srcOrd="5" destOrd="0" presId="urn:microsoft.com/office/officeart/2005/8/layout/radial6"/>
    <dgm:cxn modelId="{B339154F-8B9F-49B3-8A1A-889ABD8F046F}" type="presParOf" srcId="{67C1FA51-0BCD-430C-BFEC-11BBA834C7A0}" destId="{C0381D39-DA4E-406F-A6D6-835A8F36701D}" srcOrd="6" destOrd="0" presId="urn:microsoft.com/office/officeart/2005/8/layout/radial6"/>
    <dgm:cxn modelId="{5CDE88DE-8EFD-4CCE-89C6-FFBA84FAFACE}" type="presParOf" srcId="{67C1FA51-0BCD-430C-BFEC-11BBA834C7A0}" destId="{CBAA99EB-794E-4F9C-9C81-36BCBA304371}" srcOrd="7" destOrd="0" presId="urn:microsoft.com/office/officeart/2005/8/layout/radial6"/>
    <dgm:cxn modelId="{3B218FD5-4E43-40C6-AD3F-BF5D8DCB8E51}" type="presParOf" srcId="{67C1FA51-0BCD-430C-BFEC-11BBA834C7A0}" destId="{859AF55E-96BC-419A-A62E-45624709E5BF}" srcOrd="8" destOrd="0" presId="urn:microsoft.com/office/officeart/2005/8/layout/radial6"/>
    <dgm:cxn modelId="{F224A955-19D9-45BB-973F-F5DAC268E3E3}" type="presParOf" srcId="{67C1FA51-0BCD-430C-BFEC-11BBA834C7A0}" destId="{40BC2809-BC24-4F5F-AF40-949493D4A174}" srcOrd="9" destOrd="0" presId="urn:microsoft.com/office/officeart/2005/8/layout/radial6"/>
    <dgm:cxn modelId="{52400A2C-A3F2-4FC0-9067-346CFA626F25}" type="presParOf" srcId="{67C1FA51-0BCD-430C-BFEC-11BBA834C7A0}" destId="{735C3A52-2B64-4EDE-A5E3-9779C78141AC}" srcOrd="10" destOrd="0" presId="urn:microsoft.com/office/officeart/2005/8/layout/radial6"/>
    <dgm:cxn modelId="{81085473-FD30-491C-AEEE-30CFE2D74364}" type="presParOf" srcId="{67C1FA51-0BCD-430C-BFEC-11BBA834C7A0}" destId="{1DFF76F1-44B5-4A98-8DC8-21EA5DF03F49}" srcOrd="11" destOrd="0" presId="urn:microsoft.com/office/officeart/2005/8/layout/radial6"/>
    <dgm:cxn modelId="{BF42A582-B8C2-4B51-958F-E2C54FD8EFF3}" type="presParOf" srcId="{67C1FA51-0BCD-430C-BFEC-11BBA834C7A0}" destId="{627429C0-024A-46AB-AE57-C0649B63E1E4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1.1 C++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程序概貌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410413" y="0"/>
        <a:ext cx="2433741" cy="354025"/>
      </dsp:txXfrm>
    </dsp:sp>
    <dsp:sp modelId="{9395227A-FF8B-45C5-AEEA-F2AB2FD80348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640626" y="0"/>
        <a:ext cx="2433741" cy="354025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1.2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面向对象的基本概念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1.2.2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面向对象的核心概念</a:t>
          </a:r>
        </a:p>
      </dsp:txBody>
      <dsp:txXfrm>
        <a:off x="2410413" y="0"/>
        <a:ext cx="2433741" cy="354025"/>
      </dsp:txXfrm>
    </dsp:sp>
    <dsp:sp modelId="{9395227A-FF8B-45C5-AEEA-F2AB2FD80348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多态</a:t>
          </a:r>
        </a:p>
      </dsp:txBody>
      <dsp:txXfrm>
        <a:off x="4640626" y="0"/>
        <a:ext cx="2433741" cy="354025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7429C0-024A-46AB-AE57-C0649B63E1E4}">
      <dsp:nvSpPr>
        <dsp:cNvPr id="0" name=""/>
        <dsp:cNvSpPr/>
      </dsp:nvSpPr>
      <dsp:spPr>
        <a:xfrm>
          <a:off x="297444" y="281773"/>
          <a:ext cx="1881202" cy="1881202"/>
        </a:xfrm>
        <a:prstGeom prst="blockArc">
          <a:avLst>
            <a:gd name="adj1" fmla="val 10800000"/>
            <a:gd name="adj2" fmla="val 16200000"/>
            <a:gd name="adj3" fmla="val 4638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BC2809-BC24-4F5F-AF40-949493D4A174}">
      <dsp:nvSpPr>
        <dsp:cNvPr id="0" name=""/>
        <dsp:cNvSpPr/>
      </dsp:nvSpPr>
      <dsp:spPr>
        <a:xfrm>
          <a:off x="297444" y="281773"/>
          <a:ext cx="1881202" cy="1881202"/>
        </a:xfrm>
        <a:prstGeom prst="blockArc">
          <a:avLst>
            <a:gd name="adj1" fmla="val 5400000"/>
            <a:gd name="adj2" fmla="val 10800000"/>
            <a:gd name="adj3" fmla="val 4638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381D39-DA4E-406F-A6D6-835A8F36701D}">
      <dsp:nvSpPr>
        <dsp:cNvPr id="0" name=""/>
        <dsp:cNvSpPr/>
      </dsp:nvSpPr>
      <dsp:spPr>
        <a:xfrm>
          <a:off x="297444" y="281773"/>
          <a:ext cx="1881202" cy="1881202"/>
        </a:xfrm>
        <a:prstGeom prst="blockArc">
          <a:avLst>
            <a:gd name="adj1" fmla="val 0"/>
            <a:gd name="adj2" fmla="val 5400000"/>
            <a:gd name="adj3" fmla="val 4638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0833CE-A730-40E9-98E9-E29004901034}">
      <dsp:nvSpPr>
        <dsp:cNvPr id="0" name=""/>
        <dsp:cNvSpPr/>
      </dsp:nvSpPr>
      <dsp:spPr>
        <a:xfrm>
          <a:off x="297444" y="281773"/>
          <a:ext cx="1881202" cy="1881202"/>
        </a:xfrm>
        <a:prstGeom prst="blockArc">
          <a:avLst>
            <a:gd name="adj1" fmla="val 16200000"/>
            <a:gd name="adj2" fmla="val 0"/>
            <a:gd name="adj3" fmla="val 4638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81E4D2-521F-451B-9BA3-E863EF6CE554}">
      <dsp:nvSpPr>
        <dsp:cNvPr id="0" name=""/>
        <dsp:cNvSpPr/>
      </dsp:nvSpPr>
      <dsp:spPr>
        <a:xfrm>
          <a:off x="852777" y="837106"/>
          <a:ext cx="770536" cy="770536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b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面向对象</a:t>
          </a:r>
          <a:endParaRPr lang="zh-CN" altLang="en-US" sz="1000" kern="1200" dirty="0"/>
        </a:p>
      </dsp:txBody>
      <dsp:txXfrm>
        <a:off x="965619" y="949948"/>
        <a:ext cx="544852" cy="544852"/>
      </dsp:txXfrm>
    </dsp:sp>
    <dsp:sp modelId="{D19E7704-6A63-434F-B7C5-9C51177F6ABC}">
      <dsp:nvSpPr>
        <dsp:cNvPr id="0" name=""/>
        <dsp:cNvSpPr/>
      </dsp:nvSpPr>
      <dsp:spPr>
        <a:xfrm>
          <a:off x="935062" y="605"/>
          <a:ext cx="605965" cy="605965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b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数据封装</a:t>
          </a:r>
        </a:p>
      </dsp:txBody>
      <dsp:txXfrm>
        <a:off x="1023804" y="89347"/>
        <a:ext cx="428481" cy="428481"/>
      </dsp:txXfrm>
    </dsp:sp>
    <dsp:sp modelId="{5A84BE85-6482-41FE-A2D4-E3E37728ED6F}">
      <dsp:nvSpPr>
        <dsp:cNvPr id="0" name=""/>
        <dsp:cNvSpPr/>
      </dsp:nvSpPr>
      <dsp:spPr>
        <a:xfrm>
          <a:off x="1853849" y="919391"/>
          <a:ext cx="605965" cy="605965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b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继承</a:t>
          </a:r>
        </a:p>
      </dsp:txBody>
      <dsp:txXfrm>
        <a:off x="1942591" y="1008133"/>
        <a:ext cx="428481" cy="428481"/>
      </dsp:txXfrm>
    </dsp:sp>
    <dsp:sp modelId="{CBAA99EB-794E-4F9C-9C81-36BCBA304371}">
      <dsp:nvSpPr>
        <dsp:cNvPr id="0" name=""/>
        <dsp:cNvSpPr/>
      </dsp:nvSpPr>
      <dsp:spPr>
        <a:xfrm>
          <a:off x="935062" y="1838178"/>
          <a:ext cx="605965" cy="605965"/>
        </a:xfrm>
        <a:prstGeom prst="ellipse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b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多态</a:t>
          </a:r>
        </a:p>
      </dsp:txBody>
      <dsp:txXfrm>
        <a:off x="1023804" y="1926920"/>
        <a:ext cx="428481" cy="428481"/>
      </dsp:txXfrm>
    </dsp:sp>
    <dsp:sp modelId="{735C3A52-2B64-4EDE-A5E3-9779C78141AC}">
      <dsp:nvSpPr>
        <dsp:cNvPr id="0" name=""/>
        <dsp:cNvSpPr/>
      </dsp:nvSpPr>
      <dsp:spPr>
        <a:xfrm>
          <a:off x="16276" y="919391"/>
          <a:ext cx="605965" cy="605965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b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泛型</a:t>
          </a:r>
        </a:p>
      </dsp:txBody>
      <dsp:txXfrm>
        <a:off x="105018" y="1008133"/>
        <a:ext cx="428481" cy="428481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1.2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面向对象的基本概念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1.2.2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面向对象的核心概念</a:t>
          </a:r>
        </a:p>
      </dsp:txBody>
      <dsp:txXfrm>
        <a:off x="2410413" y="0"/>
        <a:ext cx="2433741" cy="354025"/>
      </dsp:txXfrm>
    </dsp:sp>
    <dsp:sp modelId="{9395227A-FF8B-45C5-AEEA-F2AB2FD80348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多态</a:t>
          </a:r>
        </a:p>
      </dsp:txBody>
      <dsp:txXfrm>
        <a:off x="4640626" y="0"/>
        <a:ext cx="2433741" cy="354025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7429C0-024A-46AB-AE57-C0649B63E1E4}">
      <dsp:nvSpPr>
        <dsp:cNvPr id="0" name=""/>
        <dsp:cNvSpPr/>
      </dsp:nvSpPr>
      <dsp:spPr>
        <a:xfrm>
          <a:off x="297444" y="281773"/>
          <a:ext cx="1881202" cy="1881202"/>
        </a:xfrm>
        <a:prstGeom prst="blockArc">
          <a:avLst>
            <a:gd name="adj1" fmla="val 10800000"/>
            <a:gd name="adj2" fmla="val 16200000"/>
            <a:gd name="adj3" fmla="val 4638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BC2809-BC24-4F5F-AF40-949493D4A174}">
      <dsp:nvSpPr>
        <dsp:cNvPr id="0" name=""/>
        <dsp:cNvSpPr/>
      </dsp:nvSpPr>
      <dsp:spPr>
        <a:xfrm>
          <a:off x="297444" y="281773"/>
          <a:ext cx="1881202" cy="1881202"/>
        </a:xfrm>
        <a:prstGeom prst="blockArc">
          <a:avLst>
            <a:gd name="adj1" fmla="val 5400000"/>
            <a:gd name="adj2" fmla="val 10800000"/>
            <a:gd name="adj3" fmla="val 4638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381D39-DA4E-406F-A6D6-835A8F36701D}">
      <dsp:nvSpPr>
        <dsp:cNvPr id="0" name=""/>
        <dsp:cNvSpPr/>
      </dsp:nvSpPr>
      <dsp:spPr>
        <a:xfrm>
          <a:off x="297444" y="281773"/>
          <a:ext cx="1881202" cy="1881202"/>
        </a:xfrm>
        <a:prstGeom prst="blockArc">
          <a:avLst>
            <a:gd name="adj1" fmla="val 0"/>
            <a:gd name="adj2" fmla="val 5400000"/>
            <a:gd name="adj3" fmla="val 4638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0833CE-A730-40E9-98E9-E29004901034}">
      <dsp:nvSpPr>
        <dsp:cNvPr id="0" name=""/>
        <dsp:cNvSpPr/>
      </dsp:nvSpPr>
      <dsp:spPr>
        <a:xfrm>
          <a:off x="297444" y="281773"/>
          <a:ext cx="1881202" cy="1881202"/>
        </a:xfrm>
        <a:prstGeom prst="blockArc">
          <a:avLst>
            <a:gd name="adj1" fmla="val 16200000"/>
            <a:gd name="adj2" fmla="val 0"/>
            <a:gd name="adj3" fmla="val 4638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81E4D2-521F-451B-9BA3-E863EF6CE554}">
      <dsp:nvSpPr>
        <dsp:cNvPr id="0" name=""/>
        <dsp:cNvSpPr/>
      </dsp:nvSpPr>
      <dsp:spPr>
        <a:xfrm>
          <a:off x="852777" y="837106"/>
          <a:ext cx="770536" cy="770536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b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面向对象</a:t>
          </a:r>
          <a:endParaRPr lang="zh-CN" altLang="en-US" sz="1000" kern="1200" dirty="0"/>
        </a:p>
      </dsp:txBody>
      <dsp:txXfrm>
        <a:off x="965619" y="949948"/>
        <a:ext cx="544852" cy="544852"/>
      </dsp:txXfrm>
    </dsp:sp>
    <dsp:sp modelId="{D19E7704-6A63-434F-B7C5-9C51177F6ABC}">
      <dsp:nvSpPr>
        <dsp:cNvPr id="0" name=""/>
        <dsp:cNvSpPr/>
      </dsp:nvSpPr>
      <dsp:spPr>
        <a:xfrm>
          <a:off x="935062" y="605"/>
          <a:ext cx="605965" cy="605965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b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数据封装</a:t>
          </a:r>
        </a:p>
      </dsp:txBody>
      <dsp:txXfrm>
        <a:off x="1023804" y="89347"/>
        <a:ext cx="428481" cy="428481"/>
      </dsp:txXfrm>
    </dsp:sp>
    <dsp:sp modelId="{5A84BE85-6482-41FE-A2D4-E3E37728ED6F}">
      <dsp:nvSpPr>
        <dsp:cNvPr id="0" name=""/>
        <dsp:cNvSpPr/>
      </dsp:nvSpPr>
      <dsp:spPr>
        <a:xfrm>
          <a:off x="1853849" y="919391"/>
          <a:ext cx="605965" cy="605965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b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继承</a:t>
          </a:r>
        </a:p>
      </dsp:txBody>
      <dsp:txXfrm>
        <a:off x="1942591" y="1008133"/>
        <a:ext cx="428481" cy="428481"/>
      </dsp:txXfrm>
    </dsp:sp>
    <dsp:sp modelId="{CBAA99EB-794E-4F9C-9C81-36BCBA304371}">
      <dsp:nvSpPr>
        <dsp:cNvPr id="0" name=""/>
        <dsp:cNvSpPr/>
      </dsp:nvSpPr>
      <dsp:spPr>
        <a:xfrm>
          <a:off x="935062" y="1838178"/>
          <a:ext cx="605965" cy="605965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b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多态</a:t>
          </a:r>
        </a:p>
      </dsp:txBody>
      <dsp:txXfrm>
        <a:off x="1023804" y="1926920"/>
        <a:ext cx="428481" cy="428481"/>
      </dsp:txXfrm>
    </dsp:sp>
    <dsp:sp modelId="{735C3A52-2B64-4EDE-A5E3-9779C78141AC}">
      <dsp:nvSpPr>
        <dsp:cNvPr id="0" name=""/>
        <dsp:cNvSpPr/>
      </dsp:nvSpPr>
      <dsp:spPr>
        <a:xfrm>
          <a:off x="16276" y="919391"/>
          <a:ext cx="605965" cy="605965"/>
        </a:xfrm>
        <a:prstGeom prst="ellipse">
          <a:avLst/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b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泛型</a:t>
          </a:r>
        </a:p>
      </dsp:txBody>
      <dsp:txXfrm>
        <a:off x="105018" y="1008133"/>
        <a:ext cx="428481" cy="428481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1.2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面向对象的基本概念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1.2.3 OOA/D/P</a:t>
          </a:r>
          <a:endParaRPr lang="zh-CN" altLang="en-US" sz="13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410413" y="0"/>
        <a:ext cx="2433741" cy="354025"/>
      </dsp:txXfrm>
    </dsp:sp>
    <dsp:sp modelId="{9395227A-FF8B-45C5-AEEA-F2AB2FD80348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640626" y="0"/>
        <a:ext cx="2433741" cy="354025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5A90D2-3CDF-44A9-9434-ACD65C66366A}">
      <dsp:nvSpPr>
        <dsp:cNvPr id="0" name=""/>
        <dsp:cNvSpPr/>
      </dsp:nvSpPr>
      <dsp:spPr>
        <a:xfrm>
          <a:off x="2775360" y="934"/>
          <a:ext cx="1923228" cy="192322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>
              <a:latin typeface="Consolas" panose="020B0609020204030204" pitchFamily="49" charset="0"/>
            </a:rPr>
            <a:t>OOA</a:t>
          </a:r>
          <a:endParaRPr lang="zh-CN" altLang="en-US" sz="2800" kern="1200" dirty="0">
            <a:latin typeface="Consolas" panose="020B0609020204030204" pitchFamily="49" charset="0"/>
          </a:endParaRPr>
        </a:p>
      </dsp:txBody>
      <dsp:txXfrm>
        <a:off x="3057010" y="282584"/>
        <a:ext cx="1359928" cy="1359928"/>
      </dsp:txXfrm>
    </dsp:sp>
    <dsp:sp modelId="{164B57A8-688D-4737-BA8B-7CADE35612BB}">
      <dsp:nvSpPr>
        <dsp:cNvPr id="0" name=""/>
        <dsp:cNvSpPr/>
      </dsp:nvSpPr>
      <dsp:spPr>
        <a:xfrm rot="3600000">
          <a:off x="4196135" y="1874874"/>
          <a:ext cx="509893" cy="649089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800" kern="1200">
            <a:latin typeface="Consolas" panose="020B0609020204030204" pitchFamily="49" charset="0"/>
          </a:endParaRPr>
        </a:p>
      </dsp:txBody>
      <dsp:txXfrm>
        <a:off x="4234377" y="1938455"/>
        <a:ext cx="356925" cy="389453"/>
      </dsp:txXfrm>
    </dsp:sp>
    <dsp:sp modelId="{70ABC118-4278-470C-BAE7-9A64977D0B34}">
      <dsp:nvSpPr>
        <dsp:cNvPr id="0" name=""/>
        <dsp:cNvSpPr/>
      </dsp:nvSpPr>
      <dsp:spPr>
        <a:xfrm>
          <a:off x="4218006" y="2499670"/>
          <a:ext cx="1923228" cy="1923228"/>
        </a:xfrm>
        <a:prstGeom prst="ellipse">
          <a:avLst/>
        </a:prstGeom>
        <a:solidFill>
          <a:schemeClr val="accent5">
            <a:hueOff val="-4990872"/>
            <a:satOff val="-7727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>
              <a:latin typeface="Consolas" panose="020B0609020204030204" pitchFamily="49" charset="0"/>
            </a:rPr>
            <a:t>OOD</a:t>
          </a:r>
          <a:endParaRPr lang="zh-CN" altLang="en-US" sz="2800" kern="1200" dirty="0">
            <a:latin typeface="Consolas" panose="020B0609020204030204" pitchFamily="49" charset="0"/>
          </a:endParaRPr>
        </a:p>
      </dsp:txBody>
      <dsp:txXfrm>
        <a:off x="4499656" y="2781320"/>
        <a:ext cx="1359928" cy="1359928"/>
      </dsp:txXfrm>
    </dsp:sp>
    <dsp:sp modelId="{60ABC6BC-60B4-4876-8AB0-B68575DCCBA6}">
      <dsp:nvSpPr>
        <dsp:cNvPr id="0" name=""/>
        <dsp:cNvSpPr/>
      </dsp:nvSpPr>
      <dsp:spPr>
        <a:xfrm rot="10800000">
          <a:off x="3496459" y="3136739"/>
          <a:ext cx="509893" cy="649089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4990872"/>
            <a:satOff val="-7727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800" kern="1200">
            <a:latin typeface="Consolas" panose="020B0609020204030204" pitchFamily="49" charset="0"/>
          </a:endParaRPr>
        </a:p>
      </dsp:txBody>
      <dsp:txXfrm rot="10800000">
        <a:off x="3649427" y="3266557"/>
        <a:ext cx="356925" cy="389453"/>
      </dsp:txXfrm>
    </dsp:sp>
    <dsp:sp modelId="{153CA54F-1E4D-422B-AF87-FAD8CCE6EA89}">
      <dsp:nvSpPr>
        <dsp:cNvPr id="0" name=""/>
        <dsp:cNvSpPr/>
      </dsp:nvSpPr>
      <dsp:spPr>
        <a:xfrm>
          <a:off x="1332715" y="2499670"/>
          <a:ext cx="1923228" cy="1923228"/>
        </a:xfrm>
        <a:prstGeom prst="ellipse">
          <a:avLst/>
        </a:prstGeom>
        <a:solidFill>
          <a:schemeClr val="accent5">
            <a:hueOff val="-9981745"/>
            <a:satOff val="-15454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>
              <a:latin typeface="Consolas" panose="020B0609020204030204" pitchFamily="49" charset="0"/>
            </a:rPr>
            <a:t>OOP</a:t>
          </a:r>
          <a:endParaRPr lang="zh-CN" altLang="en-US" sz="2800" kern="1200" dirty="0">
            <a:latin typeface="Consolas" panose="020B0609020204030204" pitchFamily="49" charset="0"/>
          </a:endParaRPr>
        </a:p>
      </dsp:txBody>
      <dsp:txXfrm>
        <a:off x="1614365" y="2781320"/>
        <a:ext cx="1359928" cy="1359928"/>
      </dsp:txXfrm>
    </dsp:sp>
    <dsp:sp modelId="{0C01C504-5BB5-438A-BAF4-408F3AE9927E}">
      <dsp:nvSpPr>
        <dsp:cNvPr id="0" name=""/>
        <dsp:cNvSpPr/>
      </dsp:nvSpPr>
      <dsp:spPr>
        <a:xfrm rot="18000000">
          <a:off x="2753490" y="1899869"/>
          <a:ext cx="509893" cy="649089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9981745"/>
            <a:satOff val="-15454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800" kern="1200">
            <a:latin typeface="Consolas" panose="020B0609020204030204" pitchFamily="49" charset="0"/>
          </a:endParaRPr>
        </a:p>
      </dsp:txBody>
      <dsp:txXfrm>
        <a:off x="2791732" y="2095924"/>
        <a:ext cx="356925" cy="389453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1.1 C++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程序概貌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410413" y="0"/>
        <a:ext cx="2433741" cy="354025"/>
      </dsp:txXfrm>
    </dsp:sp>
    <dsp:sp modelId="{9395227A-FF8B-45C5-AEEA-F2AB2FD80348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640626" y="0"/>
        <a:ext cx="2433741" cy="3540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1.2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面向对象的基本概念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410413" y="0"/>
        <a:ext cx="2433741" cy="354025"/>
      </dsp:txXfrm>
    </dsp:sp>
    <dsp:sp modelId="{9395227A-FF8B-45C5-AEEA-F2AB2FD80348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640626" y="0"/>
        <a:ext cx="2433741" cy="35402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1.2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面向对象的基本概念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面向过程 </a:t>
          </a: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VS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面向对象</a:t>
          </a:r>
        </a:p>
      </dsp:txBody>
      <dsp:txXfrm>
        <a:off x="2410413" y="0"/>
        <a:ext cx="2433741" cy="354025"/>
      </dsp:txXfrm>
    </dsp:sp>
    <dsp:sp modelId="{9395227A-FF8B-45C5-AEEA-F2AB2FD80348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640626" y="0"/>
        <a:ext cx="2433741" cy="35402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1.2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面向对象的基本概念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1.2.2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面向对象的核心概念</a:t>
          </a:r>
        </a:p>
      </dsp:txBody>
      <dsp:txXfrm>
        <a:off x="2410413" y="0"/>
        <a:ext cx="2433741" cy="354025"/>
      </dsp:txXfrm>
    </dsp:sp>
    <dsp:sp modelId="{9395227A-FF8B-45C5-AEEA-F2AB2FD80348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640626" y="0"/>
        <a:ext cx="2433741" cy="35402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7429C0-024A-46AB-AE57-C0649B63E1E4}">
      <dsp:nvSpPr>
        <dsp:cNvPr id="0" name=""/>
        <dsp:cNvSpPr/>
      </dsp:nvSpPr>
      <dsp:spPr>
        <a:xfrm>
          <a:off x="2085732" y="549032"/>
          <a:ext cx="3654910" cy="3654910"/>
        </a:xfrm>
        <a:prstGeom prst="blockArc">
          <a:avLst>
            <a:gd name="adj1" fmla="val 10800000"/>
            <a:gd name="adj2" fmla="val 16200000"/>
            <a:gd name="adj3" fmla="val 4643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BC2809-BC24-4F5F-AF40-949493D4A174}">
      <dsp:nvSpPr>
        <dsp:cNvPr id="0" name=""/>
        <dsp:cNvSpPr/>
      </dsp:nvSpPr>
      <dsp:spPr>
        <a:xfrm>
          <a:off x="2085732" y="549032"/>
          <a:ext cx="3654910" cy="3654910"/>
        </a:xfrm>
        <a:prstGeom prst="blockArc">
          <a:avLst>
            <a:gd name="adj1" fmla="val 5400000"/>
            <a:gd name="adj2" fmla="val 10800000"/>
            <a:gd name="adj3" fmla="val 4643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381D39-DA4E-406F-A6D6-835A8F36701D}">
      <dsp:nvSpPr>
        <dsp:cNvPr id="0" name=""/>
        <dsp:cNvSpPr/>
      </dsp:nvSpPr>
      <dsp:spPr>
        <a:xfrm>
          <a:off x="2085732" y="549032"/>
          <a:ext cx="3654910" cy="3654910"/>
        </a:xfrm>
        <a:prstGeom prst="blockArc">
          <a:avLst>
            <a:gd name="adj1" fmla="val 0"/>
            <a:gd name="adj2" fmla="val 5400000"/>
            <a:gd name="adj3" fmla="val 4643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0833CE-A730-40E9-98E9-E29004901034}">
      <dsp:nvSpPr>
        <dsp:cNvPr id="0" name=""/>
        <dsp:cNvSpPr/>
      </dsp:nvSpPr>
      <dsp:spPr>
        <a:xfrm>
          <a:off x="2085732" y="549032"/>
          <a:ext cx="3654910" cy="3654910"/>
        </a:xfrm>
        <a:prstGeom prst="blockArc">
          <a:avLst>
            <a:gd name="adj1" fmla="val 16200000"/>
            <a:gd name="adj2" fmla="val 0"/>
            <a:gd name="adj3" fmla="val 4643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81E4D2-521F-451B-9BA3-E863EF6CE554}">
      <dsp:nvSpPr>
        <dsp:cNvPr id="0" name=""/>
        <dsp:cNvSpPr/>
      </dsp:nvSpPr>
      <dsp:spPr>
        <a:xfrm>
          <a:off x="3164000" y="1627300"/>
          <a:ext cx="1498374" cy="149837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面向对象</a:t>
          </a:r>
          <a:endParaRPr lang="zh-CN" altLang="en-US" sz="1800" kern="1200" dirty="0"/>
        </a:p>
      </dsp:txBody>
      <dsp:txXfrm>
        <a:off x="3383432" y="1846732"/>
        <a:ext cx="1059510" cy="1059510"/>
      </dsp:txXfrm>
    </dsp:sp>
    <dsp:sp modelId="{D19E7704-6A63-434F-B7C5-9C51177F6ABC}">
      <dsp:nvSpPr>
        <dsp:cNvPr id="0" name=""/>
        <dsp:cNvSpPr/>
      </dsp:nvSpPr>
      <dsp:spPr>
        <a:xfrm>
          <a:off x="3324012" y="2277"/>
          <a:ext cx="1178350" cy="117835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b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数据封装</a:t>
          </a:r>
        </a:p>
      </dsp:txBody>
      <dsp:txXfrm>
        <a:off x="3496577" y="174842"/>
        <a:ext cx="833220" cy="833220"/>
      </dsp:txXfrm>
    </dsp:sp>
    <dsp:sp modelId="{5A84BE85-6482-41FE-A2D4-E3E37728ED6F}">
      <dsp:nvSpPr>
        <dsp:cNvPr id="0" name=""/>
        <dsp:cNvSpPr/>
      </dsp:nvSpPr>
      <dsp:spPr>
        <a:xfrm>
          <a:off x="5109046" y="1787312"/>
          <a:ext cx="1178350" cy="117835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b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继承</a:t>
          </a:r>
        </a:p>
      </dsp:txBody>
      <dsp:txXfrm>
        <a:off x="5281611" y="1959877"/>
        <a:ext cx="833220" cy="833220"/>
      </dsp:txXfrm>
    </dsp:sp>
    <dsp:sp modelId="{CBAA99EB-794E-4F9C-9C81-36BCBA304371}">
      <dsp:nvSpPr>
        <dsp:cNvPr id="0" name=""/>
        <dsp:cNvSpPr/>
      </dsp:nvSpPr>
      <dsp:spPr>
        <a:xfrm>
          <a:off x="3324012" y="3572346"/>
          <a:ext cx="1178350" cy="117835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b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多态</a:t>
          </a:r>
        </a:p>
      </dsp:txBody>
      <dsp:txXfrm>
        <a:off x="3496577" y="3744911"/>
        <a:ext cx="833220" cy="833220"/>
      </dsp:txXfrm>
    </dsp:sp>
    <dsp:sp modelId="{735C3A52-2B64-4EDE-A5E3-9779C78141AC}">
      <dsp:nvSpPr>
        <dsp:cNvPr id="0" name=""/>
        <dsp:cNvSpPr/>
      </dsp:nvSpPr>
      <dsp:spPr>
        <a:xfrm>
          <a:off x="1538977" y="1787312"/>
          <a:ext cx="1178350" cy="117835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b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泛型</a:t>
          </a:r>
        </a:p>
      </dsp:txBody>
      <dsp:txXfrm>
        <a:off x="1711542" y="1959877"/>
        <a:ext cx="833220" cy="83322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1.2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面向对象的基本概念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1.2.2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面向对象的核心概念</a:t>
          </a:r>
        </a:p>
      </dsp:txBody>
      <dsp:txXfrm>
        <a:off x="2410413" y="0"/>
        <a:ext cx="2433741" cy="354025"/>
      </dsp:txXfrm>
    </dsp:sp>
    <dsp:sp modelId="{9395227A-FF8B-45C5-AEEA-F2AB2FD80348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数据封装</a:t>
          </a:r>
        </a:p>
      </dsp:txBody>
      <dsp:txXfrm>
        <a:off x="4640626" y="0"/>
        <a:ext cx="2433741" cy="35402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7429C0-024A-46AB-AE57-C0649B63E1E4}">
      <dsp:nvSpPr>
        <dsp:cNvPr id="0" name=""/>
        <dsp:cNvSpPr/>
      </dsp:nvSpPr>
      <dsp:spPr>
        <a:xfrm>
          <a:off x="297444" y="281773"/>
          <a:ext cx="1881202" cy="1881202"/>
        </a:xfrm>
        <a:prstGeom prst="blockArc">
          <a:avLst>
            <a:gd name="adj1" fmla="val 10800000"/>
            <a:gd name="adj2" fmla="val 16200000"/>
            <a:gd name="adj3" fmla="val 4638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BC2809-BC24-4F5F-AF40-949493D4A174}">
      <dsp:nvSpPr>
        <dsp:cNvPr id="0" name=""/>
        <dsp:cNvSpPr/>
      </dsp:nvSpPr>
      <dsp:spPr>
        <a:xfrm>
          <a:off x="297444" y="281773"/>
          <a:ext cx="1881202" cy="1881202"/>
        </a:xfrm>
        <a:prstGeom prst="blockArc">
          <a:avLst>
            <a:gd name="adj1" fmla="val 5400000"/>
            <a:gd name="adj2" fmla="val 10800000"/>
            <a:gd name="adj3" fmla="val 4638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381D39-DA4E-406F-A6D6-835A8F36701D}">
      <dsp:nvSpPr>
        <dsp:cNvPr id="0" name=""/>
        <dsp:cNvSpPr/>
      </dsp:nvSpPr>
      <dsp:spPr>
        <a:xfrm>
          <a:off x="297444" y="281773"/>
          <a:ext cx="1881202" cy="1881202"/>
        </a:xfrm>
        <a:prstGeom prst="blockArc">
          <a:avLst>
            <a:gd name="adj1" fmla="val 0"/>
            <a:gd name="adj2" fmla="val 5400000"/>
            <a:gd name="adj3" fmla="val 4638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0833CE-A730-40E9-98E9-E29004901034}">
      <dsp:nvSpPr>
        <dsp:cNvPr id="0" name=""/>
        <dsp:cNvSpPr/>
      </dsp:nvSpPr>
      <dsp:spPr>
        <a:xfrm>
          <a:off x="297444" y="281773"/>
          <a:ext cx="1881202" cy="1881202"/>
        </a:xfrm>
        <a:prstGeom prst="blockArc">
          <a:avLst>
            <a:gd name="adj1" fmla="val 16200000"/>
            <a:gd name="adj2" fmla="val 0"/>
            <a:gd name="adj3" fmla="val 4638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81E4D2-521F-451B-9BA3-E863EF6CE554}">
      <dsp:nvSpPr>
        <dsp:cNvPr id="0" name=""/>
        <dsp:cNvSpPr/>
      </dsp:nvSpPr>
      <dsp:spPr>
        <a:xfrm>
          <a:off x="852777" y="837106"/>
          <a:ext cx="770536" cy="770536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b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面向对象</a:t>
          </a:r>
          <a:endParaRPr lang="zh-CN" altLang="en-US" sz="1000" kern="1200" dirty="0"/>
        </a:p>
      </dsp:txBody>
      <dsp:txXfrm>
        <a:off x="965619" y="949948"/>
        <a:ext cx="544852" cy="544852"/>
      </dsp:txXfrm>
    </dsp:sp>
    <dsp:sp modelId="{D19E7704-6A63-434F-B7C5-9C51177F6ABC}">
      <dsp:nvSpPr>
        <dsp:cNvPr id="0" name=""/>
        <dsp:cNvSpPr/>
      </dsp:nvSpPr>
      <dsp:spPr>
        <a:xfrm>
          <a:off x="935062" y="605"/>
          <a:ext cx="605965" cy="605965"/>
        </a:xfrm>
        <a:prstGeom prst="ellipse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b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数据封装</a:t>
          </a:r>
        </a:p>
      </dsp:txBody>
      <dsp:txXfrm>
        <a:off x="1023804" y="89347"/>
        <a:ext cx="428481" cy="428481"/>
      </dsp:txXfrm>
    </dsp:sp>
    <dsp:sp modelId="{5A84BE85-6482-41FE-A2D4-E3E37728ED6F}">
      <dsp:nvSpPr>
        <dsp:cNvPr id="0" name=""/>
        <dsp:cNvSpPr/>
      </dsp:nvSpPr>
      <dsp:spPr>
        <a:xfrm>
          <a:off x="1853849" y="919391"/>
          <a:ext cx="605965" cy="605965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b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继承</a:t>
          </a:r>
        </a:p>
      </dsp:txBody>
      <dsp:txXfrm>
        <a:off x="1942591" y="1008133"/>
        <a:ext cx="428481" cy="428481"/>
      </dsp:txXfrm>
    </dsp:sp>
    <dsp:sp modelId="{CBAA99EB-794E-4F9C-9C81-36BCBA304371}">
      <dsp:nvSpPr>
        <dsp:cNvPr id="0" name=""/>
        <dsp:cNvSpPr/>
      </dsp:nvSpPr>
      <dsp:spPr>
        <a:xfrm>
          <a:off x="935062" y="1838178"/>
          <a:ext cx="605965" cy="605965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b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多态</a:t>
          </a:r>
        </a:p>
      </dsp:txBody>
      <dsp:txXfrm>
        <a:off x="1023804" y="1926920"/>
        <a:ext cx="428481" cy="428481"/>
      </dsp:txXfrm>
    </dsp:sp>
    <dsp:sp modelId="{735C3A52-2B64-4EDE-A5E3-9779C78141AC}">
      <dsp:nvSpPr>
        <dsp:cNvPr id="0" name=""/>
        <dsp:cNvSpPr/>
      </dsp:nvSpPr>
      <dsp:spPr>
        <a:xfrm>
          <a:off x="16276" y="919391"/>
          <a:ext cx="605965" cy="605965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b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泛型</a:t>
          </a:r>
        </a:p>
      </dsp:txBody>
      <dsp:txXfrm>
        <a:off x="105018" y="1008133"/>
        <a:ext cx="428481" cy="42848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1.2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面向对象的基本概念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1.2.2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面向对象的核心概念</a:t>
          </a:r>
        </a:p>
      </dsp:txBody>
      <dsp:txXfrm>
        <a:off x="2410413" y="0"/>
        <a:ext cx="2433741" cy="354025"/>
      </dsp:txXfrm>
    </dsp:sp>
    <dsp:sp modelId="{9395227A-FF8B-45C5-AEEA-F2AB2FD80348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继承</a:t>
          </a:r>
        </a:p>
      </dsp:txBody>
      <dsp:txXfrm>
        <a:off x="4640626" y="0"/>
        <a:ext cx="2433741" cy="35402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7429C0-024A-46AB-AE57-C0649B63E1E4}">
      <dsp:nvSpPr>
        <dsp:cNvPr id="0" name=""/>
        <dsp:cNvSpPr/>
      </dsp:nvSpPr>
      <dsp:spPr>
        <a:xfrm>
          <a:off x="297444" y="281773"/>
          <a:ext cx="1881202" cy="1881202"/>
        </a:xfrm>
        <a:prstGeom prst="blockArc">
          <a:avLst>
            <a:gd name="adj1" fmla="val 10800000"/>
            <a:gd name="adj2" fmla="val 16200000"/>
            <a:gd name="adj3" fmla="val 4638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BC2809-BC24-4F5F-AF40-949493D4A174}">
      <dsp:nvSpPr>
        <dsp:cNvPr id="0" name=""/>
        <dsp:cNvSpPr/>
      </dsp:nvSpPr>
      <dsp:spPr>
        <a:xfrm>
          <a:off x="297444" y="281773"/>
          <a:ext cx="1881202" cy="1881202"/>
        </a:xfrm>
        <a:prstGeom prst="blockArc">
          <a:avLst>
            <a:gd name="adj1" fmla="val 5400000"/>
            <a:gd name="adj2" fmla="val 10800000"/>
            <a:gd name="adj3" fmla="val 4638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381D39-DA4E-406F-A6D6-835A8F36701D}">
      <dsp:nvSpPr>
        <dsp:cNvPr id="0" name=""/>
        <dsp:cNvSpPr/>
      </dsp:nvSpPr>
      <dsp:spPr>
        <a:xfrm>
          <a:off x="297444" y="281773"/>
          <a:ext cx="1881202" cy="1881202"/>
        </a:xfrm>
        <a:prstGeom prst="blockArc">
          <a:avLst>
            <a:gd name="adj1" fmla="val 0"/>
            <a:gd name="adj2" fmla="val 5400000"/>
            <a:gd name="adj3" fmla="val 4638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0833CE-A730-40E9-98E9-E29004901034}">
      <dsp:nvSpPr>
        <dsp:cNvPr id="0" name=""/>
        <dsp:cNvSpPr/>
      </dsp:nvSpPr>
      <dsp:spPr>
        <a:xfrm>
          <a:off x="297444" y="281773"/>
          <a:ext cx="1881202" cy="1881202"/>
        </a:xfrm>
        <a:prstGeom prst="blockArc">
          <a:avLst>
            <a:gd name="adj1" fmla="val 16200000"/>
            <a:gd name="adj2" fmla="val 0"/>
            <a:gd name="adj3" fmla="val 4638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81E4D2-521F-451B-9BA3-E863EF6CE554}">
      <dsp:nvSpPr>
        <dsp:cNvPr id="0" name=""/>
        <dsp:cNvSpPr/>
      </dsp:nvSpPr>
      <dsp:spPr>
        <a:xfrm>
          <a:off x="852777" y="837106"/>
          <a:ext cx="770536" cy="770536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b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面向对象</a:t>
          </a:r>
          <a:endParaRPr lang="zh-CN" altLang="en-US" sz="1000" kern="1200" dirty="0"/>
        </a:p>
      </dsp:txBody>
      <dsp:txXfrm>
        <a:off x="965619" y="949948"/>
        <a:ext cx="544852" cy="544852"/>
      </dsp:txXfrm>
    </dsp:sp>
    <dsp:sp modelId="{D19E7704-6A63-434F-B7C5-9C51177F6ABC}">
      <dsp:nvSpPr>
        <dsp:cNvPr id="0" name=""/>
        <dsp:cNvSpPr/>
      </dsp:nvSpPr>
      <dsp:spPr>
        <a:xfrm>
          <a:off x="935062" y="605"/>
          <a:ext cx="605965" cy="605965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b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数据封装</a:t>
          </a:r>
        </a:p>
      </dsp:txBody>
      <dsp:txXfrm>
        <a:off x="1023804" y="89347"/>
        <a:ext cx="428481" cy="428481"/>
      </dsp:txXfrm>
    </dsp:sp>
    <dsp:sp modelId="{5A84BE85-6482-41FE-A2D4-E3E37728ED6F}">
      <dsp:nvSpPr>
        <dsp:cNvPr id="0" name=""/>
        <dsp:cNvSpPr/>
      </dsp:nvSpPr>
      <dsp:spPr>
        <a:xfrm>
          <a:off x="1853849" y="919391"/>
          <a:ext cx="605965" cy="605965"/>
        </a:xfrm>
        <a:prstGeom prst="ellipse">
          <a:avLst/>
        </a:prstGeom>
        <a:solidFill>
          <a:schemeClr val="accent3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b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继承</a:t>
          </a:r>
        </a:p>
      </dsp:txBody>
      <dsp:txXfrm>
        <a:off x="1942591" y="1008133"/>
        <a:ext cx="428481" cy="428481"/>
      </dsp:txXfrm>
    </dsp:sp>
    <dsp:sp modelId="{CBAA99EB-794E-4F9C-9C81-36BCBA304371}">
      <dsp:nvSpPr>
        <dsp:cNvPr id="0" name=""/>
        <dsp:cNvSpPr/>
      </dsp:nvSpPr>
      <dsp:spPr>
        <a:xfrm>
          <a:off x="935062" y="1838178"/>
          <a:ext cx="605965" cy="605965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b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多态</a:t>
          </a:r>
        </a:p>
      </dsp:txBody>
      <dsp:txXfrm>
        <a:off x="1023804" y="1926920"/>
        <a:ext cx="428481" cy="428481"/>
      </dsp:txXfrm>
    </dsp:sp>
    <dsp:sp modelId="{735C3A52-2B64-4EDE-A5E3-9779C78141AC}">
      <dsp:nvSpPr>
        <dsp:cNvPr id="0" name=""/>
        <dsp:cNvSpPr/>
      </dsp:nvSpPr>
      <dsp:spPr>
        <a:xfrm>
          <a:off x="16276" y="919391"/>
          <a:ext cx="605965" cy="605965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b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泛型</a:t>
          </a:r>
        </a:p>
      </dsp:txBody>
      <dsp:txXfrm>
        <a:off x="105018" y="1008133"/>
        <a:ext cx="428481" cy="4284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98BFD2-0315-4736-8570-26A187B3428E}" type="datetimeFigureOut">
              <a:rPr lang="zh-CN" altLang="en-US" smtClean="0"/>
              <a:t>2019/2/21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E229F9-2DF6-4E99-87FA-A86E21EE8A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408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gradFill flip="none" rotWithShape="1">
          <a:gsLst>
            <a:gs pos="0">
              <a:schemeClr val="accent5">
                <a:lumMod val="40000"/>
                <a:lumOff val="60000"/>
              </a:schemeClr>
            </a:gs>
            <a:gs pos="29000">
              <a:schemeClr val="accent5">
                <a:lumMod val="95000"/>
                <a:lumOff val="5000"/>
              </a:schemeClr>
            </a:gs>
            <a:gs pos="100000">
              <a:schemeClr val="accent5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775586"/>
            <a:ext cx="9144000" cy="1482213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单击以编辑母版副标题样式</a:t>
            </a:r>
          </a:p>
        </p:txBody>
      </p:sp>
      <p:sp>
        <p:nvSpPr>
          <p:cNvPr id="7" name="文本框 6"/>
          <p:cNvSpPr txBox="1"/>
          <p:nvPr userDrawn="1"/>
        </p:nvSpPr>
        <p:spPr>
          <a:xfrm>
            <a:off x="1524000" y="2544932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60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程序设计 </a:t>
            </a:r>
            <a:r>
              <a:rPr lang="en-US" altLang="zh-CN" sz="60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60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现代方法</a:t>
            </a:r>
          </a:p>
        </p:txBody>
      </p:sp>
    </p:spTree>
    <p:extLst>
      <p:ext uri="{BB962C8B-B14F-4D97-AF65-F5344CB8AC3E}">
        <p14:creationId xmlns:p14="http://schemas.microsoft.com/office/powerpoint/2010/main" val="3485962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2AA72-E04B-4D6E-A0DB-1CD7E3A92676}" type="datetime1">
              <a:rPr lang="zh-CN" altLang="en-US" smtClean="0"/>
              <a:t>2019/2/21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7703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1E787-BEF9-412C-99A0-9C5E7C85B3B1}" type="datetime1">
              <a:rPr lang="zh-CN" altLang="en-US" smtClean="0"/>
              <a:t>2019/2/21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8432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045110" y="365126"/>
            <a:ext cx="9308690" cy="451616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章标题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62635"/>
            <a:ext cx="10515600" cy="5130240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3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353800" y="6492875"/>
            <a:ext cx="838200" cy="365125"/>
          </a:xfrm>
        </p:spPr>
        <p:txBody>
          <a:bodyPr/>
          <a:lstStyle>
            <a:lvl1pPr algn="ctr">
              <a:defRPr/>
            </a:lvl1pPr>
          </a:lstStyle>
          <a:p>
            <a:fld id="{F558298A-8F68-4BFD-B41C-874D86D2BCE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15" name="文本框 14"/>
          <p:cNvSpPr txBox="1"/>
          <p:nvPr userDrawn="1"/>
        </p:nvSpPr>
        <p:spPr>
          <a:xfrm>
            <a:off x="11572845" y="3932903"/>
            <a:ext cx="430887" cy="25599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C++</a:t>
            </a:r>
            <a:r>
              <a:rPr lang="zh-CN" altLang="en-US" sz="16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程序设计</a:t>
            </a:r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zh-CN" altLang="en-US" sz="16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现代方法</a:t>
            </a:r>
          </a:p>
        </p:txBody>
      </p:sp>
      <p:grpSp>
        <p:nvGrpSpPr>
          <p:cNvPr id="19" name="组合 18"/>
          <p:cNvGrpSpPr/>
          <p:nvPr userDrawn="1"/>
        </p:nvGrpSpPr>
        <p:grpSpPr>
          <a:xfrm>
            <a:off x="838200" y="330380"/>
            <a:ext cx="894736" cy="795747"/>
            <a:chOff x="530941" y="295635"/>
            <a:chExt cx="894736" cy="795747"/>
          </a:xfrm>
        </p:grpSpPr>
        <p:sp>
          <p:nvSpPr>
            <p:cNvPr id="7" name="泪滴形 6"/>
            <p:cNvSpPr/>
            <p:nvPr userDrawn="1"/>
          </p:nvSpPr>
          <p:spPr>
            <a:xfrm rot="5400000">
              <a:off x="540773" y="285803"/>
              <a:ext cx="432619" cy="452284"/>
            </a:xfrm>
            <a:prstGeom prst="teardrop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泪滴形 15"/>
            <p:cNvSpPr/>
            <p:nvPr userDrawn="1"/>
          </p:nvSpPr>
          <p:spPr>
            <a:xfrm rot="10800000">
              <a:off x="1055122" y="365124"/>
              <a:ext cx="370555" cy="363129"/>
            </a:xfrm>
            <a:prstGeom prst="teardrop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" name="泪滴形 16"/>
            <p:cNvSpPr/>
            <p:nvPr userDrawn="1"/>
          </p:nvSpPr>
          <p:spPr>
            <a:xfrm>
              <a:off x="678426" y="781998"/>
              <a:ext cx="304799" cy="309384"/>
            </a:xfrm>
            <a:prstGeom prst="teardrop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8" name="泪滴形 17"/>
            <p:cNvSpPr/>
            <p:nvPr userDrawn="1"/>
          </p:nvSpPr>
          <p:spPr>
            <a:xfrm rot="16200000">
              <a:off x="1056969" y="780151"/>
              <a:ext cx="245807" cy="249500"/>
            </a:xfrm>
            <a:prstGeom prst="teardrop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cxnSp>
        <p:nvCxnSpPr>
          <p:cNvPr id="21" name="直接连接符 20"/>
          <p:cNvCxnSpPr/>
          <p:nvPr userDrawn="1"/>
        </p:nvCxnSpPr>
        <p:spPr>
          <a:xfrm>
            <a:off x="2045110" y="816742"/>
            <a:ext cx="930869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 userDrawn="1"/>
        </p:nvSpPr>
        <p:spPr>
          <a:xfrm>
            <a:off x="2905432" y="6551505"/>
            <a:ext cx="63811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电子科技大学信息与软件工程学院 白忠建</a:t>
            </a:r>
          </a:p>
        </p:txBody>
      </p:sp>
    </p:spTree>
    <p:extLst>
      <p:ext uri="{BB962C8B-B14F-4D97-AF65-F5344CB8AC3E}">
        <p14:creationId xmlns:p14="http://schemas.microsoft.com/office/powerpoint/2010/main" val="257269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0A9D1-46FA-4FB4-8D9E-7B4C1F67C57A}" type="datetime1">
              <a:rPr lang="zh-CN" altLang="en-US" smtClean="0"/>
              <a:t>2019/2/21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259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61A8A-EE2E-4542-A907-0E24D8EF02A7}" type="datetime1">
              <a:rPr lang="zh-CN" altLang="en-US" smtClean="0"/>
              <a:t>2019/2/21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0176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DDA80-C84D-4D39-9338-19333F45AEA2}" type="datetime1">
              <a:rPr lang="zh-CN" altLang="en-US" smtClean="0"/>
              <a:t>2019/2/21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20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ADCED-73E1-439D-92C8-AB511EE4B386}" type="datetime1">
              <a:rPr lang="zh-CN" altLang="en-US" smtClean="0"/>
              <a:t>2019/2/21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2457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05C53-5F64-44CF-901D-294CC330B180}" type="datetime1">
              <a:rPr lang="zh-CN" altLang="en-US" smtClean="0"/>
              <a:t>2019/2/21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5758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DC799-DBA9-4BC5-A74F-0F6088522C6D}" type="datetime1">
              <a:rPr lang="zh-CN" altLang="en-US" smtClean="0"/>
              <a:t>2019/2/21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8458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2F39C-525D-4DC2-B51F-67AB8402E6EF}" type="datetime1">
              <a:rPr lang="zh-CN" altLang="en-US" smtClean="0"/>
              <a:t>2019/2/21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7535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A1121-1445-4FD0-B6D8-4C8E8788BA0A}" type="datetime1">
              <a:rPr lang="zh-CN" altLang="en-US" smtClean="0"/>
              <a:t>2019/2/21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8298A-8F68-4BFD-B41C-874D86D2B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299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5.xml"/><Relationship Id="rId3" Type="http://schemas.openxmlformats.org/officeDocument/2006/relationships/diagramLayout" Target="../diagrams/layout14.xml"/><Relationship Id="rId7" Type="http://schemas.openxmlformats.org/officeDocument/2006/relationships/diagramData" Target="../diagrams/data15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11" Type="http://schemas.microsoft.com/office/2007/relationships/diagramDrawing" Target="../diagrams/drawing15.xml"/><Relationship Id="rId5" Type="http://schemas.openxmlformats.org/officeDocument/2006/relationships/diagramColors" Target="../diagrams/colors14.xml"/><Relationship Id="rId10" Type="http://schemas.openxmlformats.org/officeDocument/2006/relationships/diagramColors" Target="../diagrams/colors15.xml"/><Relationship Id="rId4" Type="http://schemas.openxmlformats.org/officeDocument/2006/relationships/diagramQuickStyle" Target="../diagrams/quickStyle14.xml"/><Relationship Id="rId9" Type="http://schemas.openxmlformats.org/officeDocument/2006/relationships/diagramQuickStyle" Target="../diagrams/quickStyle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13" Type="http://schemas.openxmlformats.org/officeDocument/2006/relationships/image" Target="../media/image7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1.png"/><Relationship Id="rId12" Type="http://schemas.openxmlformats.org/officeDocument/2006/relationships/image" Target="../media/image6.sv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openxmlformats.org/officeDocument/2006/relationships/image" Target="../media/image5.png"/><Relationship Id="rId5" Type="http://schemas.openxmlformats.org/officeDocument/2006/relationships/diagramColors" Target="../diagrams/colors2.xml"/><Relationship Id="rId10" Type="http://schemas.openxmlformats.org/officeDocument/2006/relationships/image" Target="../media/image4.sv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3.png"/><Relationship Id="rId14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3" Type="http://schemas.openxmlformats.org/officeDocument/2006/relationships/diagramLayout" Target="../diagrams/layout6.xml"/><Relationship Id="rId7" Type="http://schemas.openxmlformats.org/officeDocument/2006/relationships/diagramData" Target="../diagrams/data7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0" Type="http://schemas.openxmlformats.org/officeDocument/2006/relationships/diagramColors" Target="../diagrams/colors7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9.xml"/><Relationship Id="rId3" Type="http://schemas.openxmlformats.org/officeDocument/2006/relationships/diagramLayout" Target="../diagrams/layout8.xml"/><Relationship Id="rId7" Type="http://schemas.openxmlformats.org/officeDocument/2006/relationships/diagramData" Target="../diagrams/data9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11" Type="http://schemas.microsoft.com/office/2007/relationships/diagramDrawing" Target="../diagrams/drawing9.xml"/><Relationship Id="rId5" Type="http://schemas.openxmlformats.org/officeDocument/2006/relationships/diagramColors" Target="../diagrams/colors8.xml"/><Relationship Id="rId10" Type="http://schemas.openxmlformats.org/officeDocument/2006/relationships/diagramColors" Target="../diagrams/colors9.xml"/><Relationship Id="rId4" Type="http://schemas.openxmlformats.org/officeDocument/2006/relationships/diagramQuickStyle" Target="../diagrams/quickStyle8.xml"/><Relationship Id="rId9" Type="http://schemas.openxmlformats.org/officeDocument/2006/relationships/diagramQuickStyle" Target="../diagrams/quickStyle9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1.xml"/><Relationship Id="rId3" Type="http://schemas.openxmlformats.org/officeDocument/2006/relationships/diagramLayout" Target="../diagrams/layout10.xml"/><Relationship Id="rId7" Type="http://schemas.openxmlformats.org/officeDocument/2006/relationships/diagramData" Target="../diagrams/data11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11" Type="http://schemas.microsoft.com/office/2007/relationships/diagramDrawing" Target="../diagrams/drawing11.xml"/><Relationship Id="rId5" Type="http://schemas.openxmlformats.org/officeDocument/2006/relationships/diagramColors" Target="../diagrams/colors10.xml"/><Relationship Id="rId10" Type="http://schemas.openxmlformats.org/officeDocument/2006/relationships/diagramColors" Target="../diagrams/colors11.xml"/><Relationship Id="rId4" Type="http://schemas.openxmlformats.org/officeDocument/2006/relationships/diagramQuickStyle" Target="../diagrams/quickStyle10.xml"/><Relationship Id="rId9" Type="http://schemas.openxmlformats.org/officeDocument/2006/relationships/diagramQuickStyle" Target="../diagrams/quickStyle1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3.xml"/><Relationship Id="rId3" Type="http://schemas.openxmlformats.org/officeDocument/2006/relationships/diagramLayout" Target="../diagrams/layout12.xml"/><Relationship Id="rId7" Type="http://schemas.openxmlformats.org/officeDocument/2006/relationships/diagramData" Target="../diagrams/data13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11" Type="http://schemas.microsoft.com/office/2007/relationships/diagramDrawing" Target="../diagrams/drawing13.xml"/><Relationship Id="rId5" Type="http://schemas.openxmlformats.org/officeDocument/2006/relationships/diagramColors" Target="../diagrams/colors12.xml"/><Relationship Id="rId10" Type="http://schemas.openxmlformats.org/officeDocument/2006/relationships/diagramColors" Target="../diagrams/colors13.xml"/><Relationship Id="rId4" Type="http://schemas.openxmlformats.org/officeDocument/2006/relationships/diagramQuickStyle" Target="../diagrams/quickStyle12.xml"/><Relationship Id="rId9" Type="http://schemas.openxmlformats.org/officeDocument/2006/relationships/diagramQuickStyle" Target="../diagrams/quickStyle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第一章 引论</a:t>
            </a:r>
          </a:p>
        </p:txBody>
      </p:sp>
    </p:spTree>
    <p:extLst>
      <p:ext uri="{BB962C8B-B14F-4D97-AF65-F5344CB8AC3E}">
        <p14:creationId xmlns:p14="http://schemas.microsoft.com/office/powerpoint/2010/main" val="29416292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第一章 引论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10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1227577998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3766642357"/>
              </p:ext>
            </p:extLst>
          </p:nvPr>
        </p:nvGraphicFramePr>
        <p:xfrm>
          <a:off x="2346325" y="1581150"/>
          <a:ext cx="7473950" cy="44238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2229957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第一章 引论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11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/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76962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第一章 引论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2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3713724053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931653" y="2225611"/>
            <a:ext cx="439084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//helloworld.cpp</a:t>
            </a:r>
            <a:endParaRPr lang="zh-CN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 </a:t>
            </a:r>
            <a:endParaRPr lang="zh-CN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#include </a:t>
            </a:r>
            <a:r>
              <a:rPr lang="en-US" altLang="zh-CN" b="1" i="1" dirty="0">
                <a:latin typeface="Consolas" panose="020B0609020204030204" pitchFamily="49" charset="0"/>
              </a:rPr>
              <a:t>&lt;</a:t>
            </a:r>
            <a:r>
              <a:rPr lang="en-US" altLang="zh-CN" b="1" i="1" dirty="0" err="1">
                <a:latin typeface="Consolas" panose="020B0609020204030204" pitchFamily="49" charset="0"/>
              </a:rPr>
              <a:t>iostream</a:t>
            </a:r>
            <a:r>
              <a:rPr lang="en-US" altLang="zh-CN" b="1" i="1" dirty="0">
                <a:latin typeface="Consolas" panose="020B0609020204030204" pitchFamily="49" charset="0"/>
              </a:rPr>
              <a:t>&gt;</a:t>
            </a:r>
            <a:endParaRPr lang="zh-CN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 </a:t>
            </a:r>
            <a:endParaRPr lang="zh-CN" altLang="zh-CN" dirty="0">
              <a:latin typeface="Consolas" panose="020B0609020204030204" pitchFamily="49" charset="0"/>
            </a:endParaRPr>
          </a:p>
          <a:p>
            <a:r>
              <a:rPr lang="en-US" altLang="zh-CN" dirty="0" err="1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main()</a:t>
            </a:r>
            <a:endParaRPr lang="zh-CN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{</a:t>
            </a:r>
            <a:endParaRPr lang="zh-CN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i="1" dirty="0" err="1">
                <a:latin typeface="Consolas" panose="020B0609020204030204" pitchFamily="49" charset="0"/>
              </a:rPr>
              <a:t>std</a:t>
            </a:r>
            <a:r>
              <a:rPr lang="en-US" altLang="zh-CN" b="1" i="1" dirty="0">
                <a:latin typeface="Consolas" panose="020B0609020204030204" pitchFamily="49" charset="0"/>
              </a:rPr>
              <a:t>::</a:t>
            </a:r>
            <a:r>
              <a:rPr lang="en-US" altLang="zh-CN" b="1" i="1" dirty="0" err="1">
                <a:latin typeface="Consolas" panose="020B0609020204030204" pitchFamily="49" charset="0"/>
              </a:rPr>
              <a:t>cout</a:t>
            </a:r>
            <a:r>
              <a:rPr lang="en-US" altLang="zh-CN" b="1" i="1" dirty="0">
                <a:latin typeface="Consolas" panose="020B0609020204030204" pitchFamily="49" charset="0"/>
              </a:rPr>
              <a:t> &lt;&lt;</a:t>
            </a:r>
            <a:r>
              <a:rPr lang="en-US" altLang="zh-CN" dirty="0">
                <a:latin typeface="Consolas" panose="020B0609020204030204" pitchFamily="49" charset="0"/>
              </a:rPr>
              <a:t> "Hello, world!" </a:t>
            </a:r>
            <a:r>
              <a:rPr lang="en-US" altLang="zh-CN" b="1" i="1" dirty="0">
                <a:latin typeface="Consolas" panose="020B0609020204030204" pitchFamily="49" charset="0"/>
              </a:rPr>
              <a:t>&lt;&lt; </a:t>
            </a:r>
            <a:r>
              <a:rPr lang="en-US" altLang="zh-CN" b="1" i="1" dirty="0" err="1">
                <a:latin typeface="Consolas" panose="020B0609020204030204" pitchFamily="49" charset="0"/>
              </a:rPr>
              <a:t>std</a:t>
            </a:r>
            <a:r>
              <a:rPr lang="en-US" altLang="zh-CN" b="1" i="1" dirty="0">
                <a:latin typeface="Consolas" panose="020B0609020204030204" pitchFamily="49" charset="0"/>
              </a:rPr>
              <a:t>::</a:t>
            </a:r>
            <a:r>
              <a:rPr lang="en-US" altLang="zh-CN" b="1" i="1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  <a:endParaRPr lang="zh-CN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 </a:t>
            </a:r>
            <a:endParaRPr lang="zh-CN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return 0;</a:t>
            </a:r>
            <a:endParaRPr lang="zh-CN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}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319745" y="2223647"/>
            <a:ext cx="415793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/* </a:t>
            </a:r>
            <a:r>
              <a:rPr lang="en-US" altLang="zh-CN" dirty="0" err="1">
                <a:latin typeface="Consolas" panose="020B0609020204030204" pitchFamily="49" charset="0"/>
              </a:rPr>
              <a:t>helloworld.c</a:t>
            </a:r>
            <a:r>
              <a:rPr lang="en-US" altLang="zh-CN" dirty="0">
                <a:latin typeface="Consolas" panose="020B0609020204030204" pitchFamily="49" charset="0"/>
              </a:rPr>
              <a:t> */</a:t>
            </a:r>
            <a:endParaRPr lang="zh-CN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 </a:t>
            </a:r>
            <a:endParaRPr lang="zh-CN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#include </a:t>
            </a:r>
            <a:r>
              <a:rPr lang="en-US" altLang="zh-CN" b="1" i="1" dirty="0">
                <a:latin typeface="Consolas" panose="020B0609020204030204" pitchFamily="49" charset="0"/>
              </a:rPr>
              <a:t>&lt;</a:t>
            </a:r>
            <a:r>
              <a:rPr lang="en-US" altLang="zh-CN" b="1" i="1" dirty="0" err="1">
                <a:latin typeface="Consolas" panose="020B0609020204030204" pitchFamily="49" charset="0"/>
              </a:rPr>
              <a:t>stdio.h</a:t>
            </a:r>
            <a:r>
              <a:rPr lang="en-US" altLang="zh-CN" b="1" i="1" dirty="0">
                <a:latin typeface="Consolas" panose="020B0609020204030204" pitchFamily="49" charset="0"/>
              </a:rPr>
              <a:t>&gt;</a:t>
            </a:r>
            <a:endParaRPr lang="zh-CN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 </a:t>
            </a:r>
            <a:endParaRPr lang="zh-CN" altLang="zh-CN" dirty="0">
              <a:latin typeface="Consolas" panose="020B0609020204030204" pitchFamily="49" charset="0"/>
            </a:endParaRPr>
          </a:p>
          <a:p>
            <a:r>
              <a:rPr lang="en-US" altLang="zh-CN" dirty="0" err="1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main()</a:t>
            </a:r>
            <a:endParaRPr lang="zh-CN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{</a:t>
            </a:r>
            <a:endParaRPr lang="zh-CN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i="1" dirty="0" err="1">
                <a:latin typeface="Consolas" panose="020B0609020204030204" pitchFamily="49" charset="0"/>
              </a:rPr>
              <a:t>printf</a:t>
            </a:r>
            <a:r>
              <a:rPr lang="en-US" altLang="zh-CN" dirty="0">
                <a:latin typeface="Consolas" panose="020B0609020204030204" pitchFamily="49" charset="0"/>
              </a:rPr>
              <a:t>("Hello, world!</a:t>
            </a:r>
            <a:r>
              <a:rPr lang="en-US" altLang="zh-CN" b="1" i="1" dirty="0">
                <a:latin typeface="Consolas" panose="020B0609020204030204" pitchFamily="49" charset="0"/>
              </a:rPr>
              <a:t>\n</a:t>
            </a:r>
            <a:r>
              <a:rPr lang="en-US" altLang="zh-CN" dirty="0">
                <a:latin typeface="Consolas" panose="020B0609020204030204" pitchFamily="49" charset="0"/>
              </a:rPr>
              <a:t>");</a:t>
            </a:r>
            <a:endParaRPr lang="zh-CN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 </a:t>
            </a:r>
            <a:endParaRPr lang="zh-CN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return 0;</a:t>
            </a:r>
            <a:endParaRPr lang="zh-CN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}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5443267" y="3089778"/>
            <a:ext cx="1130060" cy="113006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latin typeface="Consolas" panose="020B0609020204030204" pitchFamily="49" charset="0"/>
              </a:rPr>
              <a:t>VS</a:t>
            </a:r>
            <a:endParaRPr lang="zh-CN" altLang="en-US" sz="3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1508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第一章 引论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3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3660979230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任意多边形 9"/>
          <p:cNvSpPr/>
          <p:nvPr/>
        </p:nvSpPr>
        <p:spPr>
          <a:xfrm>
            <a:off x="3651277" y="2242316"/>
            <a:ext cx="2563488" cy="2824984"/>
          </a:xfrm>
          <a:custGeom>
            <a:avLst/>
            <a:gdLst>
              <a:gd name="connsiteX0" fmla="*/ 1331119 w 2964657"/>
              <a:gd name="connsiteY0" fmla="*/ 0 h 3267076"/>
              <a:gd name="connsiteX1" fmla="*/ 2964657 w 2964657"/>
              <a:gd name="connsiteY1" fmla="*/ 1633538 h 3267076"/>
              <a:gd name="connsiteX2" fmla="*/ 1331119 w 2964657"/>
              <a:gd name="connsiteY2" fmla="*/ 3267076 h 3267076"/>
              <a:gd name="connsiteX3" fmla="*/ 70602 w 2964657"/>
              <a:gd name="connsiteY3" fmla="*/ 2672620 h 3267076"/>
              <a:gd name="connsiteX4" fmla="*/ 0 w 2964657"/>
              <a:gd name="connsiteY4" fmla="*/ 2578205 h 3267076"/>
              <a:gd name="connsiteX5" fmla="*/ 23436 w 2964657"/>
              <a:gd name="connsiteY5" fmla="*/ 2546864 h 3267076"/>
              <a:gd name="connsiteX6" fmla="*/ 302419 w 2964657"/>
              <a:gd name="connsiteY6" fmla="*/ 1633537 h 3267076"/>
              <a:gd name="connsiteX7" fmla="*/ 23436 w 2964657"/>
              <a:gd name="connsiteY7" fmla="*/ 720211 h 3267076"/>
              <a:gd name="connsiteX8" fmla="*/ 1 w 2964657"/>
              <a:gd name="connsiteY8" fmla="*/ 688870 h 3267076"/>
              <a:gd name="connsiteX9" fmla="*/ 70602 w 2964657"/>
              <a:gd name="connsiteY9" fmla="*/ 594456 h 3267076"/>
              <a:gd name="connsiteX10" fmla="*/ 1331119 w 2964657"/>
              <a:gd name="connsiteY10" fmla="*/ 0 h 3267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4657" h="3267076">
                <a:moveTo>
                  <a:pt x="1331119" y="0"/>
                </a:moveTo>
                <a:cubicBezTo>
                  <a:pt x="2233297" y="0"/>
                  <a:pt x="2964657" y="731360"/>
                  <a:pt x="2964657" y="1633538"/>
                </a:cubicBezTo>
                <a:cubicBezTo>
                  <a:pt x="2964657" y="2535716"/>
                  <a:pt x="2233297" y="3267076"/>
                  <a:pt x="1331119" y="3267076"/>
                </a:cubicBezTo>
                <a:cubicBezTo>
                  <a:pt x="823644" y="3267076"/>
                  <a:pt x="370217" y="3035669"/>
                  <a:pt x="70602" y="2672620"/>
                </a:cubicBezTo>
                <a:lnTo>
                  <a:pt x="0" y="2578205"/>
                </a:lnTo>
                <a:lnTo>
                  <a:pt x="23436" y="2546864"/>
                </a:lnTo>
                <a:cubicBezTo>
                  <a:pt x="199572" y="2286149"/>
                  <a:pt x="302419" y="1971854"/>
                  <a:pt x="302419" y="1633537"/>
                </a:cubicBezTo>
                <a:cubicBezTo>
                  <a:pt x="302419" y="1295220"/>
                  <a:pt x="199572" y="980925"/>
                  <a:pt x="23436" y="720211"/>
                </a:cubicBezTo>
                <a:lnTo>
                  <a:pt x="1" y="688870"/>
                </a:lnTo>
                <a:lnTo>
                  <a:pt x="70602" y="594456"/>
                </a:lnTo>
                <a:cubicBezTo>
                  <a:pt x="370217" y="231407"/>
                  <a:pt x="823644" y="0"/>
                  <a:pt x="1331119" y="0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912019" y="2242316"/>
            <a:ext cx="2824983" cy="2824983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 10"/>
          <p:cNvSpPr/>
          <p:nvPr/>
        </p:nvSpPr>
        <p:spPr>
          <a:xfrm>
            <a:off x="6108727" y="2242316"/>
            <a:ext cx="2563488" cy="2824984"/>
          </a:xfrm>
          <a:custGeom>
            <a:avLst/>
            <a:gdLst>
              <a:gd name="connsiteX0" fmla="*/ 1331119 w 2964657"/>
              <a:gd name="connsiteY0" fmla="*/ 0 h 3267076"/>
              <a:gd name="connsiteX1" fmla="*/ 2964657 w 2964657"/>
              <a:gd name="connsiteY1" fmla="*/ 1633538 h 3267076"/>
              <a:gd name="connsiteX2" fmla="*/ 1331119 w 2964657"/>
              <a:gd name="connsiteY2" fmla="*/ 3267076 h 3267076"/>
              <a:gd name="connsiteX3" fmla="*/ 70602 w 2964657"/>
              <a:gd name="connsiteY3" fmla="*/ 2672620 h 3267076"/>
              <a:gd name="connsiteX4" fmla="*/ 0 w 2964657"/>
              <a:gd name="connsiteY4" fmla="*/ 2578205 h 3267076"/>
              <a:gd name="connsiteX5" fmla="*/ 23436 w 2964657"/>
              <a:gd name="connsiteY5" fmla="*/ 2546864 h 3267076"/>
              <a:gd name="connsiteX6" fmla="*/ 302419 w 2964657"/>
              <a:gd name="connsiteY6" fmla="*/ 1633537 h 3267076"/>
              <a:gd name="connsiteX7" fmla="*/ 23436 w 2964657"/>
              <a:gd name="connsiteY7" fmla="*/ 720211 h 3267076"/>
              <a:gd name="connsiteX8" fmla="*/ 1 w 2964657"/>
              <a:gd name="connsiteY8" fmla="*/ 688870 h 3267076"/>
              <a:gd name="connsiteX9" fmla="*/ 70602 w 2964657"/>
              <a:gd name="connsiteY9" fmla="*/ 594456 h 3267076"/>
              <a:gd name="connsiteX10" fmla="*/ 1331119 w 2964657"/>
              <a:gd name="connsiteY10" fmla="*/ 0 h 3267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4657" h="3267076">
                <a:moveTo>
                  <a:pt x="1331119" y="0"/>
                </a:moveTo>
                <a:cubicBezTo>
                  <a:pt x="2233297" y="0"/>
                  <a:pt x="2964657" y="731360"/>
                  <a:pt x="2964657" y="1633538"/>
                </a:cubicBezTo>
                <a:cubicBezTo>
                  <a:pt x="2964657" y="2535716"/>
                  <a:pt x="2233297" y="3267076"/>
                  <a:pt x="1331119" y="3267076"/>
                </a:cubicBezTo>
                <a:cubicBezTo>
                  <a:pt x="823644" y="3267076"/>
                  <a:pt x="370217" y="3035669"/>
                  <a:pt x="70602" y="2672620"/>
                </a:cubicBezTo>
                <a:lnTo>
                  <a:pt x="0" y="2578205"/>
                </a:lnTo>
                <a:lnTo>
                  <a:pt x="23436" y="2546864"/>
                </a:lnTo>
                <a:cubicBezTo>
                  <a:pt x="199572" y="2286149"/>
                  <a:pt x="302419" y="1971854"/>
                  <a:pt x="302419" y="1633537"/>
                </a:cubicBezTo>
                <a:cubicBezTo>
                  <a:pt x="302419" y="1295220"/>
                  <a:pt x="199572" y="980925"/>
                  <a:pt x="23436" y="720211"/>
                </a:cubicBezTo>
                <a:lnTo>
                  <a:pt x="1" y="688870"/>
                </a:lnTo>
                <a:lnTo>
                  <a:pt x="70602" y="594456"/>
                </a:lnTo>
                <a:cubicBezTo>
                  <a:pt x="370217" y="231407"/>
                  <a:pt x="823644" y="0"/>
                  <a:pt x="1331119" y="0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任意多边形 11"/>
          <p:cNvSpPr/>
          <p:nvPr/>
        </p:nvSpPr>
        <p:spPr>
          <a:xfrm>
            <a:off x="8566177" y="2242316"/>
            <a:ext cx="2563488" cy="2824984"/>
          </a:xfrm>
          <a:custGeom>
            <a:avLst/>
            <a:gdLst>
              <a:gd name="connsiteX0" fmla="*/ 1331119 w 2964657"/>
              <a:gd name="connsiteY0" fmla="*/ 0 h 3267076"/>
              <a:gd name="connsiteX1" fmla="*/ 2964657 w 2964657"/>
              <a:gd name="connsiteY1" fmla="*/ 1633538 h 3267076"/>
              <a:gd name="connsiteX2" fmla="*/ 1331119 w 2964657"/>
              <a:gd name="connsiteY2" fmla="*/ 3267076 h 3267076"/>
              <a:gd name="connsiteX3" fmla="*/ 70602 w 2964657"/>
              <a:gd name="connsiteY3" fmla="*/ 2672620 h 3267076"/>
              <a:gd name="connsiteX4" fmla="*/ 0 w 2964657"/>
              <a:gd name="connsiteY4" fmla="*/ 2578205 h 3267076"/>
              <a:gd name="connsiteX5" fmla="*/ 23436 w 2964657"/>
              <a:gd name="connsiteY5" fmla="*/ 2546864 h 3267076"/>
              <a:gd name="connsiteX6" fmla="*/ 302419 w 2964657"/>
              <a:gd name="connsiteY6" fmla="*/ 1633537 h 3267076"/>
              <a:gd name="connsiteX7" fmla="*/ 23436 w 2964657"/>
              <a:gd name="connsiteY7" fmla="*/ 720211 h 3267076"/>
              <a:gd name="connsiteX8" fmla="*/ 1 w 2964657"/>
              <a:gd name="connsiteY8" fmla="*/ 688870 h 3267076"/>
              <a:gd name="connsiteX9" fmla="*/ 70602 w 2964657"/>
              <a:gd name="connsiteY9" fmla="*/ 594456 h 3267076"/>
              <a:gd name="connsiteX10" fmla="*/ 1331119 w 2964657"/>
              <a:gd name="connsiteY10" fmla="*/ 0 h 3267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4657" h="3267076">
                <a:moveTo>
                  <a:pt x="1331119" y="0"/>
                </a:moveTo>
                <a:cubicBezTo>
                  <a:pt x="2233297" y="0"/>
                  <a:pt x="2964657" y="731360"/>
                  <a:pt x="2964657" y="1633538"/>
                </a:cubicBezTo>
                <a:cubicBezTo>
                  <a:pt x="2964657" y="2535716"/>
                  <a:pt x="2233297" y="3267076"/>
                  <a:pt x="1331119" y="3267076"/>
                </a:cubicBezTo>
                <a:cubicBezTo>
                  <a:pt x="823644" y="3267076"/>
                  <a:pt x="370217" y="3035669"/>
                  <a:pt x="70602" y="2672620"/>
                </a:cubicBezTo>
                <a:lnTo>
                  <a:pt x="0" y="2578205"/>
                </a:lnTo>
                <a:lnTo>
                  <a:pt x="23436" y="2546864"/>
                </a:lnTo>
                <a:cubicBezTo>
                  <a:pt x="199572" y="2286149"/>
                  <a:pt x="302419" y="1971854"/>
                  <a:pt x="302419" y="1633537"/>
                </a:cubicBezTo>
                <a:cubicBezTo>
                  <a:pt x="302419" y="1295220"/>
                  <a:pt x="199572" y="980925"/>
                  <a:pt x="23436" y="720211"/>
                </a:cubicBezTo>
                <a:lnTo>
                  <a:pt x="1" y="688870"/>
                </a:lnTo>
                <a:lnTo>
                  <a:pt x="70602" y="594456"/>
                </a:lnTo>
                <a:cubicBezTo>
                  <a:pt x="370217" y="231407"/>
                  <a:pt x="823644" y="0"/>
                  <a:pt x="1331119" y="0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754761" y="2885908"/>
            <a:ext cx="1209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现实中的对象</a:t>
            </a:r>
          </a:p>
        </p:txBody>
      </p:sp>
      <p:cxnSp>
        <p:nvCxnSpPr>
          <p:cNvPr id="15" name="直接连接符 14"/>
          <p:cNvCxnSpPr/>
          <p:nvPr/>
        </p:nvCxnSpPr>
        <p:spPr>
          <a:xfrm>
            <a:off x="1482179" y="3629633"/>
            <a:ext cx="1809750" cy="0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4292252" y="2870429"/>
            <a:ext cx="1209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计算机中的对象</a:t>
            </a:r>
          </a:p>
        </p:txBody>
      </p:sp>
      <p:cxnSp>
        <p:nvCxnSpPr>
          <p:cNvPr id="18" name="直接连接符 17"/>
          <p:cNvCxnSpPr/>
          <p:nvPr/>
        </p:nvCxnSpPr>
        <p:spPr>
          <a:xfrm>
            <a:off x="4080533" y="3629633"/>
            <a:ext cx="1809750" cy="0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6785633" y="3008928"/>
            <a:ext cx="1209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面向过程</a:t>
            </a:r>
          </a:p>
        </p:txBody>
      </p:sp>
      <p:cxnSp>
        <p:nvCxnSpPr>
          <p:cNvPr id="20" name="直接连接符 19"/>
          <p:cNvCxnSpPr/>
          <p:nvPr/>
        </p:nvCxnSpPr>
        <p:spPr>
          <a:xfrm>
            <a:off x="6517332" y="3629633"/>
            <a:ext cx="1809750" cy="0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9279015" y="3027522"/>
            <a:ext cx="1209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</a:t>
            </a:r>
          </a:p>
        </p:txBody>
      </p:sp>
      <p:cxnSp>
        <p:nvCxnSpPr>
          <p:cNvPr id="22" name="直接连接符 21"/>
          <p:cNvCxnSpPr/>
          <p:nvPr/>
        </p:nvCxnSpPr>
        <p:spPr>
          <a:xfrm>
            <a:off x="9039855" y="3629633"/>
            <a:ext cx="1809750" cy="0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1440733" y="3838933"/>
            <a:ext cx="17125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客观存在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4076756" y="3838933"/>
            <a:ext cx="17125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特定类型的内存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6534206" y="3838933"/>
            <a:ext cx="17125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以过程为中心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9039855" y="3838933"/>
            <a:ext cx="17125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以对象为中心</a:t>
            </a:r>
          </a:p>
        </p:txBody>
      </p:sp>
      <p:pic>
        <p:nvPicPr>
          <p:cNvPr id="6" name="图形 5" descr="层次结构">
            <a:extLst>
              <a:ext uri="{FF2B5EF4-FFF2-40B4-BE49-F238E27FC236}">
                <a16:creationId xmlns:a16="http://schemas.microsoft.com/office/drawing/2014/main" id="{47220784-BC17-4789-AF5C-22847B30763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145701" y="4290360"/>
            <a:ext cx="469227" cy="469227"/>
          </a:xfrm>
          <a:prstGeom prst="rect">
            <a:avLst/>
          </a:prstGeom>
        </p:spPr>
      </p:pic>
      <p:pic>
        <p:nvPicPr>
          <p:cNvPr id="8" name="图形 7" descr="靶心">
            <a:extLst>
              <a:ext uri="{FF2B5EF4-FFF2-40B4-BE49-F238E27FC236}">
                <a16:creationId xmlns:a16="http://schemas.microsoft.com/office/drawing/2014/main" id="{A7DA2652-FB3F-433E-93D0-83C10C8AEE6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660390" y="4310546"/>
            <a:ext cx="469227" cy="469227"/>
          </a:xfrm>
          <a:prstGeom prst="rect">
            <a:avLst/>
          </a:prstGeom>
        </p:spPr>
      </p:pic>
      <p:pic>
        <p:nvPicPr>
          <p:cNvPr id="16" name="图形 15" descr="盆栽花卉">
            <a:extLst>
              <a:ext uri="{FF2B5EF4-FFF2-40B4-BE49-F238E27FC236}">
                <a16:creationId xmlns:a16="http://schemas.microsoft.com/office/drawing/2014/main" id="{7EA2903B-9A52-4E1B-91F3-6F065F9D477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062383" y="4310546"/>
            <a:ext cx="469227" cy="469227"/>
          </a:xfrm>
          <a:prstGeom prst="rect">
            <a:avLst/>
          </a:prstGeom>
        </p:spPr>
      </p:pic>
      <p:pic>
        <p:nvPicPr>
          <p:cNvPr id="28" name="图形 27" descr="电脑">
            <a:extLst>
              <a:ext uri="{FF2B5EF4-FFF2-40B4-BE49-F238E27FC236}">
                <a16:creationId xmlns:a16="http://schemas.microsoft.com/office/drawing/2014/main" id="{7FFACD08-24EC-4869-A562-315690EC540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698408" y="4290360"/>
            <a:ext cx="469227" cy="469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651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第一章 引论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4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2283498044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931653" y="2225611"/>
            <a:ext cx="413564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Consolas" panose="020B0609020204030204" pitchFamily="49" charset="0"/>
              </a:rPr>
              <a:t>typedef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struct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year, month, day;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 date;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void </a:t>
            </a:r>
            <a:r>
              <a:rPr lang="en-US" altLang="zh-CN" dirty="0" err="1">
                <a:latin typeface="Consolas" panose="020B0609020204030204" pitchFamily="49" charset="0"/>
              </a:rPr>
              <a:t>date_create</a:t>
            </a:r>
            <a:r>
              <a:rPr lang="en-US" altLang="zh-CN" dirty="0">
                <a:latin typeface="Consolas" panose="020B0609020204030204" pitchFamily="49" charset="0"/>
              </a:rPr>
              <a:t>(</a:t>
            </a:r>
            <a:r>
              <a:rPr lang="en-US" altLang="zh-CN" b="1" i="1" dirty="0">
                <a:solidFill>
                  <a:srgbClr val="FF0000"/>
                </a:solidFill>
                <a:latin typeface="Consolas" panose="020B0609020204030204" pitchFamily="49" charset="0"/>
              </a:rPr>
              <a:t>date</a:t>
            </a:r>
            <a:r>
              <a:rPr lang="en-US" altLang="zh-CN" dirty="0">
                <a:latin typeface="Consolas" panose="020B0609020204030204" pitchFamily="49" charset="0"/>
              </a:rPr>
              <a:t>*, </a:t>
            </a:r>
            <a:r>
              <a:rPr lang="en-US" altLang="zh-CN" dirty="0" err="1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, </a:t>
            </a:r>
            <a:r>
              <a:rPr lang="en-US" altLang="zh-CN" dirty="0" err="1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, </a:t>
            </a:r>
            <a:r>
              <a:rPr lang="en-US" altLang="zh-CN" dirty="0" err="1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void </a:t>
            </a:r>
            <a:r>
              <a:rPr lang="en-US" altLang="zh-CN" dirty="0" err="1">
                <a:latin typeface="Consolas" panose="020B0609020204030204" pitchFamily="49" charset="0"/>
              </a:rPr>
              <a:t>date_add_day</a:t>
            </a:r>
            <a:r>
              <a:rPr lang="en-US" altLang="zh-CN" dirty="0">
                <a:latin typeface="Consolas" panose="020B0609020204030204" pitchFamily="49" charset="0"/>
              </a:rPr>
              <a:t>(</a:t>
            </a:r>
            <a:r>
              <a:rPr lang="en-US" altLang="zh-CN" b="1" i="1" dirty="0">
                <a:solidFill>
                  <a:srgbClr val="FF0000"/>
                </a:solidFill>
                <a:latin typeface="Consolas" panose="020B0609020204030204" pitchFamily="49" charset="0"/>
              </a:rPr>
              <a:t>date</a:t>
            </a:r>
            <a:r>
              <a:rPr lang="en-US" altLang="zh-CN" dirty="0">
                <a:latin typeface="Consolas" panose="020B0609020204030204" pitchFamily="49" charset="0"/>
              </a:rPr>
              <a:t>*, </a:t>
            </a:r>
            <a:r>
              <a:rPr lang="en-US" altLang="zh-CN" dirty="0" err="1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);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319745" y="2223647"/>
            <a:ext cx="415793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class date</a:t>
            </a:r>
          </a:p>
          <a:p>
            <a:r>
              <a:rPr lang="en-US" altLang="zh-CN" b="1" i="1" dirty="0">
                <a:solidFill>
                  <a:srgbClr val="FF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private: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year, month, day;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public: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date(</a:t>
            </a:r>
            <a:r>
              <a:rPr lang="en-US" altLang="zh-CN" dirty="0" err="1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, </a:t>
            </a:r>
            <a:r>
              <a:rPr lang="en-US" altLang="zh-CN" dirty="0" err="1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, </a:t>
            </a:r>
            <a:r>
              <a:rPr lang="en-US" altLang="zh-CN" dirty="0" err="1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void </a:t>
            </a:r>
            <a:r>
              <a:rPr lang="en-US" altLang="zh-CN" dirty="0" err="1">
                <a:latin typeface="Consolas" panose="020B0609020204030204" pitchFamily="49" charset="0"/>
              </a:rPr>
              <a:t>date_add_day</a:t>
            </a:r>
            <a:r>
              <a:rPr lang="en-US" altLang="zh-CN" dirty="0"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zh-CN" b="1" i="1" dirty="0">
                <a:solidFill>
                  <a:srgbClr val="FF0000"/>
                </a:solidFill>
                <a:latin typeface="Consolas" panose="020B0609020204030204" pitchFamily="49" charset="0"/>
              </a:rPr>
              <a:t>}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5443267" y="3089778"/>
            <a:ext cx="1130060" cy="113006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latin typeface="Consolas" panose="020B0609020204030204" pitchFamily="49" charset="0"/>
              </a:rPr>
              <a:t>VS</a:t>
            </a:r>
            <a:endParaRPr lang="zh-CN" altLang="en-US" sz="3600" dirty="0">
              <a:latin typeface="Consolas" panose="020B0609020204030204" pitchFamily="49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524001" y="4988119"/>
            <a:ext cx="3117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过程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函数为中心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对象是参数（从属地位）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7319745" y="4988119"/>
            <a:ext cx="30053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对象是主体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行为（函数）是从属</a:t>
            </a:r>
          </a:p>
        </p:txBody>
      </p:sp>
    </p:spTree>
    <p:extLst>
      <p:ext uri="{BB962C8B-B14F-4D97-AF65-F5344CB8AC3E}">
        <p14:creationId xmlns:p14="http://schemas.microsoft.com/office/powerpoint/2010/main" val="3602369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第一章 引论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5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823711147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图示 6"/>
          <p:cNvGraphicFramePr/>
          <p:nvPr>
            <p:extLst>
              <p:ext uri="{D42A27DB-BD31-4B8C-83A1-F6EECF244321}">
                <p14:modId xmlns:p14="http://schemas.microsoft.com/office/powerpoint/2010/main" val="1789607862"/>
              </p:ext>
            </p:extLst>
          </p:nvPr>
        </p:nvGraphicFramePr>
        <p:xfrm>
          <a:off x="2260599" y="1485900"/>
          <a:ext cx="7826375" cy="4752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1931985" y="1779293"/>
            <a:ext cx="36385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对象的属性和行为封装在一个闭包“类”中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724900" y="3708498"/>
            <a:ext cx="2390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新类从已有类扩展而出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6915148" y="5672331"/>
            <a:ext cx="2390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一个接口，多种实现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231898" y="3708497"/>
            <a:ext cx="2390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以类型无关的方式编码</a:t>
            </a:r>
          </a:p>
        </p:txBody>
      </p:sp>
    </p:spTree>
    <p:extLst>
      <p:ext uri="{BB962C8B-B14F-4D97-AF65-F5344CB8AC3E}">
        <p14:creationId xmlns:p14="http://schemas.microsoft.com/office/powerpoint/2010/main" val="2085676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第一章 引论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6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1721397344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图示 6"/>
          <p:cNvGraphicFramePr/>
          <p:nvPr>
            <p:extLst>
              <p:ext uri="{D42A27DB-BD31-4B8C-83A1-F6EECF244321}">
                <p14:modId xmlns:p14="http://schemas.microsoft.com/office/powerpoint/2010/main" val="2324620553"/>
              </p:ext>
            </p:extLst>
          </p:nvPr>
        </p:nvGraphicFramePr>
        <p:xfrm>
          <a:off x="895759" y="2206625"/>
          <a:ext cx="2476091" cy="24447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6DEE062D-C798-4EBD-A091-58065703C295}"/>
              </a:ext>
            </a:extLst>
          </p:cNvPr>
          <p:cNvSpPr txBox="1"/>
          <p:nvPr/>
        </p:nvSpPr>
        <p:spPr>
          <a:xfrm>
            <a:off x="4179885" y="1690393"/>
            <a:ext cx="22844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未封装的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5378A78-A6FF-4ED3-B2CA-26BDF721D92C}"/>
              </a:ext>
            </a:extLst>
          </p:cNvPr>
          <p:cNvSpPr txBox="1"/>
          <p:nvPr/>
        </p:nvSpPr>
        <p:spPr>
          <a:xfrm>
            <a:off x="8434592" y="1690393"/>
            <a:ext cx="22844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封装的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43285D4-5469-411D-86C0-F527CD4C7192}"/>
              </a:ext>
            </a:extLst>
          </p:cNvPr>
          <p:cNvSpPr txBox="1"/>
          <p:nvPr/>
        </p:nvSpPr>
        <p:spPr>
          <a:xfrm>
            <a:off x="4409835" y="2051641"/>
            <a:ext cx="2284415" cy="890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所有属性对外暴露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方法不属于对象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对象是方法的参数</a:t>
            </a:r>
          </a:p>
        </p:txBody>
      </p: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F11CDE31-34B2-4FEE-95C0-7E06D31B13E0}"/>
              </a:ext>
            </a:extLst>
          </p:cNvPr>
          <p:cNvGrpSpPr/>
          <p:nvPr/>
        </p:nvGrpSpPr>
        <p:grpSpPr>
          <a:xfrm>
            <a:off x="4481929" y="2993673"/>
            <a:ext cx="2080093" cy="3102703"/>
            <a:chOff x="4481929" y="2993673"/>
            <a:chExt cx="2080093" cy="3102703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29D45AE6-7617-4769-AD8D-9AE0B8E60DF3}"/>
                </a:ext>
              </a:extLst>
            </p:cNvPr>
            <p:cNvGrpSpPr/>
            <p:nvPr/>
          </p:nvGrpSpPr>
          <p:grpSpPr>
            <a:xfrm>
              <a:off x="4481929" y="2993673"/>
              <a:ext cx="2080093" cy="1353253"/>
              <a:chOff x="4334667" y="2206625"/>
              <a:chExt cx="2080093" cy="1353253"/>
            </a:xfrm>
          </p:grpSpPr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0E168D92-993D-4635-8114-DC3A3EE6A4AA}"/>
                  </a:ext>
                </a:extLst>
              </p:cNvPr>
              <p:cNvSpPr/>
              <p:nvPr/>
            </p:nvSpPr>
            <p:spPr>
              <a:xfrm>
                <a:off x="4334667" y="2355849"/>
                <a:ext cx="1974850" cy="1073150"/>
              </a:xfrm>
              <a:prstGeom prst="rect">
                <a:avLst/>
              </a:prstGeom>
              <a:solidFill>
                <a:schemeClr val="accent1">
                  <a:alpha val="26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9DD822CA-0A37-41D0-81C0-A919BF7C3AC9}"/>
                  </a:ext>
                </a:extLst>
              </p:cNvPr>
              <p:cNvSpPr/>
              <p:nvPr/>
            </p:nvSpPr>
            <p:spPr>
              <a:xfrm>
                <a:off x="6096000" y="2206625"/>
                <a:ext cx="318760" cy="135325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8375C4CB-C661-406A-8B1E-04C0A7F30095}"/>
                </a:ext>
              </a:extLst>
            </p:cNvPr>
            <p:cNvSpPr/>
            <p:nvPr/>
          </p:nvSpPr>
          <p:spPr>
            <a:xfrm>
              <a:off x="4610350" y="3405425"/>
              <a:ext cx="670095" cy="362968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a1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8147AE5A-CD4B-41FE-BF58-04552F2D7149}"/>
                </a:ext>
              </a:extLst>
            </p:cNvPr>
            <p:cNvSpPr/>
            <p:nvPr/>
          </p:nvSpPr>
          <p:spPr>
            <a:xfrm>
              <a:off x="5061396" y="3789288"/>
              <a:ext cx="670095" cy="362968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a2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E877D6AE-3C7D-4A9F-AAF6-08FF55883A77}"/>
                </a:ext>
              </a:extLst>
            </p:cNvPr>
            <p:cNvSpPr/>
            <p:nvPr/>
          </p:nvSpPr>
          <p:spPr>
            <a:xfrm>
              <a:off x="5408866" y="3223941"/>
              <a:ext cx="670095" cy="362968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a3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F433404F-A530-46CE-8DE8-95943C132C9B}"/>
                </a:ext>
              </a:extLst>
            </p:cNvPr>
            <p:cNvGrpSpPr/>
            <p:nvPr/>
          </p:nvGrpSpPr>
          <p:grpSpPr>
            <a:xfrm>
              <a:off x="4854814" y="4534522"/>
              <a:ext cx="934555" cy="606826"/>
              <a:chOff x="4865952" y="4134127"/>
              <a:chExt cx="934555" cy="606826"/>
            </a:xfrm>
          </p:grpSpPr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85DAA857-EAD8-40C6-A76A-0DE441E48957}"/>
                  </a:ext>
                </a:extLst>
              </p:cNvPr>
              <p:cNvSpPr/>
              <p:nvPr/>
            </p:nvSpPr>
            <p:spPr>
              <a:xfrm>
                <a:off x="5125685" y="4134127"/>
                <a:ext cx="437496" cy="437496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m1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3" name="直接连接符 22">
                <a:extLst>
                  <a:ext uri="{FF2B5EF4-FFF2-40B4-BE49-F238E27FC236}">
                    <a16:creationId xmlns:a16="http://schemas.microsoft.com/office/drawing/2014/main" id="{B434C3BD-F1CB-476E-BE16-673ABA3E81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65952" y="4651374"/>
                <a:ext cx="934555" cy="0"/>
              </a:xfrm>
              <a:prstGeom prst="line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>
                <a:extLst>
                  <a:ext uri="{FF2B5EF4-FFF2-40B4-BE49-F238E27FC236}">
                    <a16:creationId xmlns:a16="http://schemas.microsoft.com/office/drawing/2014/main" id="{AD0C3607-5216-4766-968D-C52914576A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65953" y="4740953"/>
                <a:ext cx="934554" cy="0"/>
              </a:xfrm>
              <a:prstGeom prst="line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707B0178-DF6C-4CEE-BBB9-A78A2439F7E9}"/>
                </a:ext>
              </a:extLst>
            </p:cNvPr>
            <p:cNvGrpSpPr/>
            <p:nvPr/>
          </p:nvGrpSpPr>
          <p:grpSpPr>
            <a:xfrm>
              <a:off x="4865951" y="5489550"/>
              <a:ext cx="934555" cy="606826"/>
              <a:chOff x="4865952" y="4134127"/>
              <a:chExt cx="934555" cy="606826"/>
            </a:xfrm>
          </p:grpSpPr>
          <p:sp>
            <p:nvSpPr>
              <p:cNvPr id="34" name="椭圆 33">
                <a:extLst>
                  <a:ext uri="{FF2B5EF4-FFF2-40B4-BE49-F238E27FC236}">
                    <a16:creationId xmlns:a16="http://schemas.microsoft.com/office/drawing/2014/main" id="{0C6150C1-96F5-4A8E-9FA1-5C85F9D05FB5}"/>
                  </a:ext>
                </a:extLst>
              </p:cNvPr>
              <p:cNvSpPr/>
              <p:nvPr/>
            </p:nvSpPr>
            <p:spPr>
              <a:xfrm>
                <a:off x="5125685" y="4134127"/>
                <a:ext cx="437496" cy="437496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m2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5" name="直接连接符 34">
                <a:extLst>
                  <a:ext uri="{FF2B5EF4-FFF2-40B4-BE49-F238E27FC236}">
                    <a16:creationId xmlns:a16="http://schemas.microsoft.com/office/drawing/2014/main" id="{5E2DEAE0-C1F4-4455-AC0C-C1663AEFBD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65952" y="4651374"/>
                <a:ext cx="934555" cy="0"/>
              </a:xfrm>
              <a:prstGeom prst="line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>
                <a:extLst>
                  <a:ext uri="{FF2B5EF4-FFF2-40B4-BE49-F238E27FC236}">
                    <a16:creationId xmlns:a16="http://schemas.microsoft.com/office/drawing/2014/main" id="{37A07421-5F03-4AE2-9941-5BC2DEA2E5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65953" y="4740953"/>
                <a:ext cx="934554" cy="0"/>
              </a:xfrm>
              <a:prstGeom prst="line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8" name="文本框 57">
            <a:extLst>
              <a:ext uri="{FF2B5EF4-FFF2-40B4-BE49-F238E27FC236}">
                <a16:creationId xmlns:a16="http://schemas.microsoft.com/office/drawing/2014/main" id="{A0976B9C-7C59-4D75-8622-197B25ED2E57}"/>
              </a:ext>
            </a:extLst>
          </p:cNvPr>
          <p:cNvSpPr txBox="1"/>
          <p:nvPr/>
        </p:nvSpPr>
        <p:spPr>
          <a:xfrm>
            <a:off x="8633409" y="2056136"/>
            <a:ext cx="2284415" cy="890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属性被分类保护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方法从属于对象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对象发起动作（方法）</a:t>
            </a:r>
          </a:p>
        </p:txBody>
      </p: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BDA0F368-93E2-48C3-9859-488F672AE78E}"/>
              </a:ext>
            </a:extLst>
          </p:cNvPr>
          <p:cNvGrpSpPr/>
          <p:nvPr/>
        </p:nvGrpSpPr>
        <p:grpSpPr>
          <a:xfrm>
            <a:off x="8509217" y="3147391"/>
            <a:ext cx="2135164" cy="3356392"/>
            <a:chOff x="8509217" y="3147391"/>
            <a:chExt cx="2135164" cy="3356392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25BE42FC-8441-4ACB-B7D0-E39B4A7C1BCF}"/>
                </a:ext>
              </a:extLst>
            </p:cNvPr>
            <p:cNvSpPr/>
            <p:nvPr/>
          </p:nvSpPr>
          <p:spPr>
            <a:xfrm>
              <a:off x="8705503" y="3147391"/>
              <a:ext cx="1857008" cy="834765"/>
            </a:xfrm>
            <a:prstGeom prst="rect">
              <a:avLst/>
            </a:prstGeom>
            <a:solidFill>
              <a:schemeClr val="bg1">
                <a:lumMod val="50000"/>
                <a:alpha val="26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>
              <a:extLst>
                <a:ext uri="{FF2B5EF4-FFF2-40B4-BE49-F238E27FC236}">
                  <a16:creationId xmlns:a16="http://schemas.microsoft.com/office/drawing/2014/main" id="{D24B4E28-57E0-47AD-B213-3DA26769B3D9}"/>
                </a:ext>
              </a:extLst>
            </p:cNvPr>
            <p:cNvSpPr/>
            <p:nvPr/>
          </p:nvSpPr>
          <p:spPr>
            <a:xfrm>
              <a:off x="9745550" y="3486902"/>
              <a:ext cx="670095" cy="362968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a2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71" name="组合 70">
              <a:extLst>
                <a:ext uri="{FF2B5EF4-FFF2-40B4-BE49-F238E27FC236}">
                  <a16:creationId xmlns:a16="http://schemas.microsoft.com/office/drawing/2014/main" id="{AA0E9A0A-899F-48FB-A155-12EEC739823F}"/>
                </a:ext>
              </a:extLst>
            </p:cNvPr>
            <p:cNvGrpSpPr/>
            <p:nvPr/>
          </p:nvGrpSpPr>
          <p:grpSpPr>
            <a:xfrm>
              <a:off x="8509217" y="3982156"/>
              <a:ext cx="2135164" cy="2521627"/>
              <a:chOff x="8509217" y="3982156"/>
              <a:chExt cx="2135164" cy="2521627"/>
            </a:xfrm>
          </p:grpSpPr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4D836470-01C7-42B5-B5AA-150BA78EF9E3}"/>
                  </a:ext>
                </a:extLst>
              </p:cNvPr>
              <p:cNvSpPr/>
              <p:nvPr/>
            </p:nvSpPr>
            <p:spPr>
              <a:xfrm>
                <a:off x="8705503" y="3982156"/>
                <a:ext cx="1857008" cy="234613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  <a:alpha val="26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254511C0-006B-40AB-8E5E-CCD0AFBE8BC4}"/>
                  </a:ext>
                </a:extLst>
              </p:cNvPr>
              <p:cNvSpPr/>
              <p:nvPr/>
            </p:nvSpPr>
            <p:spPr>
              <a:xfrm>
                <a:off x="8509217" y="6255455"/>
                <a:ext cx="2135164" cy="24832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BE278130-325B-4AF9-BB32-6AA2DE04DE1A}"/>
                </a:ext>
              </a:extLst>
            </p:cNvPr>
            <p:cNvSpPr/>
            <p:nvPr/>
          </p:nvSpPr>
          <p:spPr>
            <a:xfrm>
              <a:off x="8963912" y="3289099"/>
              <a:ext cx="670095" cy="362968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a1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59" name="组合 58">
              <a:extLst>
                <a:ext uri="{FF2B5EF4-FFF2-40B4-BE49-F238E27FC236}">
                  <a16:creationId xmlns:a16="http://schemas.microsoft.com/office/drawing/2014/main" id="{4581DF96-4C03-4B91-8862-B8BD861C4220}"/>
                </a:ext>
              </a:extLst>
            </p:cNvPr>
            <p:cNvGrpSpPr/>
            <p:nvPr/>
          </p:nvGrpSpPr>
          <p:grpSpPr>
            <a:xfrm>
              <a:off x="9481090" y="4623317"/>
              <a:ext cx="934555" cy="606826"/>
              <a:chOff x="4865952" y="4134127"/>
              <a:chExt cx="934555" cy="606826"/>
            </a:xfrm>
          </p:grpSpPr>
          <p:sp>
            <p:nvSpPr>
              <p:cNvPr id="60" name="椭圆 59">
                <a:extLst>
                  <a:ext uri="{FF2B5EF4-FFF2-40B4-BE49-F238E27FC236}">
                    <a16:creationId xmlns:a16="http://schemas.microsoft.com/office/drawing/2014/main" id="{ED19D47C-DA4E-4496-BF53-F13E60FF4B45}"/>
                  </a:ext>
                </a:extLst>
              </p:cNvPr>
              <p:cNvSpPr/>
              <p:nvPr/>
            </p:nvSpPr>
            <p:spPr>
              <a:xfrm>
                <a:off x="5125685" y="4134127"/>
                <a:ext cx="437496" cy="437496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m1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1" name="直接连接符 60">
                <a:extLst>
                  <a:ext uri="{FF2B5EF4-FFF2-40B4-BE49-F238E27FC236}">
                    <a16:creationId xmlns:a16="http://schemas.microsoft.com/office/drawing/2014/main" id="{3568B1C5-B4A8-4A6C-AA95-23E7462CB0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65952" y="4651374"/>
                <a:ext cx="934555" cy="0"/>
              </a:xfrm>
              <a:prstGeom prst="line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接连接符 61">
                <a:extLst>
                  <a:ext uri="{FF2B5EF4-FFF2-40B4-BE49-F238E27FC236}">
                    <a16:creationId xmlns:a16="http://schemas.microsoft.com/office/drawing/2014/main" id="{A89EF990-ACFB-4202-A117-482127F464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65953" y="4740953"/>
                <a:ext cx="934554" cy="0"/>
              </a:xfrm>
              <a:prstGeom prst="line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组合 62">
              <a:extLst>
                <a:ext uri="{FF2B5EF4-FFF2-40B4-BE49-F238E27FC236}">
                  <a16:creationId xmlns:a16="http://schemas.microsoft.com/office/drawing/2014/main" id="{4DBAB142-9CE8-4474-8635-C3E196304398}"/>
                </a:ext>
              </a:extLst>
            </p:cNvPr>
            <p:cNvGrpSpPr/>
            <p:nvPr/>
          </p:nvGrpSpPr>
          <p:grpSpPr>
            <a:xfrm>
              <a:off x="9196046" y="5540938"/>
              <a:ext cx="934555" cy="606826"/>
              <a:chOff x="4865952" y="4134127"/>
              <a:chExt cx="934555" cy="606826"/>
            </a:xfrm>
          </p:grpSpPr>
          <p:sp>
            <p:nvSpPr>
              <p:cNvPr id="64" name="椭圆 63">
                <a:extLst>
                  <a:ext uri="{FF2B5EF4-FFF2-40B4-BE49-F238E27FC236}">
                    <a16:creationId xmlns:a16="http://schemas.microsoft.com/office/drawing/2014/main" id="{49076B69-AAEB-4BD2-B660-6ACCA6983A80}"/>
                  </a:ext>
                </a:extLst>
              </p:cNvPr>
              <p:cNvSpPr/>
              <p:nvPr/>
            </p:nvSpPr>
            <p:spPr>
              <a:xfrm>
                <a:off x="5125685" y="4134127"/>
                <a:ext cx="437496" cy="437496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m2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5" name="直接连接符 64">
                <a:extLst>
                  <a:ext uri="{FF2B5EF4-FFF2-40B4-BE49-F238E27FC236}">
                    <a16:creationId xmlns:a16="http://schemas.microsoft.com/office/drawing/2014/main" id="{72A100F8-B39F-452D-BD99-8D9A5FD192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65952" y="4651374"/>
                <a:ext cx="934555" cy="0"/>
              </a:xfrm>
              <a:prstGeom prst="line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接连接符 65">
                <a:extLst>
                  <a:ext uri="{FF2B5EF4-FFF2-40B4-BE49-F238E27FC236}">
                    <a16:creationId xmlns:a16="http://schemas.microsoft.com/office/drawing/2014/main" id="{BD23EF08-5968-4217-8FBA-2E1EFD117A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65953" y="4740953"/>
                <a:ext cx="934554" cy="0"/>
              </a:xfrm>
              <a:prstGeom prst="line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ADD2F516-4FDA-4872-A423-BBECFBA0C965}"/>
                </a:ext>
              </a:extLst>
            </p:cNvPr>
            <p:cNvSpPr/>
            <p:nvPr/>
          </p:nvSpPr>
          <p:spPr>
            <a:xfrm>
              <a:off x="8860998" y="4220606"/>
              <a:ext cx="670095" cy="362968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a3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70" name="椭圆 69">
            <a:extLst>
              <a:ext uri="{FF2B5EF4-FFF2-40B4-BE49-F238E27FC236}">
                <a16:creationId xmlns:a16="http://schemas.microsoft.com/office/drawing/2014/main" id="{8C97A858-6061-444D-BFC9-AC3EECBB77B0}"/>
              </a:ext>
            </a:extLst>
          </p:cNvPr>
          <p:cNvSpPr/>
          <p:nvPr/>
        </p:nvSpPr>
        <p:spPr>
          <a:xfrm>
            <a:off x="7036246" y="3685143"/>
            <a:ext cx="866136" cy="86613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latin typeface="Consolas" panose="020B0609020204030204" pitchFamily="49" charset="0"/>
              </a:rPr>
              <a:t>VS</a:t>
            </a:r>
            <a:endParaRPr lang="zh-CN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815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第一章 引论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7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447762939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图示 6"/>
          <p:cNvGraphicFramePr/>
          <p:nvPr>
            <p:extLst>
              <p:ext uri="{D42A27DB-BD31-4B8C-83A1-F6EECF244321}">
                <p14:modId xmlns:p14="http://schemas.microsoft.com/office/powerpoint/2010/main" val="3388501462"/>
              </p:ext>
            </p:extLst>
          </p:nvPr>
        </p:nvGraphicFramePr>
        <p:xfrm>
          <a:off x="895759" y="2206625"/>
          <a:ext cx="2476091" cy="24447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6DEE062D-C798-4EBD-A091-58065703C295}"/>
              </a:ext>
            </a:extLst>
          </p:cNvPr>
          <p:cNvSpPr txBox="1"/>
          <p:nvPr/>
        </p:nvSpPr>
        <p:spPr>
          <a:xfrm>
            <a:off x="4179885" y="1690393"/>
            <a:ext cx="22844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非继承的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5378A78-A6FF-4ED3-B2CA-26BDF721D92C}"/>
              </a:ext>
            </a:extLst>
          </p:cNvPr>
          <p:cNvSpPr txBox="1"/>
          <p:nvPr/>
        </p:nvSpPr>
        <p:spPr>
          <a:xfrm>
            <a:off x="8434592" y="1690393"/>
            <a:ext cx="22844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继承的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E168D92-993D-4635-8114-DC3A3EE6A4AA}"/>
              </a:ext>
            </a:extLst>
          </p:cNvPr>
          <p:cNvSpPr/>
          <p:nvPr/>
        </p:nvSpPr>
        <p:spPr>
          <a:xfrm>
            <a:off x="4489450" y="3147391"/>
            <a:ext cx="1743675" cy="2082752"/>
          </a:xfrm>
          <a:prstGeom prst="rect">
            <a:avLst/>
          </a:prstGeom>
          <a:solidFill>
            <a:schemeClr val="accent1">
              <a:alpha val="26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43285D4-5469-411D-86C0-F527CD4C7192}"/>
              </a:ext>
            </a:extLst>
          </p:cNvPr>
          <p:cNvSpPr txBox="1"/>
          <p:nvPr/>
        </p:nvSpPr>
        <p:spPr>
          <a:xfrm>
            <a:off x="4409835" y="2051641"/>
            <a:ext cx="2284415" cy="613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组合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聚集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硬边界</a:t>
            </a: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A0976B9C-7C59-4D75-8622-197B25ED2E57}"/>
              </a:ext>
            </a:extLst>
          </p:cNvPr>
          <p:cNvSpPr txBox="1"/>
          <p:nvPr/>
        </p:nvSpPr>
        <p:spPr>
          <a:xfrm>
            <a:off x="8633409" y="2056136"/>
            <a:ext cx="2284415" cy="613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在原基础上扩展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无边界</a:t>
            </a:r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8C97A858-6061-444D-BFC9-AC3EECBB77B0}"/>
              </a:ext>
            </a:extLst>
          </p:cNvPr>
          <p:cNvSpPr/>
          <p:nvPr/>
        </p:nvSpPr>
        <p:spPr>
          <a:xfrm>
            <a:off x="7036246" y="3685143"/>
            <a:ext cx="866136" cy="86613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latin typeface="Consolas" panose="020B0609020204030204" pitchFamily="49" charset="0"/>
              </a:rPr>
              <a:t>VS</a:t>
            </a:r>
            <a:endParaRPr lang="zh-CN" altLang="en-US" sz="2800" dirty="0">
              <a:latin typeface="Consolas" panose="020B0609020204030204" pitchFamily="49" charset="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CD0898A6-2C23-4364-BE5F-E09F114A58CA}"/>
              </a:ext>
            </a:extLst>
          </p:cNvPr>
          <p:cNvSpPr/>
          <p:nvPr/>
        </p:nvSpPr>
        <p:spPr>
          <a:xfrm>
            <a:off x="4666786" y="3438666"/>
            <a:ext cx="1389002" cy="77036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3FA812B6-DACB-402D-A716-2D194F904018}"/>
              </a:ext>
            </a:extLst>
          </p:cNvPr>
          <p:cNvSpPr/>
          <p:nvPr/>
        </p:nvSpPr>
        <p:spPr>
          <a:xfrm>
            <a:off x="8705504" y="3978687"/>
            <a:ext cx="1743675" cy="1243095"/>
          </a:xfrm>
          <a:prstGeom prst="rect">
            <a:avLst/>
          </a:prstGeom>
          <a:solidFill>
            <a:schemeClr val="accent1">
              <a:alpha val="26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2205B622-4E79-459F-AE32-81AF1850B0DA}"/>
              </a:ext>
            </a:extLst>
          </p:cNvPr>
          <p:cNvSpPr/>
          <p:nvPr/>
        </p:nvSpPr>
        <p:spPr>
          <a:xfrm>
            <a:off x="8705503" y="3147391"/>
            <a:ext cx="1743675" cy="83129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30BEBADB-E1B0-4A3A-B630-54ECCE7E28C1}"/>
              </a:ext>
            </a:extLst>
          </p:cNvPr>
          <p:cNvSpPr/>
          <p:nvPr/>
        </p:nvSpPr>
        <p:spPr>
          <a:xfrm>
            <a:off x="8705503" y="3147392"/>
            <a:ext cx="1743675" cy="207439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4276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 54">
            <a:extLst>
              <a:ext uri="{FF2B5EF4-FFF2-40B4-BE49-F238E27FC236}">
                <a16:creationId xmlns:a16="http://schemas.microsoft.com/office/drawing/2014/main" id="{701B1047-54C7-45FE-95AE-A89D2CCBAAD5}"/>
              </a:ext>
            </a:extLst>
          </p:cNvPr>
          <p:cNvSpPr/>
          <p:nvPr/>
        </p:nvSpPr>
        <p:spPr>
          <a:xfrm>
            <a:off x="8278465" y="4059986"/>
            <a:ext cx="2878878" cy="1311099"/>
          </a:xfrm>
          <a:prstGeom prst="rect">
            <a:avLst/>
          </a:prstGeom>
          <a:solidFill>
            <a:schemeClr val="bg2">
              <a:lumMod val="75000"/>
              <a:alpha val="26000"/>
            </a:schemeClr>
          </a:solidFill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第一章 引论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8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2483000677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图示 6"/>
          <p:cNvGraphicFramePr/>
          <p:nvPr>
            <p:extLst>
              <p:ext uri="{D42A27DB-BD31-4B8C-83A1-F6EECF244321}">
                <p14:modId xmlns:p14="http://schemas.microsoft.com/office/powerpoint/2010/main" val="2206106654"/>
              </p:ext>
            </p:extLst>
          </p:nvPr>
        </p:nvGraphicFramePr>
        <p:xfrm>
          <a:off x="895759" y="2206625"/>
          <a:ext cx="2476091" cy="24447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6DEE062D-C798-4EBD-A091-58065703C295}"/>
              </a:ext>
            </a:extLst>
          </p:cNvPr>
          <p:cNvSpPr txBox="1"/>
          <p:nvPr/>
        </p:nvSpPr>
        <p:spPr>
          <a:xfrm>
            <a:off x="4179885" y="1690393"/>
            <a:ext cx="22844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非多态的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5378A78-A6FF-4ED3-B2CA-26BDF721D92C}"/>
              </a:ext>
            </a:extLst>
          </p:cNvPr>
          <p:cNvSpPr txBox="1"/>
          <p:nvPr/>
        </p:nvSpPr>
        <p:spPr>
          <a:xfrm>
            <a:off x="8434592" y="1690393"/>
            <a:ext cx="22844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多态的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43285D4-5469-411D-86C0-F527CD4C7192}"/>
              </a:ext>
            </a:extLst>
          </p:cNvPr>
          <p:cNvSpPr txBox="1"/>
          <p:nvPr/>
        </p:nvSpPr>
        <p:spPr>
          <a:xfrm>
            <a:off x="4409835" y="2051641"/>
            <a:ext cx="2284415" cy="613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硬编码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if…else if / switch…case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A0976B9C-7C59-4D75-8622-197B25ED2E57}"/>
              </a:ext>
            </a:extLst>
          </p:cNvPr>
          <p:cNvSpPr txBox="1"/>
          <p:nvPr/>
        </p:nvSpPr>
        <p:spPr>
          <a:xfrm>
            <a:off x="8633409" y="2056136"/>
            <a:ext cx="2284415" cy="613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统一接口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自动匹配</a:t>
            </a:r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8C97A858-6061-444D-BFC9-AC3EECBB77B0}"/>
              </a:ext>
            </a:extLst>
          </p:cNvPr>
          <p:cNvSpPr/>
          <p:nvPr/>
        </p:nvSpPr>
        <p:spPr>
          <a:xfrm>
            <a:off x="7036246" y="3685143"/>
            <a:ext cx="866136" cy="86613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latin typeface="Consolas" panose="020B0609020204030204" pitchFamily="49" charset="0"/>
              </a:rPr>
              <a:t>VS</a:t>
            </a:r>
            <a:endParaRPr lang="zh-CN" altLang="en-US" sz="2800" dirty="0">
              <a:latin typeface="Consolas" panose="020B0609020204030204" pitchFamily="49" charset="0"/>
            </a:endParaRP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F2544343-2CE1-4D90-8547-0EE29C93550F}"/>
              </a:ext>
            </a:extLst>
          </p:cNvPr>
          <p:cNvGrpSpPr/>
          <p:nvPr/>
        </p:nvGrpSpPr>
        <p:grpSpPr>
          <a:xfrm>
            <a:off x="4090709" y="3184693"/>
            <a:ext cx="2603541" cy="1972982"/>
            <a:chOff x="4090709" y="3184693"/>
            <a:chExt cx="2603541" cy="1972982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01F5CA41-FE66-47B3-890E-74474F373BDE}"/>
                </a:ext>
              </a:extLst>
            </p:cNvPr>
            <p:cNvSpPr/>
            <p:nvPr/>
          </p:nvSpPr>
          <p:spPr>
            <a:xfrm>
              <a:off x="4935563" y="3184693"/>
              <a:ext cx="753856" cy="48861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9056D532-7D72-4E4A-871A-895B732152C8}"/>
                </a:ext>
              </a:extLst>
            </p:cNvPr>
            <p:cNvSpPr/>
            <p:nvPr/>
          </p:nvSpPr>
          <p:spPr>
            <a:xfrm>
              <a:off x="4090709" y="4534061"/>
              <a:ext cx="613694" cy="613694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>
              <a:extLst>
                <a:ext uri="{FF2B5EF4-FFF2-40B4-BE49-F238E27FC236}">
                  <a16:creationId xmlns:a16="http://schemas.microsoft.com/office/drawing/2014/main" id="{64FAC2FB-CA5E-4340-8709-28026C19B830}"/>
                </a:ext>
              </a:extLst>
            </p:cNvPr>
            <p:cNvSpPr/>
            <p:nvPr/>
          </p:nvSpPr>
          <p:spPr>
            <a:xfrm>
              <a:off x="4983280" y="4571906"/>
              <a:ext cx="662895" cy="571461"/>
            </a:xfrm>
            <a:prstGeom prst="triangl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梯形 9">
              <a:extLst>
                <a:ext uri="{FF2B5EF4-FFF2-40B4-BE49-F238E27FC236}">
                  <a16:creationId xmlns:a16="http://schemas.microsoft.com/office/drawing/2014/main" id="{710C5935-1763-42E5-AF18-D8067938F678}"/>
                </a:ext>
              </a:extLst>
            </p:cNvPr>
            <p:cNvSpPr/>
            <p:nvPr/>
          </p:nvSpPr>
          <p:spPr>
            <a:xfrm>
              <a:off x="6023872" y="4571906"/>
              <a:ext cx="670378" cy="585769"/>
            </a:xfrm>
            <a:prstGeom prst="trapezoid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42794D98-E563-44B1-BAC1-BC2813A62A8F}"/>
                </a:ext>
              </a:extLst>
            </p:cNvPr>
            <p:cNvCxnSpPr>
              <a:stCxn id="6" idx="2"/>
              <a:endCxn id="8" idx="0"/>
            </p:cNvCxnSpPr>
            <p:nvPr/>
          </p:nvCxnSpPr>
          <p:spPr>
            <a:xfrm flipH="1">
              <a:off x="4397556" y="3673304"/>
              <a:ext cx="914935" cy="86075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237F0908-D867-4779-9801-D655077F3E9E}"/>
                </a:ext>
              </a:extLst>
            </p:cNvPr>
            <p:cNvCxnSpPr>
              <a:cxnSpLocks/>
              <a:stCxn id="6" idx="2"/>
              <a:endCxn id="9" idx="0"/>
            </p:cNvCxnSpPr>
            <p:nvPr/>
          </p:nvCxnSpPr>
          <p:spPr>
            <a:xfrm>
              <a:off x="5312491" y="3673304"/>
              <a:ext cx="2237" cy="89860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D896D21B-8EF0-46A7-BF22-2157E93B1451}"/>
                </a:ext>
              </a:extLst>
            </p:cNvPr>
            <p:cNvCxnSpPr>
              <a:cxnSpLocks/>
              <a:stCxn id="6" idx="2"/>
              <a:endCxn id="10" idx="0"/>
            </p:cNvCxnSpPr>
            <p:nvPr/>
          </p:nvCxnSpPr>
          <p:spPr>
            <a:xfrm>
              <a:off x="5312491" y="3673304"/>
              <a:ext cx="1046570" cy="89860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BB52D8A2-CE3C-42E4-B9D9-AF6CB3AFC420}"/>
              </a:ext>
            </a:extLst>
          </p:cNvPr>
          <p:cNvSpPr/>
          <p:nvPr/>
        </p:nvSpPr>
        <p:spPr>
          <a:xfrm>
            <a:off x="9286568" y="3792017"/>
            <a:ext cx="753856" cy="488611"/>
          </a:xfrm>
          <a:prstGeom prst="roundRect">
            <a:avLst>
              <a:gd name="adj" fmla="val 28363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虚接口</a:t>
            </a: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EBE73ABD-502B-4F04-9A34-5BBC77974D86}"/>
              </a:ext>
            </a:extLst>
          </p:cNvPr>
          <p:cNvSpPr/>
          <p:nvPr/>
        </p:nvSpPr>
        <p:spPr>
          <a:xfrm>
            <a:off x="8441714" y="4545900"/>
            <a:ext cx="613694" cy="61369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等腰三角形 32">
            <a:extLst>
              <a:ext uri="{FF2B5EF4-FFF2-40B4-BE49-F238E27FC236}">
                <a16:creationId xmlns:a16="http://schemas.microsoft.com/office/drawing/2014/main" id="{921FFDD7-7521-4688-AC48-9F5C7F9C57D4}"/>
              </a:ext>
            </a:extLst>
          </p:cNvPr>
          <p:cNvSpPr/>
          <p:nvPr/>
        </p:nvSpPr>
        <p:spPr>
          <a:xfrm>
            <a:off x="9334285" y="4583745"/>
            <a:ext cx="662895" cy="571461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梯形 33">
            <a:extLst>
              <a:ext uri="{FF2B5EF4-FFF2-40B4-BE49-F238E27FC236}">
                <a16:creationId xmlns:a16="http://schemas.microsoft.com/office/drawing/2014/main" id="{9C93B631-9A89-48DE-8E56-D33713821214}"/>
              </a:ext>
            </a:extLst>
          </p:cNvPr>
          <p:cNvSpPr/>
          <p:nvPr/>
        </p:nvSpPr>
        <p:spPr>
          <a:xfrm>
            <a:off x="10374877" y="4583745"/>
            <a:ext cx="670378" cy="585769"/>
          </a:xfrm>
          <a:prstGeom prst="trapezoid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0BB43C3D-1303-4EBF-99F3-9EAC9514C035}"/>
              </a:ext>
            </a:extLst>
          </p:cNvPr>
          <p:cNvCxnSpPr>
            <a:endCxn id="32" idx="0"/>
          </p:cNvCxnSpPr>
          <p:nvPr/>
        </p:nvCxnSpPr>
        <p:spPr>
          <a:xfrm flipH="1">
            <a:off x="8748561" y="4280628"/>
            <a:ext cx="914935" cy="2652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F67D2857-E99D-44EE-B4AC-E50CB66519D1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9663496" y="4280628"/>
            <a:ext cx="2237" cy="3031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9070A25F-0CE0-4498-8E84-5787C85A5084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9663496" y="4280628"/>
            <a:ext cx="1046570" cy="3031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1" name="矩形 50">
            <a:extLst>
              <a:ext uri="{FF2B5EF4-FFF2-40B4-BE49-F238E27FC236}">
                <a16:creationId xmlns:a16="http://schemas.microsoft.com/office/drawing/2014/main" id="{A17449A2-FEB7-41F0-ABE2-28F4002144AE}"/>
              </a:ext>
            </a:extLst>
          </p:cNvPr>
          <p:cNvSpPr/>
          <p:nvPr/>
        </p:nvSpPr>
        <p:spPr>
          <a:xfrm>
            <a:off x="9286568" y="3082764"/>
            <a:ext cx="753856" cy="488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37812538-89C9-449A-8414-C5493DC80759}"/>
              </a:ext>
            </a:extLst>
          </p:cNvPr>
          <p:cNvCxnSpPr>
            <a:cxnSpLocks/>
            <a:stCxn id="51" idx="2"/>
          </p:cNvCxnSpPr>
          <p:nvPr/>
        </p:nvCxnSpPr>
        <p:spPr>
          <a:xfrm>
            <a:off x="9663496" y="3571375"/>
            <a:ext cx="0" cy="2206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4961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>
            <a:extLst>
              <a:ext uri="{FF2B5EF4-FFF2-40B4-BE49-F238E27FC236}">
                <a16:creationId xmlns:a16="http://schemas.microsoft.com/office/drawing/2014/main" id="{03F11E54-9551-4C14-B856-9E7A0BF837F5}"/>
              </a:ext>
            </a:extLst>
          </p:cNvPr>
          <p:cNvSpPr/>
          <p:nvPr/>
        </p:nvSpPr>
        <p:spPr>
          <a:xfrm>
            <a:off x="3998264" y="4776420"/>
            <a:ext cx="753856" cy="48861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701B1047-54C7-45FE-95AE-A89D2CCBAAD5}"/>
              </a:ext>
            </a:extLst>
          </p:cNvPr>
          <p:cNvSpPr/>
          <p:nvPr/>
        </p:nvSpPr>
        <p:spPr>
          <a:xfrm>
            <a:off x="8224057" y="4621069"/>
            <a:ext cx="2878878" cy="1277159"/>
          </a:xfrm>
          <a:prstGeom prst="rect">
            <a:avLst/>
          </a:prstGeom>
          <a:solidFill>
            <a:schemeClr val="bg2">
              <a:lumMod val="75000"/>
              <a:alpha val="26000"/>
            </a:schemeClr>
          </a:solidFill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第一章 引论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9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/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图示 6"/>
          <p:cNvGraphicFramePr/>
          <p:nvPr>
            <p:extLst>
              <p:ext uri="{D42A27DB-BD31-4B8C-83A1-F6EECF244321}">
                <p14:modId xmlns:p14="http://schemas.microsoft.com/office/powerpoint/2010/main" val="4197451783"/>
              </p:ext>
            </p:extLst>
          </p:nvPr>
        </p:nvGraphicFramePr>
        <p:xfrm>
          <a:off x="895759" y="2206625"/>
          <a:ext cx="2476091" cy="24447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6DEE062D-C798-4EBD-A091-58065703C295}"/>
              </a:ext>
            </a:extLst>
          </p:cNvPr>
          <p:cNvSpPr txBox="1"/>
          <p:nvPr/>
        </p:nvSpPr>
        <p:spPr>
          <a:xfrm>
            <a:off x="4179885" y="1690393"/>
            <a:ext cx="22844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实类型的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5378A78-A6FF-4ED3-B2CA-26BDF721D92C}"/>
              </a:ext>
            </a:extLst>
          </p:cNvPr>
          <p:cNvSpPr txBox="1"/>
          <p:nvPr/>
        </p:nvSpPr>
        <p:spPr>
          <a:xfrm>
            <a:off x="8434592" y="1690393"/>
            <a:ext cx="22844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泛型的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43285D4-5469-411D-86C0-F527CD4C7192}"/>
              </a:ext>
            </a:extLst>
          </p:cNvPr>
          <p:cNvSpPr txBox="1"/>
          <p:nvPr/>
        </p:nvSpPr>
        <p:spPr>
          <a:xfrm>
            <a:off x="4409835" y="2051641"/>
            <a:ext cx="2284415" cy="613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硬编码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类型由程序员掌控</a:t>
            </a: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A0976B9C-7C59-4D75-8622-197B25ED2E57}"/>
              </a:ext>
            </a:extLst>
          </p:cNvPr>
          <p:cNvSpPr txBox="1"/>
          <p:nvPr/>
        </p:nvSpPr>
        <p:spPr>
          <a:xfrm>
            <a:off x="8633409" y="2056136"/>
            <a:ext cx="2284415" cy="613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类型参数化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类型由编译器自动推导</a:t>
            </a:r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8C97A858-6061-444D-BFC9-AC3EECBB77B0}"/>
              </a:ext>
            </a:extLst>
          </p:cNvPr>
          <p:cNvSpPr/>
          <p:nvPr/>
        </p:nvSpPr>
        <p:spPr>
          <a:xfrm>
            <a:off x="7036246" y="3685143"/>
            <a:ext cx="866136" cy="86613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latin typeface="Consolas" panose="020B0609020204030204" pitchFamily="49" charset="0"/>
              </a:rPr>
              <a:t>VS</a:t>
            </a:r>
            <a:endParaRPr lang="zh-CN" altLang="en-US" sz="2800" dirty="0">
              <a:latin typeface="Consolas" panose="020B060902020403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1F5CA41-FE66-47B3-890E-74474F373BDE}"/>
              </a:ext>
            </a:extLst>
          </p:cNvPr>
          <p:cNvSpPr/>
          <p:nvPr/>
        </p:nvSpPr>
        <p:spPr>
          <a:xfrm>
            <a:off x="4935563" y="3184693"/>
            <a:ext cx="753856" cy="488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9056D532-7D72-4E4A-871A-895B732152C8}"/>
              </a:ext>
            </a:extLst>
          </p:cNvPr>
          <p:cNvSpPr/>
          <p:nvPr/>
        </p:nvSpPr>
        <p:spPr>
          <a:xfrm>
            <a:off x="4172098" y="4521687"/>
            <a:ext cx="415606" cy="41560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42794D98-E563-44B1-BAC1-BC2813A62A8F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4379901" y="3673304"/>
            <a:ext cx="932590" cy="8483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237F0908-D867-4779-9801-D655077F3E9E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 flipH="1">
            <a:off x="5305013" y="3673304"/>
            <a:ext cx="7478" cy="8725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D896D21B-8EF0-46A7-BF22-2157E93B1451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>
            <a:off x="5312491" y="3673304"/>
            <a:ext cx="918447" cy="8772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0BB43C3D-1303-4EBF-99F3-9EAC9514C035}"/>
              </a:ext>
            </a:extLst>
          </p:cNvPr>
          <p:cNvCxnSpPr>
            <a:cxnSpLocks/>
            <a:stCxn id="40" idx="2"/>
            <a:endCxn id="54" idx="0"/>
          </p:cNvCxnSpPr>
          <p:nvPr/>
        </p:nvCxnSpPr>
        <p:spPr>
          <a:xfrm flipH="1">
            <a:off x="8740515" y="4625688"/>
            <a:ext cx="915859" cy="4036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F67D2857-E99D-44EE-B4AC-E50CB66519D1}"/>
              </a:ext>
            </a:extLst>
          </p:cNvPr>
          <p:cNvCxnSpPr>
            <a:cxnSpLocks/>
            <a:stCxn id="40" idx="2"/>
            <a:endCxn id="59" idx="0"/>
          </p:cNvCxnSpPr>
          <p:nvPr/>
        </p:nvCxnSpPr>
        <p:spPr>
          <a:xfrm>
            <a:off x="9656374" y="4625688"/>
            <a:ext cx="9253" cy="4278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9070A25F-0CE0-4498-8E84-5787C85A5084}"/>
              </a:ext>
            </a:extLst>
          </p:cNvPr>
          <p:cNvCxnSpPr>
            <a:cxnSpLocks/>
            <a:stCxn id="40" idx="2"/>
            <a:endCxn id="60" idx="0"/>
          </p:cNvCxnSpPr>
          <p:nvPr/>
        </p:nvCxnSpPr>
        <p:spPr>
          <a:xfrm>
            <a:off x="9656374" y="4625688"/>
            <a:ext cx="935178" cy="4324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1" name="矩形 50">
            <a:extLst>
              <a:ext uri="{FF2B5EF4-FFF2-40B4-BE49-F238E27FC236}">
                <a16:creationId xmlns:a16="http://schemas.microsoft.com/office/drawing/2014/main" id="{A17449A2-FEB7-41F0-ABE2-28F4002144AE}"/>
              </a:ext>
            </a:extLst>
          </p:cNvPr>
          <p:cNvSpPr/>
          <p:nvPr/>
        </p:nvSpPr>
        <p:spPr>
          <a:xfrm>
            <a:off x="9279446" y="3101076"/>
            <a:ext cx="753856" cy="488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37812538-89C9-449A-8414-C5493DC80759}"/>
              </a:ext>
            </a:extLst>
          </p:cNvPr>
          <p:cNvCxnSpPr>
            <a:cxnSpLocks/>
            <a:stCxn id="51" idx="2"/>
            <a:endCxn id="31" idx="0"/>
          </p:cNvCxnSpPr>
          <p:nvPr/>
        </p:nvCxnSpPr>
        <p:spPr>
          <a:xfrm>
            <a:off x="9656374" y="3589687"/>
            <a:ext cx="0" cy="3977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376774EB-E57A-49DF-BEFF-CE766F35573E}"/>
              </a:ext>
            </a:extLst>
          </p:cNvPr>
          <p:cNvSpPr/>
          <p:nvPr/>
        </p:nvSpPr>
        <p:spPr>
          <a:xfrm>
            <a:off x="4925954" y="4774705"/>
            <a:ext cx="753856" cy="48861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F35A63A0-39FB-41FA-BCC8-7AF3B5B1ADB1}"/>
              </a:ext>
            </a:extLst>
          </p:cNvPr>
          <p:cNvSpPr/>
          <p:nvPr/>
        </p:nvSpPr>
        <p:spPr>
          <a:xfrm>
            <a:off x="5853644" y="4774705"/>
            <a:ext cx="753856" cy="48861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>
            <a:extLst>
              <a:ext uri="{FF2B5EF4-FFF2-40B4-BE49-F238E27FC236}">
                <a16:creationId xmlns:a16="http://schemas.microsoft.com/office/drawing/2014/main" id="{64FAC2FB-CA5E-4340-8709-28026C19B830}"/>
              </a:ext>
            </a:extLst>
          </p:cNvPr>
          <p:cNvSpPr/>
          <p:nvPr/>
        </p:nvSpPr>
        <p:spPr>
          <a:xfrm>
            <a:off x="5080550" y="4545900"/>
            <a:ext cx="448926" cy="387005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梯形 9">
            <a:extLst>
              <a:ext uri="{FF2B5EF4-FFF2-40B4-BE49-F238E27FC236}">
                <a16:creationId xmlns:a16="http://schemas.microsoft.com/office/drawing/2014/main" id="{710C5935-1763-42E5-AF18-D8067938F678}"/>
              </a:ext>
            </a:extLst>
          </p:cNvPr>
          <p:cNvSpPr/>
          <p:nvPr/>
        </p:nvSpPr>
        <p:spPr>
          <a:xfrm>
            <a:off x="6003941" y="4550518"/>
            <a:ext cx="453994" cy="396695"/>
          </a:xfrm>
          <a:prstGeom prst="trapezoid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362B80B7-7795-4535-B73B-5FB38EAFA1C6}"/>
              </a:ext>
            </a:extLst>
          </p:cNvPr>
          <p:cNvSpPr/>
          <p:nvPr/>
        </p:nvSpPr>
        <p:spPr>
          <a:xfrm>
            <a:off x="9279446" y="4137077"/>
            <a:ext cx="753856" cy="48861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BB52D8A2-CE3C-42E4-B9D9-AF6CB3AFC420}"/>
              </a:ext>
            </a:extLst>
          </p:cNvPr>
          <p:cNvSpPr/>
          <p:nvPr/>
        </p:nvSpPr>
        <p:spPr>
          <a:xfrm>
            <a:off x="9422164" y="3987392"/>
            <a:ext cx="468419" cy="303605"/>
          </a:xfrm>
          <a:prstGeom prst="roundRect">
            <a:avLst>
              <a:gd name="adj" fmla="val 28363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91EDFFF3-EE12-4B8A-A673-313C7C725A77}"/>
              </a:ext>
            </a:extLst>
          </p:cNvPr>
          <p:cNvSpPr/>
          <p:nvPr/>
        </p:nvSpPr>
        <p:spPr>
          <a:xfrm>
            <a:off x="4744787" y="3963354"/>
            <a:ext cx="205938" cy="20593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等腰三角形 41">
            <a:extLst>
              <a:ext uri="{FF2B5EF4-FFF2-40B4-BE49-F238E27FC236}">
                <a16:creationId xmlns:a16="http://schemas.microsoft.com/office/drawing/2014/main" id="{23B69E21-3D7F-499B-B3F2-BEB3A92705F3}"/>
              </a:ext>
            </a:extLst>
          </p:cNvPr>
          <p:cNvSpPr/>
          <p:nvPr/>
        </p:nvSpPr>
        <p:spPr>
          <a:xfrm>
            <a:off x="5208744" y="3955502"/>
            <a:ext cx="222449" cy="191766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梯形 42">
            <a:extLst>
              <a:ext uri="{FF2B5EF4-FFF2-40B4-BE49-F238E27FC236}">
                <a16:creationId xmlns:a16="http://schemas.microsoft.com/office/drawing/2014/main" id="{C61A0823-4947-4C67-9700-0F9EEBBA60FC}"/>
              </a:ext>
            </a:extLst>
          </p:cNvPr>
          <p:cNvSpPr/>
          <p:nvPr/>
        </p:nvSpPr>
        <p:spPr>
          <a:xfrm>
            <a:off x="5656792" y="3972725"/>
            <a:ext cx="224959" cy="196567"/>
          </a:xfrm>
          <a:prstGeom prst="trapezoid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85332476-97DC-4CBC-AB11-0CA5C161AF5C}"/>
              </a:ext>
            </a:extLst>
          </p:cNvPr>
          <p:cNvSpPr/>
          <p:nvPr/>
        </p:nvSpPr>
        <p:spPr>
          <a:xfrm>
            <a:off x="8358878" y="5284049"/>
            <a:ext cx="753856" cy="48861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4A20EC06-21D3-4872-9FEF-03DBDD9088FB}"/>
              </a:ext>
            </a:extLst>
          </p:cNvPr>
          <p:cNvSpPr/>
          <p:nvPr/>
        </p:nvSpPr>
        <p:spPr>
          <a:xfrm>
            <a:off x="8532712" y="5029316"/>
            <a:ext cx="415606" cy="41560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15B3EE0E-5D18-4EE3-9868-D71320F0CF7B}"/>
              </a:ext>
            </a:extLst>
          </p:cNvPr>
          <p:cNvSpPr/>
          <p:nvPr/>
        </p:nvSpPr>
        <p:spPr>
          <a:xfrm>
            <a:off x="9286568" y="5282334"/>
            <a:ext cx="753856" cy="48861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950A8AD5-6C10-4888-8E19-F0F3D0594FF3}"/>
              </a:ext>
            </a:extLst>
          </p:cNvPr>
          <p:cNvSpPr/>
          <p:nvPr/>
        </p:nvSpPr>
        <p:spPr>
          <a:xfrm>
            <a:off x="10214258" y="5282334"/>
            <a:ext cx="753856" cy="48861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等腰三角形 58">
            <a:extLst>
              <a:ext uri="{FF2B5EF4-FFF2-40B4-BE49-F238E27FC236}">
                <a16:creationId xmlns:a16="http://schemas.microsoft.com/office/drawing/2014/main" id="{C565B463-68BE-4EF0-9824-FC22945392D6}"/>
              </a:ext>
            </a:extLst>
          </p:cNvPr>
          <p:cNvSpPr/>
          <p:nvPr/>
        </p:nvSpPr>
        <p:spPr>
          <a:xfrm>
            <a:off x="9441164" y="5053529"/>
            <a:ext cx="448926" cy="387005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梯形 59">
            <a:extLst>
              <a:ext uri="{FF2B5EF4-FFF2-40B4-BE49-F238E27FC236}">
                <a16:creationId xmlns:a16="http://schemas.microsoft.com/office/drawing/2014/main" id="{24B35632-AA41-4AE8-9E2A-372C34E7B323}"/>
              </a:ext>
            </a:extLst>
          </p:cNvPr>
          <p:cNvSpPr/>
          <p:nvPr/>
        </p:nvSpPr>
        <p:spPr>
          <a:xfrm>
            <a:off x="10364555" y="5058147"/>
            <a:ext cx="453994" cy="396695"/>
          </a:xfrm>
          <a:prstGeom prst="trapezoid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62CE4ADA-66C0-42A0-9FC2-29F6A38D4C52}"/>
              </a:ext>
            </a:extLst>
          </p:cNvPr>
          <p:cNvGrpSpPr/>
          <p:nvPr/>
        </p:nvGrpSpPr>
        <p:grpSpPr>
          <a:xfrm>
            <a:off x="8528252" y="3693377"/>
            <a:ext cx="616179" cy="170583"/>
            <a:chOff x="4722025" y="5872585"/>
            <a:chExt cx="616179" cy="170583"/>
          </a:xfrm>
        </p:grpSpPr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6C9E78E2-ED43-4A78-8985-13EFA3C5DBD2}"/>
                </a:ext>
              </a:extLst>
            </p:cNvPr>
            <p:cNvSpPr/>
            <p:nvPr/>
          </p:nvSpPr>
          <p:spPr>
            <a:xfrm>
              <a:off x="5167621" y="5872585"/>
              <a:ext cx="170583" cy="17058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矩形: 圆角 62">
              <a:extLst>
                <a:ext uri="{FF2B5EF4-FFF2-40B4-BE49-F238E27FC236}">
                  <a16:creationId xmlns:a16="http://schemas.microsoft.com/office/drawing/2014/main" id="{C808D4AB-F2FB-4D41-A8F2-67AB9A1E5528}"/>
                </a:ext>
              </a:extLst>
            </p:cNvPr>
            <p:cNvSpPr/>
            <p:nvPr/>
          </p:nvSpPr>
          <p:spPr>
            <a:xfrm>
              <a:off x="4722025" y="5891885"/>
              <a:ext cx="203634" cy="131985"/>
            </a:xfrm>
            <a:prstGeom prst="roundRect">
              <a:avLst>
                <a:gd name="adj" fmla="val 28363"/>
              </a:avLst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等号 61">
              <a:extLst>
                <a:ext uri="{FF2B5EF4-FFF2-40B4-BE49-F238E27FC236}">
                  <a16:creationId xmlns:a16="http://schemas.microsoft.com/office/drawing/2014/main" id="{D1989C97-9D00-45E2-931C-7497B6E0AE28}"/>
                </a:ext>
              </a:extLst>
            </p:cNvPr>
            <p:cNvSpPr/>
            <p:nvPr/>
          </p:nvSpPr>
          <p:spPr>
            <a:xfrm>
              <a:off x="4938776" y="5896587"/>
              <a:ext cx="203634" cy="127283"/>
            </a:xfrm>
            <a:prstGeom prst="mathEqual">
              <a:avLst>
                <a:gd name="adj1" fmla="val 23520"/>
                <a:gd name="adj2" fmla="val 18355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58C096F2-9BA5-4CAF-9535-577552826F6C}"/>
              </a:ext>
            </a:extLst>
          </p:cNvPr>
          <p:cNvGrpSpPr/>
          <p:nvPr/>
        </p:nvGrpSpPr>
        <p:grpSpPr>
          <a:xfrm>
            <a:off x="9357614" y="3708583"/>
            <a:ext cx="616025" cy="158844"/>
            <a:chOff x="5779934" y="5709190"/>
            <a:chExt cx="616025" cy="158844"/>
          </a:xfrm>
        </p:grpSpPr>
        <p:sp>
          <p:nvSpPr>
            <p:cNvPr id="46" name="等腰三角形 45">
              <a:extLst>
                <a:ext uri="{FF2B5EF4-FFF2-40B4-BE49-F238E27FC236}">
                  <a16:creationId xmlns:a16="http://schemas.microsoft.com/office/drawing/2014/main" id="{22ABE008-E455-430E-9D3A-42F8E0C2225C}"/>
                </a:ext>
              </a:extLst>
            </p:cNvPr>
            <p:cNvSpPr/>
            <p:nvPr/>
          </p:nvSpPr>
          <p:spPr>
            <a:xfrm>
              <a:off x="6211700" y="5709190"/>
              <a:ext cx="184259" cy="158844"/>
            </a:xfrm>
            <a:prstGeom prst="triangl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矩形: 圆角 64">
              <a:extLst>
                <a:ext uri="{FF2B5EF4-FFF2-40B4-BE49-F238E27FC236}">
                  <a16:creationId xmlns:a16="http://schemas.microsoft.com/office/drawing/2014/main" id="{C1B07137-7489-4C95-8430-40753A8FF31D}"/>
                </a:ext>
              </a:extLst>
            </p:cNvPr>
            <p:cNvSpPr/>
            <p:nvPr/>
          </p:nvSpPr>
          <p:spPr>
            <a:xfrm>
              <a:off x="5779934" y="5709190"/>
              <a:ext cx="203634" cy="131985"/>
            </a:xfrm>
            <a:prstGeom prst="roundRect">
              <a:avLst>
                <a:gd name="adj" fmla="val 28363"/>
              </a:avLst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等号 65">
              <a:extLst>
                <a:ext uri="{FF2B5EF4-FFF2-40B4-BE49-F238E27FC236}">
                  <a16:creationId xmlns:a16="http://schemas.microsoft.com/office/drawing/2014/main" id="{D50B9C61-2D40-4ECA-B964-E9CDC1A7512E}"/>
                </a:ext>
              </a:extLst>
            </p:cNvPr>
            <p:cNvSpPr/>
            <p:nvPr/>
          </p:nvSpPr>
          <p:spPr>
            <a:xfrm>
              <a:off x="5996685" y="5713892"/>
              <a:ext cx="203634" cy="127283"/>
            </a:xfrm>
            <a:prstGeom prst="mathEqual">
              <a:avLst>
                <a:gd name="adj1" fmla="val 23520"/>
                <a:gd name="adj2" fmla="val 18355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212642C1-D48D-49F5-BCD9-7CF92367A1B1}"/>
              </a:ext>
            </a:extLst>
          </p:cNvPr>
          <p:cNvGrpSpPr/>
          <p:nvPr/>
        </p:nvGrpSpPr>
        <p:grpSpPr>
          <a:xfrm>
            <a:off x="10162535" y="3693452"/>
            <a:ext cx="616179" cy="162820"/>
            <a:chOff x="6650164" y="5996679"/>
            <a:chExt cx="616179" cy="162820"/>
          </a:xfrm>
        </p:grpSpPr>
        <p:sp>
          <p:nvSpPr>
            <p:cNvPr id="47" name="梯形 46">
              <a:extLst>
                <a:ext uri="{FF2B5EF4-FFF2-40B4-BE49-F238E27FC236}">
                  <a16:creationId xmlns:a16="http://schemas.microsoft.com/office/drawing/2014/main" id="{4C36C128-3BF0-495D-AE32-E4F124ADCF33}"/>
                </a:ext>
              </a:extLst>
            </p:cNvPr>
            <p:cNvSpPr/>
            <p:nvPr/>
          </p:nvSpPr>
          <p:spPr>
            <a:xfrm>
              <a:off x="7080005" y="5996679"/>
              <a:ext cx="186338" cy="162820"/>
            </a:xfrm>
            <a:prstGeom prst="trapezoid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矩形: 圆角 66">
              <a:extLst>
                <a:ext uri="{FF2B5EF4-FFF2-40B4-BE49-F238E27FC236}">
                  <a16:creationId xmlns:a16="http://schemas.microsoft.com/office/drawing/2014/main" id="{3439DFE1-58FE-4197-B434-356880B0C570}"/>
                </a:ext>
              </a:extLst>
            </p:cNvPr>
            <p:cNvSpPr/>
            <p:nvPr/>
          </p:nvSpPr>
          <p:spPr>
            <a:xfrm>
              <a:off x="6650164" y="6006643"/>
              <a:ext cx="203634" cy="131985"/>
            </a:xfrm>
            <a:prstGeom prst="roundRect">
              <a:avLst>
                <a:gd name="adj" fmla="val 28363"/>
              </a:avLst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等号 67">
              <a:extLst>
                <a:ext uri="{FF2B5EF4-FFF2-40B4-BE49-F238E27FC236}">
                  <a16:creationId xmlns:a16="http://schemas.microsoft.com/office/drawing/2014/main" id="{0381F02E-C9D4-47D3-A45D-A30158C7944A}"/>
                </a:ext>
              </a:extLst>
            </p:cNvPr>
            <p:cNvSpPr/>
            <p:nvPr/>
          </p:nvSpPr>
          <p:spPr>
            <a:xfrm>
              <a:off x="6866915" y="6011345"/>
              <a:ext cx="203634" cy="127283"/>
            </a:xfrm>
            <a:prstGeom prst="mathEqual">
              <a:avLst>
                <a:gd name="adj1" fmla="val 23520"/>
                <a:gd name="adj2" fmla="val 18355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11207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中性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433</Words>
  <Application>Microsoft Office PowerPoint</Application>
  <PresentationFormat>宽屏</PresentationFormat>
  <Paragraphs>166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等线</vt:lpstr>
      <vt:lpstr>等线 Light</vt:lpstr>
      <vt:lpstr>微软雅黑</vt:lpstr>
      <vt:lpstr>Arial</vt:lpstr>
      <vt:lpstr>Consolas</vt:lpstr>
      <vt:lpstr>Times New Roman</vt:lpstr>
      <vt:lpstr>Office 主题​​</vt:lpstr>
      <vt:lpstr>PowerPoint 演示文稿</vt:lpstr>
      <vt:lpstr>第一章 引论</vt:lpstr>
      <vt:lpstr>第一章 引论</vt:lpstr>
      <vt:lpstr>第一章 引论</vt:lpstr>
      <vt:lpstr>第一章 引论</vt:lpstr>
      <vt:lpstr>第一章 引论</vt:lpstr>
      <vt:lpstr>第一章 引论</vt:lpstr>
      <vt:lpstr>第一章 引论</vt:lpstr>
      <vt:lpstr>第一章 引论</vt:lpstr>
      <vt:lpstr>第一章 引论</vt:lpstr>
      <vt:lpstr>第一章 引论</vt:lpstr>
    </vt:vector>
  </TitlesOfParts>
  <Company>UESTC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Bai Zhongjian</dc:creator>
  <cp:lastModifiedBy>Bai Zhongjian</cp:lastModifiedBy>
  <cp:revision>85</cp:revision>
  <dcterms:created xsi:type="dcterms:W3CDTF">2019-01-26T01:53:38Z</dcterms:created>
  <dcterms:modified xsi:type="dcterms:W3CDTF">2019-02-21T02:41:03Z</dcterms:modified>
</cp:coreProperties>
</file>