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07"/>
    <p:restoredTop sz="94643"/>
  </p:normalViewPr>
  <p:slideViewPr>
    <p:cSldViewPr snapToGrid="0" snapToObjects="1">
      <p:cViewPr>
        <p:scale>
          <a:sx n="162" d="100"/>
          <a:sy n="162" d="100"/>
        </p:scale>
        <p:origin x="-3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60F8B-E1FD-4140-9D72-2F46B2AA9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B721C3-86E8-FF4E-BABE-10F4B3E1F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6F867-A228-BF4A-A144-5AF138059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DF0E64-B569-9C47-BD59-86FA316A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74FF9-ED14-674F-8AC5-601C2B37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E56B0-6B35-5F49-A69B-93FC6050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0A5AC8-2DF0-D64E-8419-7244F3645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FE9BDE-B5B2-1D41-BCE3-F4BC9FC1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08CF34-88EC-7745-8F8E-F197E00A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A08A97-F424-1E4B-B061-770BE7EE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2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DC1BD13-A357-584A-B8C8-2844BE45E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C73EEB-0BD6-8C4F-B678-E16DD8E0F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BDB02-7BE7-4842-BA74-AC4A5393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9E12E-64FA-9A4F-8FA8-37FA3B3F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0CA897-CE8D-DA4C-AABB-4C83E4F3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72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457B9-652D-1644-BA4C-0A2EE5DE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F0EFFE-C274-EB41-B32B-B6EB5EE0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89559-0C1E-3C42-8ACA-70C6B31D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86FF1-2FF6-F04B-BF26-0B7F8E99D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AD585C-8CB2-8848-97D0-07B6871B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864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0296A5-E614-8344-AADE-CFADB85D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9A411E-809B-274A-AF8E-CA8A1E5B8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4901C6-AA36-3D44-A10C-1987FB2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63224-2DA7-F045-866A-60AD9189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09D33-AE6F-C942-BD93-5231B760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798187-7B61-5F40-B0AF-416417DF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C6C37-B4BD-E948-959E-94ABC2C42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FDAE64-5F5A-4840-A323-08E6768C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A6F6B-F6FA-7449-8BD5-27D1B707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FBF9D0-F3ED-FA46-BD2A-6B4A1F459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458119-E7BB-CD4C-A49F-FF30A706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18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79C1AF-D344-384E-8F21-3D18552F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C099CD-4971-7348-A4D6-C1B3B6F14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7F491B-5C88-274C-8F39-6743DDBB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E6CDF3-3E9A-1D47-90BB-039979862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2F2BF3-7F46-F749-8894-63A44B44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80BD81A-7941-8245-9C01-B2DC38A5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2778FC-0FC3-CF4D-857E-0F0F5A4B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F17E7E3-0A5A-1748-B4A9-DB001BEC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5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D48D2-4152-5F42-B366-54BDF75F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BC215E4-8675-A748-86E2-1DEE74D4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4ABCB2-AAEE-0345-BD7A-4FFC7825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6EEC7C-A57D-DC46-9626-EF85C646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77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95311CE-D620-CB46-9A09-E8F601C7D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371ECFB-B1EC-E94C-AE2F-118ACB2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10A99F-ACB4-484C-8624-E2A090E3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5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A905F-1C02-0B47-BC23-1ADB3664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F9BCB-7935-2542-AFF1-BE9CACC0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65BC1B-E98C-4D48-8A29-26FAD874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1F913B-4F72-214F-B98B-E7195D1B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EFCB6-88F0-EF4A-9D3F-501F5A9F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68FDF-FA94-424C-8B72-F4C3CB04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65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E7AE19-F093-2B4C-B306-10B7173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877067-8B04-D749-ACDC-5235ABF36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6E118B-D1F1-8D41-8ADE-FE057FFE2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C1C55-3003-4B4F-A43E-CB49FFE3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3E51B-181D-E54B-9C96-07B7AB86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0E5297-3E5D-C445-B224-FB4F630C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3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370CD9-E1AF-254B-BD82-97D816232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8F2BF-F1B2-E048-89BF-CB7E1987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02724-E263-5E45-A9F2-A1566E8B1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1856-7453-6749-82F0-FC560FB35CB0}" type="datetimeFigureOut">
              <a:rPr kumimoji="1" lang="ja-JP" altLang="en-US" smtClean="0"/>
              <a:t>2019/1/28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2E117C-43E8-6D43-BB69-66EAE793A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4B1AB-2CEA-D84A-B796-3D20F89375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A9FA-CD99-E74A-9FAA-6EB07C53A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3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F6B2D-4D00-0F43-A1FD-F7922A52E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1C36F0-054C-DC4E-86A5-64C1670AA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4B9F8E-1F2C-774B-AB32-013C8A8B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39" y="42525"/>
            <a:ext cx="8694295" cy="68042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45D7373-27CE-654C-8F61-16FEC9539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914978" y="401506"/>
            <a:ext cx="5122800" cy="46539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AE8714-4CDB-524C-BFE5-5DAC2F29D436}"/>
              </a:ext>
            </a:extLst>
          </p:cNvPr>
          <p:cNvSpPr txBox="1"/>
          <p:nvPr/>
        </p:nvSpPr>
        <p:spPr>
          <a:xfrm>
            <a:off x="3640182" y="4684969"/>
            <a:ext cx="218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Receiver module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D63ADF-D8CF-5247-B012-3F5F5C2853A5}"/>
              </a:ext>
            </a:extLst>
          </p:cNvPr>
          <p:cNvSpPr txBox="1"/>
          <p:nvPr/>
        </p:nvSpPr>
        <p:spPr>
          <a:xfrm>
            <a:off x="1980745" y="432000"/>
            <a:ext cx="2495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/>
              <a:t>Transmitter</a:t>
            </a:r>
            <a:r>
              <a:rPr kumimoji="1" lang="en-US" altLang="ja-JP" dirty="0"/>
              <a:t> module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3A4178-71D8-6148-8E52-2791B850D71F}"/>
              </a:ext>
            </a:extLst>
          </p:cNvPr>
          <p:cNvSpPr txBox="1"/>
          <p:nvPr/>
        </p:nvSpPr>
        <p:spPr>
          <a:xfrm>
            <a:off x="4848496" y="62668"/>
            <a:ext cx="233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Telephoto camera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AE73ED1-6BDE-C84A-B0DC-B73136552D84}"/>
              </a:ext>
            </a:extLst>
          </p:cNvPr>
          <p:cNvSpPr txBox="1"/>
          <p:nvPr/>
        </p:nvSpPr>
        <p:spPr>
          <a:xfrm>
            <a:off x="5826032" y="3868944"/>
            <a:ext cx="1162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Periscope</a:t>
            </a:r>
            <a:endParaRPr kumimoji="1" lang="ja-JP" altLang="en-US" sz="16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BDBE90F-E82B-0449-8F8F-57CA8AB31664}"/>
              </a:ext>
            </a:extLst>
          </p:cNvPr>
          <p:cNvSpPr/>
          <p:nvPr/>
        </p:nvSpPr>
        <p:spPr>
          <a:xfrm>
            <a:off x="2003425" y="801332"/>
            <a:ext cx="1438275" cy="14179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24B19C5-D2A0-7348-BE2A-887EB7FE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745" y="858602"/>
            <a:ext cx="1426962" cy="1327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0E0786AB-D3F2-5A4A-806D-1CD63D5FD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527" y="846741"/>
            <a:ext cx="1426962" cy="132717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652D5B0-C0CA-8848-9D9B-E8E63D164BA5}"/>
              </a:ext>
            </a:extLst>
          </p:cNvPr>
          <p:cNvCxnSpPr/>
          <p:nvPr/>
        </p:nvCxnSpPr>
        <p:spPr>
          <a:xfrm flipH="1" flipV="1">
            <a:off x="3308364" y="933147"/>
            <a:ext cx="247650" cy="2955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4345C6A-B917-3340-BF8D-8069DF2B715E}"/>
              </a:ext>
            </a:extLst>
          </p:cNvPr>
          <p:cNvCxnSpPr>
            <a:cxnSpLocks/>
          </p:cNvCxnSpPr>
          <p:nvPr/>
        </p:nvCxnSpPr>
        <p:spPr>
          <a:xfrm flipH="1" flipV="1">
            <a:off x="3200566" y="995196"/>
            <a:ext cx="267519" cy="289948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0E7D455-A273-B048-8259-801151D18299}"/>
              </a:ext>
            </a:extLst>
          </p:cNvPr>
          <p:cNvSpPr/>
          <p:nvPr/>
        </p:nvSpPr>
        <p:spPr>
          <a:xfrm>
            <a:off x="2003425" y="62668"/>
            <a:ext cx="2237499" cy="26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2DECA9-1E61-E745-8B21-E9EC09FC179E}"/>
              </a:ext>
            </a:extLst>
          </p:cNvPr>
          <p:cNvSpPr/>
          <p:nvPr/>
        </p:nvSpPr>
        <p:spPr>
          <a:xfrm>
            <a:off x="4997236" y="5244655"/>
            <a:ext cx="2237499" cy="26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89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4</cp:revision>
  <cp:lastPrinted>2019-01-28T02:08:59Z</cp:lastPrinted>
  <dcterms:created xsi:type="dcterms:W3CDTF">2019-01-28T01:51:42Z</dcterms:created>
  <dcterms:modified xsi:type="dcterms:W3CDTF">2019-01-28T02:19:22Z</dcterms:modified>
</cp:coreProperties>
</file>