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7"/>
  </p:notesMasterIdLst>
  <p:sldIdLst>
    <p:sldId id="268" r:id="rId2"/>
    <p:sldId id="258" r:id="rId3"/>
    <p:sldId id="259" r:id="rId4"/>
    <p:sldId id="269" r:id="rId5"/>
    <p:sldId id="261" r:id="rId6"/>
  </p:sldIdLst>
  <p:sldSz cx="9144000" cy="5143500" type="screen16x9"/>
  <p:notesSz cx="6858000" cy="9144000"/>
  <p:embeddedFontLst>
    <p:embeddedFont>
      <p:font typeface="Montserrat" panose="020B0604020202020204" charset="0"/>
      <p:regular r:id="rId8"/>
      <p:bold r:id="rId9"/>
      <p:italic r:id="rId10"/>
      <p:boldItalic r:id="rId11"/>
    </p:embeddedFont>
    <p:embeddedFont>
      <p:font typeface="DM Sans" panose="020B0604020202020204" charset="0"/>
      <p:regular r:id="rId12"/>
      <p:bold r:id="rId13"/>
      <p:italic r:id="rId14"/>
      <p:boldItalic r:id="rId15"/>
    </p:embeddedFont>
    <p:embeddedFont>
      <p:font typeface="Anaheim"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25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FBDB9A-8A6D-4F7D-9917-AB191C2F3127}">
  <a:tblStyle styleId="{98FBDB9A-8A6D-4F7D-9917-AB191C2F31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28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2bcaaf88fdf_1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2bcaaf88fdf_1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f2be96cb7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f2be96cb7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f2be96cb7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f2be96cb7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f2be96cb7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f2be96cb7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0299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f2be96cb76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f2be96cb76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5" name="Google Shape;15;p3"/>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6" name="Google Shape;16;p3"/>
          <p:cNvSpPr txBox="1">
            <a:spLocks noGrp="1"/>
          </p:cNvSpPr>
          <p:nvPr>
            <p:ph type="title"/>
          </p:nvPr>
        </p:nvSpPr>
        <p:spPr>
          <a:xfrm>
            <a:off x="4235875" y="1119138"/>
            <a:ext cx="4194900" cy="1675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2434625" y="1119150"/>
            <a:ext cx="1566900" cy="841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4235875" y="2705113"/>
            <a:ext cx="41949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_1">
    <p:bg>
      <p:bgPr>
        <a:solidFill>
          <a:schemeClr val="lt1"/>
        </a:solidFill>
        <a:effectLst/>
      </p:bgPr>
    </p:bg>
    <p:spTree>
      <p:nvGrpSpPr>
        <p:cNvPr id="1" name="Shape 220"/>
        <p:cNvGrpSpPr/>
        <p:nvPr/>
      </p:nvGrpSpPr>
      <p:grpSpPr>
        <a:xfrm>
          <a:off x="0" y="0"/>
          <a:ext cx="0" cy="0"/>
          <a:chOff x="0" y="0"/>
          <a:chExt cx="0" cy="0"/>
        </a:xfrm>
      </p:grpSpPr>
      <p:sp>
        <p:nvSpPr>
          <p:cNvPr id="221" name="Google Shape;221;p22"/>
          <p:cNvSpPr/>
          <p:nvPr/>
        </p:nvSpPr>
        <p:spPr>
          <a:xfrm>
            <a:off x="123900" y="133200"/>
            <a:ext cx="8896200" cy="4877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222" name="Google Shape;222;p22"/>
          <p:cNvGrpSpPr/>
          <p:nvPr/>
        </p:nvGrpSpPr>
        <p:grpSpPr>
          <a:xfrm>
            <a:off x="123900" y="133201"/>
            <a:ext cx="8896200" cy="4877129"/>
            <a:chOff x="123900" y="168749"/>
            <a:chExt cx="8896200" cy="4806000"/>
          </a:xfrm>
        </p:grpSpPr>
        <p:grpSp>
          <p:nvGrpSpPr>
            <p:cNvPr id="223" name="Google Shape;223;p22"/>
            <p:cNvGrpSpPr/>
            <p:nvPr/>
          </p:nvGrpSpPr>
          <p:grpSpPr>
            <a:xfrm>
              <a:off x="200100" y="168749"/>
              <a:ext cx="247650" cy="1663200"/>
              <a:chOff x="367125" y="261749"/>
              <a:chExt cx="247650" cy="1663200"/>
            </a:xfrm>
          </p:grpSpPr>
          <p:cxnSp>
            <p:nvCxnSpPr>
              <p:cNvPr id="224" name="Google Shape;224;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25" name="Google Shape;225;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26" name="Google Shape;226;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27" name="Google Shape;227;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nvGrpSpPr>
            <p:cNvPr id="228" name="Google Shape;228;p22"/>
            <p:cNvGrpSpPr/>
            <p:nvPr/>
          </p:nvGrpSpPr>
          <p:grpSpPr>
            <a:xfrm rot="-5400000" flipH="1">
              <a:off x="831675" y="3943124"/>
              <a:ext cx="247650" cy="1663200"/>
              <a:chOff x="367125" y="261749"/>
              <a:chExt cx="247650" cy="1663200"/>
            </a:xfrm>
          </p:grpSpPr>
          <p:cxnSp>
            <p:nvCxnSpPr>
              <p:cNvPr id="229" name="Google Shape;229;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30" name="Google Shape;230;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1" name="Google Shape;231;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2" name="Google Shape;232;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nvGrpSpPr>
            <p:cNvPr id="233" name="Google Shape;233;p22"/>
            <p:cNvGrpSpPr/>
            <p:nvPr/>
          </p:nvGrpSpPr>
          <p:grpSpPr>
            <a:xfrm rot="5400000">
              <a:off x="8064675" y="-462826"/>
              <a:ext cx="247650" cy="1663200"/>
              <a:chOff x="367125" y="261749"/>
              <a:chExt cx="247650" cy="1663200"/>
            </a:xfrm>
          </p:grpSpPr>
          <p:cxnSp>
            <p:nvCxnSpPr>
              <p:cNvPr id="234" name="Google Shape;234;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35" name="Google Shape;235;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6" name="Google Shape;236;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nvGrpSpPr>
            <p:cNvPr id="238" name="Google Shape;238;p22"/>
            <p:cNvGrpSpPr/>
            <p:nvPr/>
          </p:nvGrpSpPr>
          <p:grpSpPr>
            <a:xfrm rot="10800000">
              <a:off x="8696250" y="3311549"/>
              <a:ext cx="247650" cy="1663200"/>
              <a:chOff x="367125" y="261749"/>
              <a:chExt cx="247650" cy="1663200"/>
            </a:xfrm>
          </p:grpSpPr>
          <p:cxnSp>
            <p:nvCxnSpPr>
              <p:cNvPr id="239" name="Google Shape;239;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40" name="Google Shape;240;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41" name="Google Shape;241;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42" name="Google Shape;242;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8"/>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2" name="Google Shape;82;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4500"/>
              <a:buNone/>
              <a:defRPr sz="4500"/>
            </a:lvl1pPr>
            <a:lvl2pPr lvl="1">
              <a:lnSpc>
                <a:spcPct val="100000"/>
              </a:lnSpc>
              <a:spcBef>
                <a:spcPts val="0"/>
              </a:spcBef>
              <a:spcAft>
                <a:spcPts val="0"/>
              </a:spcAft>
              <a:buSzPts val="4800"/>
              <a:buNone/>
              <a:defRPr sz="4800"/>
            </a:lvl2pPr>
            <a:lvl3pPr lvl="2">
              <a:lnSpc>
                <a:spcPct val="100000"/>
              </a:lnSpc>
              <a:spcBef>
                <a:spcPts val="0"/>
              </a:spcBef>
              <a:spcAft>
                <a:spcPts val="0"/>
              </a:spcAft>
              <a:buSzPts val="4800"/>
              <a:buNone/>
              <a:defRPr sz="4800"/>
            </a:lvl3pPr>
            <a:lvl4pPr lvl="3">
              <a:lnSpc>
                <a:spcPct val="100000"/>
              </a:lnSpc>
              <a:spcBef>
                <a:spcPts val="0"/>
              </a:spcBef>
              <a:spcAft>
                <a:spcPts val="0"/>
              </a:spcAft>
              <a:buSzPts val="4800"/>
              <a:buNone/>
              <a:defRPr sz="4800"/>
            </a:lvl4pPr>
            <a:lvl5pPr lvl="4">
              <a:lnSpc>
                <a:spcPct val="100000"/>
              </a:lnSpc>
              <a:spcBef>
                <a:spcPts val="0"/>
              </a:spcBef>
              <a:spcAft>
                <a:spcPts val="0"/>
              </a:spcAft>
              <a:buSzPts val="4800"/>
              <a:buNone/>
              <a:defRPr sz="4800"/>
            </a:lvl5pPr>
            <a:lvl6pPr lvl="5">
              <a:lnSpc>
                <a:spcPct val="100000"/>
              </a:lnSpc>
              <a:spcBef>
                <a:spcPts val="0"/>
              </a:spcBef>
              <a:spcAft>
                <a:spcPts val="0"/>
              </a:spcAft>
              <a:buSzPts val="4800"/>
              <a:buNone/>
              <a:defRPr sz="4800"/>
            </a:lvl6pPr>
            <a:lvl7pPr lvl="6">
              <a:lnSpc>
                <a:spcPct val="100000"/>
              </a:lnSpc>
              <a:spcBef>
                <a:spcPts val="0"/>
              </a:spcBef>
              <a:spcAft>
                <a:spcPts val="0"/>
              </a:spcAft>
              <a:buSzPts val="4800"/>
              <a:buNone/>
              <a:defRPr sz="4800"/>
            </a:lvl7pPr>
            <a:lvl8pPr lvl="7">
              <a:lnSpc>
                <a:spcPct val="100000"/>
              </a:lnSpc>
              <a:spcBef>
                <a:spcPts val="0"/>
              </a:spcBef>
              <a:spcAft>
                <a:spcPts val="0"/>
              </a:spcAft>
              <a:buSzPts val="4800"/>
              <a:buNone/>
              <a:defRPr sz="4800"/>
            </a:lvl8pPr>
            <a:lvl9pPr lvl="8">
              <a:lnSpc>
                <a:spcPct val="100000"/>
              </a:lnSpc>
              <a:spcBef>
                <a:spcPts val="0"/>
              </a:spcBef>
              <a:spcAft>
                <a:spcPts val="0"/>
              </a:spcAft>
              <a:buSzPts val="4800"/>
              <a:buNone/>
              <a:defRPr sz="4800"/>
            </a:lvl9pPr>
          </a:lstStyle>
          <a:p>
            <a:endParaRPr/>
          </a:p>
        </p:txBody>
      </p:sp>
      <p:sp>
        <p:nvSpPr>
          <p:cNvPr id="83" name="Google Shape;83;p8"/>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9"/>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6" name="Google Shape;8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7" name="Google Shape;87;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9"/>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2"/>
        <p:cNvGrpSpPr/>
        <p:nvPr/>
      </p:nvGrpSpPr>
      <p:grpSpPr>
        <a:xfrm>
          <a:off x="0" y="0"/>
          <a:ext cx="0" cy="0"/>
          <a:chOff x="0" y="0"/>
          <a:chExt cx="0" cy="0"/>
        </a:xfrm>
      </p:grpSpPr>
      <p:sp>
        <p:nvSpPr>
          <p:cNvPr id="93" name="Google Shape;93;p11"/>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4" name="Google Shape;94;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5" name="Google Shape;95;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6" name="Google Shape;96;p11"/>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98"/>
        <p:cNvGrpSpPr/>
        <p:nvPr/>
      </p:nvGrpSpPr>
      <p:grpSpPr>
        <a:xfrm>
          <a:off x="0" y="0"/>
          <a:ext cx="0" cy="0"/>
          <a:chOff x="0" y="0"/>
          <a:chExt cx="0" cy="0"/>
        </a:xfrm>
      </p:grpSpPr>
      <p:sp>
        <p:nvSpPr>
          <p:cNvPr id="99" name="Google Shape;99;p13"/>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0" name="Google Shape;10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 name="Google Shape;101;p13"/>
          <p:cNvSpPr txBox="1">
            <a:spLocks noGrp="1"/>
          </p:cNvSpPr>
          <p:nvPr>
            <p:ph type="title" idx="2"/>
          </p:nvPr>
        </p:nvSpPr>
        <p:spPr>
          <a:xfrm>
            <a:off x="2885747" y="1495625"/>
            <a:ext cx="1107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9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 name="Google Shape;102;p13"/>
          <p:cNvSpPr txBox="1">
            <a:spLocks noGrp="1"/>
          </p:cNvSpPr>
          <p:nvPr>
            <p:ph type="subTitle" idx="1"/>
          </p:nvPr>
        </p:nvSpPr>
        <p:spPr>
          <a:xfrm>
            <a:off x="3993350" y="1356425"/>
            <a:ext cx="3294900" cy="8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 name="Google Shape;103;p13"/>
          <p:cNvSpPr txBox="1">
            <a:spLocks noGrp="1"/>
          </p:cNvSpPr>
          <p:nvPr>
            <p:ph type="title" idx="3" hasCustomPrompt="1"/>
          </p:nvPr>
        </p:nvSpPr>
        <p:spPr>
          <a:xfrm>
            <a:off x="1855762" y="1535675"/>
            <a:ext cx="830100" cy="447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4"/>
          </p:nvPr>
        </p:nvSpPr>
        <p:spPr>
          <a:xfrm>
            <a:off x="2885747" y="2552900"/>
            <a:ext cx="1107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9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 name="Google Shape;105;p13"/>
          <p:cNvSpPr txBox="1">
            <a:spLocks noGrp="1"/>
          </p:cNvSpPr>
          <p:nvPr>
            <p:ph type="subTitle" idx="5"/>
          </p:nvPr>
        </p:nvSpPr>
        <p:spPr>
          <a:xfrm>
            <a:off x="3993350" y="2413700"/>
            <a:ext cx="3294900" cy="8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6" name="Google Shape;106;p13"/>
          <p:cNvSpPr txBox="1">
            <a:spLocks noGrp="1"/>
          </p:cNvSpPr>
          <p:nvPr>
            <p:ph type="title" idx="6" hasCustomPrompt="1"/>
          </p:nvPr>
        </p:nvSpPr>
        <p:spPr>
          <a:xfrm>
            <a:off x="1855762" y="2592950"/>
            <a:ext cx="830100" cy="447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7"/>
          </p:nvPr>
        </p:nvSpPr>
        <p:spPr>
          <a:xfrm>
            <a:off x="2885747" y="3610175"/>
            <a:ext cx="1107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9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8" name="Google Shape;108;p13"/>
          <p:cNvSpPr txBox="1">
            <a:spLocks noGrp="1"/>
          </p:cNvSpPr>
          <p:nvPr>
            <p:ph type="subTitle" idx="8"/>
          </p:nvPr>
        </p:nvSpPr>
        <p:spPr>
          <a:xfrm>
            <a:off x="3993350" y="3470975"/>
            <a:ext cx="3294900" cy="8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9" name="Google Shape;109;p13"/>
          <p:cNvSpPr txBox="1">
            <a:spLocks noGrp="1"/>
          </p:cNvSpPr>
          <p:nvPr>
            <p:ph type="title" idx="9" hasCustomPrompt="1"/>
          </p:nvPr>
        </p:nvSpPr>
        <p:spPr>
          <a:xfrm>
            <a:off x="1855762" y="3650225"/>
            <a:ext cx="830100" cy="447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110" name="Google Shape;110;p13"/>
          <p:cNvGrpSpPr/>
          <p:nvPr/>
        </p:nvGrpSpPr>
        <p:grpSpPr>
          <a:xfrm>
            <a:off x="-110187" y="291850"/>
            <a:ext cx="9330407" cy="3895725"/>
            <a:chOff x="-110187" y="291850"/>
            <a:chExt cx="9330407" cy="3895725"/>
          </a:xfrm>
        </p:grpSpPr>
        <p:grpSp>
          <p:nvGrpSpPr>
            <p:cNvPr id="111" name="Google Shape;111;p13"/>
            <p:cNvGrpSpPr/>
            <p:nvPr/>
          </p:nvGrpSpPr>
          <p:grpSpPr>
            <a:xfrm>
              <a:off x="7618880" y="291850"/>
              <a:ext cx="1601339" cy="247650"/>
              <a:chOff x="1962150" y="714375"/>
              <a:chExt cx="4333800" cy="247650"/>
            </a:xfrm>
          </p:grpSpPr>
          <p:cxnSp>
            <p:nvCxnSpPr>
              <p:cNvPr id="112" name="Google Shape;112;p13"/>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113;p13"/>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14" name="Google Shape;114;p13"/>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3"/>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116" name="Google Shape;116;p13"/>
            <p:cNvGrpSpPr/>
            <p:nvPr/>
          </p:nvGrpSpPr>
          <p:grpSpPr>
            <a:xfrm>
              <a:off x="-110187" y="3939925"/>
              <a:ext cx="829923" cy="247650"/>
              <a:chOff x="1962150" y="714375"/>
              <a:chExt cx="4333800" cy="247650"/>
            </a:xfrm>
          </p:grpSpPr>
          <p:cxnSp>
            <p:nvCxnSpPr>
              <p:cNvPr id="117" name="Google Shape;117;p13"/>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18" name="Google Shape;118;p13"/>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19" name="Google Shape;119;p13"/>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20" name="Google Shape;120;p13"/>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sp>
        <p:nvSpPr>
          <p:cNvPr id="121" name="Google Shape;121;p13"/>
          <p:cNvSpPr/>
          <p:nvPr/>
        </p:nvSpPr>
        <p:spPr>
          <a:xfrm>
            <a:off x="-25" y="4615800"/>
            <a:ext cx="91440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65"/>
        <p:cNvGrpSpPr/>
        <p:nvPr/>
      </p:nvGrpSpPr>
      <p:grpSpPr>
        <a:xfrm>
          <a:off x="0" y="0"/>
          <a:ext cx="0" cy="0"/>
          <a:chOff x="0" y="0"/>
          <a:chExt cx="0" cy="0"/>
        </a:xfrm>
      </p:grpSpPr>
      <p:sp>
        <p:nvSpPr>
          <p:cNvPr id="166" name="Google Shape;166;p17"/>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67" name="Google Shape;167;p17"/>
          <p:cNvSpPr/>
          <p:nvPr/>
        </p:nvSpPr>
        <p:spPr>
          <a:xfrm>
            <a:off x="-25" y="4162425"/>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68" name="Google Shape;168;p17"/>
          <p:cNvSpPr txBox="1">
            <a:spLocks noGrp="1"/>
          </p:cNvSpPr>
          <p:nvPr>
            <p:ph type="title"/>
          </p:nvPr>
        </p:nvSpPr>
        <p:spPr>
          <a:xfrm>
            <a:off x="713225" y="2785400"/>
            <a:ext cx="43602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69" name="Google Shape;169;p17"/>
          <p:cNvSpPr txBox="1">
            <a:spLocks noGrp="1"/>
          </p:cNvSpPr>
          <p:nvPr>
            <p:ph type="subTitle" idx="1"/>
          </p:nvPr>
        </p:nvSpPr>
        <p:spPr>
          <a:xfrm>
            <a:off x="713225" y="1005925"/>
            <a:ext cx="5982900" cy="147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26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170" name="Google Shape;170;p17"/>
          <p:cNvGrpSpPr/>
          <p:nvPr/>
        </p:nvGrpSpPr>
        <p:grpSpPr>
          <a:xfrm>
            <a:off x="-32094" y="3692275"/>
            <a:ext cx="705976" cy="247650"/>
            <a:chOff x="1962150" y="714375"/>
            <a:chExt cx="4333800" cy="247650"/>
          </a:xfrm>
        </p:grpSpPr>
        <p:cxnSp>
          <p:nvCxnSpPr>
            <p:cNvPr id="171" name="Google Shape;171;p17"/>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72" name="Google Shape;172;p17"/>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73" name="Google Shape;173;p17"/>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74" name="Google Shape;174;p17"/>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07"/>
        <p:cNvGrpSpPr/>
        <p:nvPr/>
      </p:nvGrpSpPr>
      <p:grpSpPr>
        <a:xfrm>
          <a:off x="0" y="0"/>
          <a:ext cx="0" cy="0"/>
          <a:chOff x="0" y="0"/>
          <a:chExt cx="0" cy="0"/>
        </a:xfrm>
      </p:grpSpPr>
      <p:sp>
        <p:nvSpPr>
          <p:cNvPr id="208" name="Google Shape;208;p20"/>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09" name="Google Shape;209;p20"/>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210" name="Google Shape;210;p20"/>
          <p:cNvSpPr txBox="1">
            <a:spLocks noGrp="1"/>
          </p:cNvSpPr>
          <p:nvPr>
            <p:ph type="title"/>
          </p:nvPr>
        </p:nvSpPr>
        <p:spPr>
          <a:xfrm>
            <a:off x="713264" y="539500"/>
            <a:ext cx="3428100" cy="983700"/>
          </a:xfrm>
          <a:prstGeom prst="rect">
            <a:avLst/>
          </a:prstGeom>
        </p:spPr>
        <p:txBody>
          <a:bodyPr spcFirstLastPara="1" wrap="square" lIns="91425" tIns="91425" rIns="91425" bIns="91425" anchor="b" anchorCtr="0">
            <a:noAutofit/>
          </a:bodyPr>
          <a:lstStyle>
            <a:lvl1pPr lvl="0" rtl="0">
              <a:spcBef>
                <a:spcPts val="0"/>
              </a:spcBef>
              <a:spcAft>
                <a:spcPts val="0"/>
              </a:spcAft>
              <a:buSzPts val="29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1" name="Google Shape;211;p20"/>
          <p:cNvSpPr txBox="1">
            <a:spLocks noGrp="1"/>
          </p:cNvSpPr>
          <p:nvPr>
            <p:ph type="subTitle" idx="1"/>
          </p:nvPr>
        </p:nvSpPr>
        <p:spPr>
          <a:xfrm>
            <a:off x="713225" y="1460975"/>
            <a:ext cx="34281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20"/>
          <p:cNvSpPr txBox="1"/>
          <p:nvPr/>
        </p:nvSpPr>
        <p:spPr>
          <a:xfrm>
            <a:off x="713275" y="2927450"/>
            <a:ext cx="3858600" cy="726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 </a:t>
            </a:r>
            <a:r>
              <a:rPr lang="en" sz="1200">
                <a:solidFill>
                  <a:schemeClr val="dk1"/>
                </a:solidFill>
                <a:latin typeface="DM Sans"/>
                <a:ea typeface="DM Sans"/>
                <a:cs typeface="DM Sans"/>
                <a:sym typeface="DM Sans"/>
              </a:rPr>
              <a:t>This presentation template was created by </a:t>
            </a:r>
            <a:r>
              <a:rPr lang="en" sz="1200" b="1">
                <a:solidFill>
                  <a:schemeClr val="dk1"/>
                </a:solidFill>
                <a:uFill>
                  <a:noFill/>
                </a:uFill>
                <a:latin typeface="DM Sans"/>
                <a:ea typeface="DM Sans"/>
                <a:cs typeface="DM Sans"/>
                <a:sym typeface="DM Sans"/>
                <a:hlinkClick r:id="rId2">
                  <a:extLst>
                    <a:ext uri="{A12FA001-AC4F-418D-AE19-62706E023703}">
                      <ahyp:hlinkClr xmlns:ahyp="http://schemas.microsoft.com/office/drawing/2018/hyperlinkcolor" xmlns="" val="tx"/>
                    </a:ext>
                  </a:extLst>
                </a:hlinkClick>
              </a:rPr>
              <a:t>Slidesgo</a:t>
            </a:r>
            <a:r>
              <a:rPr lang="en" sz="1200">
                <a:solidFill>
                  <a:schemeClr val="dk1"/>
                </a:solidFill>
                <a:latin typeface="DM Sans"/>
                <a:ea typeface="DM Sans"/>
                <a:cs typeface="DM Sans"/>
                <a:sym typeface="DM Sans"/>
              </a:rPr>
              <a:t>, and includes icons by </a:t>
            </a:r>
            <a:r>
              <a:rPr lang="en" sz="1200" b="1">
                <a:solidFill>
                  <a:schemeClr val="dk1"/>
                </a:solidFill>
                <a:uFill>
                  <a:noFill/>
                </a:uFill>
                <a:latin typeface="DM Sans"/>
                <a:ea typeface="DM Sans"/>
                <a:cs typeface="DM Sans"/>
                <a:sym typeface="DM Sans"/>
                <a:hlinkClick r:id="rId3">
                  <a:extLst>
                    <a:ext uri="{A12FA001-AC4F-418D-AE19-62706E023703}">
                      <ahyp:hlinkClr xmlns:ahyp="http://schemas.microsoft.com/office/drawing/2018/hyperlinkcolor" xmlns="" val="tx"/>
                    </a:ext>
                  </a:extLst>
                </a:hlinkClick>
              </a:rPr>
              <a:t>Flaticon</a:t>
            </a:r>
            <a:r>
              <a:rPr lang="en" sz="1200">
                <a:solidFill>
                  <a:schemeClr val="dk1"/>
                </a:solidFill>
                <a:latin typeface="DM Sans"/>
                <a:ea typeface="DM Sans"/>
                <a:cs typeface="DM Sans"/>
                <a:sym typeface="DM Sans"/>
              </a:rPr>
              <a:t>, and infographics &amp; images by </a:t>
            </a:r>
            <a:r>
              <a:rPr lang="en" sz="1200" b="1">
                <a:solidFill>
                  <a:schemeClr val="dk1"/>
                </a:solidFill>
                <a:uFill>
                  <a:noFill/>
                </a:uFill>
                <a:latin typeface="DM Sans"/>
                <a:ea typeface="DM Sans"/>
                <a:cs typeface="DM Sans"/>
                <a:sym typeface="DM Sans"/>
                <a:hlinkClick r:id="rId4">
                  <a:extLst>
                    <a:ext uri="{A12FA001-AC4F-418D-AE19-62706E023703}">
                      <ahyp:hlinkClr xmlns:ahyp="http://schemas.microsoft.com/office/drawing/2018/hyperlinkcolor" xmlns="" val="tx"/>
                    </a:ext>
                  </a:extLst>
                </a:hlinkClick>
              </a:rPr>
              <a:t>Freepik</a:t>
            </a:r>
            <a:r>
              <a:rPr lang="en" sz="1200">
                <a:solidFill>
                  <a:schemeClr val="dk1"/>
                </a:solidFill>
                <a:latin typeface="DM Sans"/>
                <a:ea typeface="DM Sans"/>
                <a:cs typeface="DM Sans"/>
                <a:sym typeface="DM Sans"/>
              </a:rPr>
              <a:t> </a:t>
            </a:r>
            <a:endParaRPr sz="1200" b="1">
              <a:solidFill>
                <a:schemeClr val="dk1"/>
              </a:solidFill>
              <a:latin typeface="DM Sans"/>
              <a:ea typeface="DM Sans"/>
              <a:cs typeface="DM Sans"/>
              <a:sym typeface="DM Sans"/>
            </a:endParaRPr>
          </a:p>
        </p:txBody>
      </p:sp>
      <p:grpSp>
        <p:nvGrpSpPr>
          <p:cNvPr id="213" name="Google Shape;213;p20"/>
          <p:cNvGrpSpPr/>
          <p:nvPr/>
        </p:nvGrpSpPr>
        <p:grpSpPr>
          <a:xfrm rot="5400000">
            <a:off x="-294683" y="151366"/>
            <a:ext cx="1547167" cy="247650"/>
            <a:chOff x="1962150" y="714375"/>
            <a:chExt cx="4333800" cy="247650"/>
          </a:xfrm>
        </p:grpSpPr>
        <p:cxnSp>
          <p:nvCxnSpPr>
            <p:cNvPr id="214" name="Google Shape;214;p20"/>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15" name="Google Shape;215;p20"/>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16" name="Google Shape;216;p20"/>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17" name="Google Shape;217;p20"/>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
    <p:bg>
      <p:bgPr>
        <a:solidFill>
          <a:schemeClr val="dk1"/>
        </a:solidFill>
        <a:effectLst/>
      </p:bgPr>
    </p:bg>
    <p:spTree>
      <p:nvGrpSpPr>
        <p:cNvPr id="1" name="Shape 218"/>
        <p:cNvGrpSpPr/>
        <p:nvPr/>
      </p:nvGrpSpPr>
      <p:grpSpPr>
        <a:xfrm>
          <a:off x="0" y="0"/>
          <a:ext cx="0" cy="0"/>
          <a:chOff x="0" y="0"/>
          <a:chExt cx="0" cy="0"/>
        </a:xfrm>
      </p:grpSpPr>
      <p:sp>
        <p:nvSpPr>
          <p:cNvPr id="219" name="Google Shape;219;p21"/>
          <p:cNvSpPr/>
          <p:nvPr/>
        </p:nvSpPr>
        <p:spPr>
          <a:xfrm>
            <a:off x="228575" y="225300"/>
            <a:ext cx="8686800" cy="4692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900"/>
              <a:buFont typeface="Montserrat"/>
              <a:buNone/>
              <a:defRPr sz="29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 id="2147483657" r:id="rId4"/>
    <p:sldLayoutId id="2147483658" r:id="rId5"/>
    <p:sldLayoutId id="2147483659" r:id="rId6"/>
    <p:sldLayoutId id="2147483663" r:id="rId7"/>
    <p:sldLayoutId id="2147483666" r:id="rId8"/>
    <p:sldLayoutId id="2147483667" r:id="rId9"/>
    <p:sldLayoutId id="214748366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8"/>
          <p:cNvSpPr txBox="1">
            <a:spLocks noGrp="1"/>
          </p:cNvSpPr>
          <p:nvPr>
            <p:ph type="title"/>
          </p:nvPr>
        </p:nvSpPr>
        <p:spPr>
          <a:xfrm>
            <a:off x="1239469" y="1618699"/>
            <a:ext cx="3428100" cy="98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Bri4ka</a:t>
            </a:r>
            <a:endParaRPr dirty="0"/>
          </a:p>
        </p:txBody>
      </p:sp>
      <p:sp>
        <p:nvSpPr>
          <p:cNvPr id="443" name="Google Shape;443;p38"/>
          <p:cNvSpPr txBox="1">
            <a:spLocks noGrp="1"/>
          </p:cNvSpPr>
          <p:nvPr>
            <p:ph type="subTitle" idx="1"/>
          </p:nvPr>
        </p:nvSpPr>
        <p:spPr>
          <a:xfrm>
            <a:off x="713225" y="3551272"/>
            <a:ext cx="3428100" cy="3615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445" name="Google Shape;445;p38"/>
          <p:cNvPicPr preferRelativeResize="0"/>
          <p:nvPr/>
        </p:nvPicPr>
        <p:blipFill>
          <a:blip r:embed="rId3">
            <a:alphaModFix/>
          </a:blip>
          <a:stretch>
            <a:fillRect/>
          </a:stretch>
        </p:blipFill>
        <p:spPr>
          <a:xfrm>
            <a:off x="4433652" y="1905023"/>
            <a:ext cx="4349624" cy="2896925"/>
          </a:xfrm>
          <a:prstGeom prst="rect">
            <a:avLst/>
          </a:prstGeom>
          <a:noFill/>
          <a:ln>
            <a:noFill/>
          </a:ln>
        </p:spPr>
      </p:pic>
      <p:grpSp>
        <p:nvGrpSpPr>
          <p:cNvPr id="456" name="Google Shape;456;p38"/>
          <p:cNvGrpSpPr/>
          <p:nvPr/>
        </p:nvGrpSpPr>
        <p:grpSpPr>
          <a:xfrm>
            <a:off x="6729678" y="743325"/>
            <a:ext cx="2563876" cy="247650"/>
            <a:chOff x="1962150" y="714375"/>
            <a:chExt cx="4333800" cy="247650"/>
          </a:xfrm>
        </p:grpSpPr>
        <p:cxnSp>
          <p:nvCxnSpPr>
            <p:cNvPr id="457" name="Google Shape;457;p38"/>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458" name="Google Shape;458;p38"/>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459" name="Google Shape;459;p38"/>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460" name="Google Shape;460;p38"/>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pic>
        <p:nvPicPr>
          <p:cNvPr id="2" name="Picture 1"/>
          <p:cNvPicPr>
            <a:picLocks noChangeAspect="1"/>
          </p:cNvPicPr>
          <p:nvPr/>
        </p:nvPicPr>
        <p:blipFill>
          <a:blip r:embed="rId4"/>
          <a:stretch>
            <a:fillRect/>
          </a:stretch>
        </p:blipFill>
        <p:spPr>
          <a:xfrm>
            <a:off x="670570" y="3034353"/>
            <a:ext cx="3763082" cy="63826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8"/>
          <p:cNvSpPr txBox="1">
            <a:spLocks noGrp="1"/>
          </p:cNvSpPr>
          <p:nvPr>
            <p:ph type="title"/>
          </p:nvPr>
        </p:nvSpPr>
        <p:spPr>
          <a:xfrm>
            <a:off x="3439547" y="642237"/>
            <a:ext cx="2106923" cy="5391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Team</a:t>
            </a:r>
            <a:endParaRPr dirty="0"/>
          </a:p>
        </p:txBody>
      </p:sp>
      <p:cxnSp>
        <p:nvCxnSpPr>
          <p:cNvPr id="289" name="Google Shape;289;p28"/>
          <p:cNvCxnSpPr/>
          <p:nvPr/>
        </p:nvCxnSpPr>
        <p:spPr>
          <a:xfrm flipV="1">
            <a:off x="2712055" y="1441134"/>
            <a:ext cx="2" cy="2279177"/>
          </a:xfrm>
          <a:prstGeom prst="straightConnector1">
            <a:avLst/>
          </a:prstGeom>
          <a:noFill/>
          <a:ln w="9525" cap="flat" cmpd="sng">
            <a:solidFill>
              <a:schemeClr val="dk1"/>
            </a:solidFill>
            <a:prstDash val="solid"/>
            <a:round/>
            <a:headEnd type="none" w="med" len="med"/>
            <a:tailEnd type="none" w="med" len="med"/>
          </a:ln>
        </p:spPr>
      </p:cxnSp>
      <p:pic>
        <p:nvPicPr>
          <p:cNvPr id="22" name="Picture 8" descr="https://avatars.githubusercontent.com/u/132429939?v=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295" y="1585063"/>
            <a:ext cx="1429052" cy="141114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925130" y="3051288"/>
            <a:ext cx="1719617" cy="523220"/>
          </a:xfrm>
          <a:prstGeom prst="rect">
            <a:avLst/>
          </a:prstGeom>
        </p:spPr>
        <p:txBody>
          <a:bodyPr wrap="square">
            <a:spAutoFit/>
          </a:bodyPr>
          <a:lstStyle/>
          <a:p>
            <a:pPr algn="ctr"/>
            <a:r>
              <a:rPr lang="en-US" dirty="0" err="1"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Aleksandur</a:t>
            </a:r>
            <a:r>
              <a:rPr lang="en-US"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Stoyanov</a:t>
            </a: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Ivanov</a:t>
            </a:r>
          </a:p>
        </p:txBody>
      </p:sp>
      <p:cxnSp>
        <p:nvCxnSpPr>
          <p:cNvPr id="27" name="Google Shape;289;p28"/>
          <p:cNvCxnSpPr/>
          <p:nvPr/>
        </p:nvCxnSpPr>
        <p:spPr>
          <a:xfrm flipV="1">
            <a:off x="4493007" y="1439838"/>
            <a:ext cx="1" cy="2361062"/>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289;p28"/>
          <p:cNvCxnSpPr/>
          <p:nvPr/>
        </p:nvCxnSpPr>
        <p:spPr>
          <a:xfrm flipH="1" flipV="1">
            <a:off x="6354215" y="1480780"/>
            <a:ext cx="15921" cy="2320120"/>
          </a:xfrm>
          <a:prstGeom prst="straightConnector1">
            <a:avLst/>
          </a:prstGeom>
          <a:noFill/>
          <a:ln w="9525" cap="flat" cmpd="sng">
            <a:solidFill>
              <a:schemeClr val="dk1"/>
            </a:solidFill>
            <a:prstDash val="solid"/>
            <a:round/>
            <a:headEnd type="none" w="med" len="med"/>
            <a:tailEnd type="none" w="med" len="med"/>
          </a:ln>
        </p:spPr>
      </p:cxnSp>
      <p:sp>
        <p:nvSpPr>
          <p:cNvPr id="15" name="Rectangle 14"/>
          <p:cNvSpPr/>
          <p:nvPr/>
        </p:nvSpPr>
        <p:spPr>
          <a:xfrm>
            <a:off x="2784022" y="3057340"/>
            <a:ext cx="1640004" cy="523220"/>
          </a:xfrm>
          <a:prstGeom prst="rect">
            <a:avLst/>
          </a:prstGeom>
        </p:spPr>
        <p:txBody>
          <a:bodyPr wrap="square">
            <a:spAutoFit/>
          </a:bodyPr>
          <a:lstStyle/>
          <a:p>
            <a:pPr algn="ctr"/>
            <a:r>
              <a:rPr lang="en-US" dirty="0" err="1">
                <a:ln w="0"/>
                <a:effectLst>
                  <a:outerShdw blurRad="38100" dist="19050" dir="2700000" algn="tl" rotWithShape="0">
                    <a:schemeClr val="dk1">
                      <a:alpha val="40000"/>
                    </a:schemeClr>
                  </a:outerShdw>
                </a:effectLst>
              </a:rPr>
              <a:t>Mitko</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Milenov</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Doychev</a:t>
            </a:r>
            <a:endParaRPr lang="en-US" dirty="0">
              <a:ln w="0"/>
              <a:effectLst>
                <a:outerShdw blurRad="38100" dist="19050" dir="2700000" algn="tl" rotWithShape="0">
                  <a:schemeClr val="dk1">
                    <a:alpha val="40000"/>
                  </a:schemeClr>
                </a:outerShdw>
              </a:effectLst>
            </a:endParaRPr>
          </a:p>
        </p:txBody>
      </p:sp>
      <p:sp>
        <p:nvSpPr>
          <p:cNvPr id="20" name="Rectangle 19"/>
          <p:cNvSpPr/>
          <p:nvPr/>
        </p:nvSpPr>
        <p:spPr>
          <a:xfrm>
            <a:off x="4444146" y="3062236"/>
            <a:ext cx="1637071" cy="738664"/>
          </a:xfrm>
          <a:prstGeom prst="rect">
            <a:avLst/>
          </a:prstGeom>
        </p:spPr>
        <p:txBody>
          <a:bodyPr wrap="square">
            <a:spAutoFit/>
          </a:bodyPr>
          <a:lstStyle/>
          <a:p>
            <a:pPr algn="ctr"/>
            <a:r>
              <a:rPr lang="en-US" dirty="0">
                <a:ln w="0"/>
                <a:effectLst>
                  <a:outerShdw blurRad="38100" dist="19050" dir="2700000" algn="tl" rotWithShape="0">
                    <a:schemeClr val="dk1">
                      <a:alpha val="40000"/>
                    </a:schemeClr>
                  </a:outerShdw>
                </a:effectLst>
                <a:latin typeface="+mj-lt"/>
                <a:cs typeface="Times New Roman" panose="02020603050405020304" pitchFamily="18" charset="0"/>
              </a:rPr>
              <a:t>Daniel </a:t>
            </a:r>
            <a:r>
              <a:rPr lang="en-US" dirty="0" err="1">
                <a:ln w="0"/>
                <a:effectLst>
                  <a:outerShdw blurRad="38100" dist="19050" dir="2700000" algn="tl" rotWithShape="0">
                    <a:schemeClr val="dk1">
                      <a:alpha val="40000"/>
                    </a:schemeClr>
                  </a:outerShdw>
                </a:effectLst>
                <a:latin typeface="+mj-lt"/>
                <a:cs typeface="Times New Roman" panose="02020603050405020304" pitchFamily="18" charset="0"/>
              </a:rPr>
              <a:t>Plamenov</a:t>
            </a:r>
            <a:r>
              <a:rPr lang="en-US" dirty="0">
                <a:ln w="0"/>
                <a:effectLst>
                  <a:outerShdw blurRad="38100" dist="19050" dir="2700000" algn="tl" rotWithShape="0">
                    <a:schemeClr val="dk1">
                      <a:alpha val="40000"/>
                    </a:schemeClr>
                  </a:outerShdw>
                </a:effectLst>
                <a:latin typeface="+mj-lt"/>
                <a:cs typeface="Times New Roman" panose="02020603050405020304" pitchFamily="18" charset="0"/>
              </a:rPr>
              <a:t> </a:t>
            </a:r>
            <a:r>
              <a:rPr lang="en-US" dirty="0" err="1">
                <a:ln w="0"/>
                <a:effectLst>
                  <a:outerShdw blurRad="38100" dist="19050" dir="2700000" algn="tl" rotWithShape="0">
                    <a:schemeClr val="dk1">
                      <a:alpha val="40000"/>
                    </a:schemeClr>
                  </a:outerShdw>
                </a:effectLst>
                <a:latin typeface="+mj-lt"/>
                <a:cs typeface="Times New Roman" panose="02020603050405020304" pitchFamily="18" charset="0"/>
              </a:rPr>
              <a:t>Hristov</a:t>
            </a:r>
            <a:endParaRPr lang="en-US" dirty="0">
              <a:ln w="0"/>
              <a:effectLst>
                <a:outerShdw blurRad="38100" dist="19050" dir="2700000" algn="tl" rotWithShape="0">
                  <a:schemeClr val="dk1">
                    <a:alpha val="40000"/>
                  </a:schemeClr>
                </a:outerShdw>
              </a:effectLst>
              <a:latin typeface="+mj-lt"/>
              <a:cs typeface="Times New Roman" panose="02020603050405020304" pitchFamily="18" charset="0"/>
            </a:endParaRPr>
          </a:p>
          <a:p>
            <a:pPr algn="ctr"/>
            <a:endPar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35" name="Picture 2" descr="https://avatars.githubusercontent.com/u/132429980?s=400&amp;u=66fbc97eb470e9e9029d8d451b4472baed05bde4&amp;v=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0942" y="1585062"/>
            <a:ext cx="1426521" cy="1411143"/>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6512112" y="3062236"/>
            <a:ext cx="1671082" cy="523220"/>
          </a:xfrm>
          <a:prstGeom prst="rect">
            <a:avLst/>
          </a:prstGeom>
        </p:spPr>
        <p:txBody>
          <a:bodyPr wrap="square">
            <a:spAutoFit/>
          </a:bodyPr>
          <a:lstStyle/>
          <a:p>
            <a:pPr algn="ctr"/>
            <a:r>
              <a:rPr lang="en-US" dirty="0" err="1">
                <a:ln w="0"/>
                <a:effectLst>
                  <a:outerShdw blurRad="38100" dist="19050" dir="2700000" algn="tl" rotWithShape="0">
                    <a:schemeClr val="dk1">
                      <a:alpha val="40000"/>
                    </a:schemeClr>
                  </a:outerShdw>
                </a:effectLst>
              </a:rPr>
              <a:t>Stiliqn</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Kaloqnov</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Dimitrov</a:t>
            </a:r>
            <a:endPar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026" name="Picture 2" descr="View MMDoychev22's full-sized avat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2683" y="1587214"/>
            <a:ext cx="1429052" cy="14089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ew SKDimitrov22's full-sized avat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2697" y="1585061"/>
            <a:ext cx="1429912" cy="14111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9"/>
          <p:cNvSpPr txBox="1">
            <a:spLocks noGrp="1"/>
          </p:cNvSpPr>
          <p:nvPr>
            <p:ph type="title"/>
          </p:nvPr>
        </p:nvSpPr>
        <p:spPr>
          <a:xfrm>
            <a:off x="4876179" y="709683"/>
            <a:ext cx="3053150" cy="6516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About the project</a:t>
            </a:r>
            <a:endParaRPr sz="2400" dirty="0"/>
          </a:p>
        </p:txBody>
      </p:sp>
      <p:sp>
        <p:nvSpPr>
          <p:cNvPr id="296" name="Google Shape;296;p29"/>
          <p:cNvSpPr txBox="1">
            <a:spLocks noGrp="1"/>
          </p:cNvSpPr>
          <p:nvPr>
            <p:ph type="subTitle" idx="1"/>
          </p:nvPr>
        </p:nvSpPr>
        <p:spPr>
          <a:xfrm>
            <a:off x="4235464" y="1630458"/>
            <a:ext cx="4451335" cy="2282189"/>
          </a:xfrm>
          <a:prstGeom prst="rect">
            <a:avLst/>
          </a:prstGeom>
        </p:spPr>
        <p:txBody>
          <a:bodyPr spcFirstLastPara="1" wrap="square" lIns="91425" tIns="91425" rIns="91425" bIns="91425" anchor="t" anchorCtr="0">
            <a:noAutofit/>
          </a:bodyPr>
          <a:lstStyle/>
          <a:p>
            <a:pPr marL="0" lvl="0" indent="0"/>
            <a:r>
              <a:rPr lang="en-US" sz="1300" dirty="0"/>
              <a:t>Our project is about an online site called Bri4ka which helps car owners and enthusiasts looking for quick, reliable answers to their vehicle problems. Our platform is designed to guide you step by step through diagnosing and fixing common car issues - saving you time, money, and frustration. Whether you're dealing with a strange noise, a dashboard warning light, or a performance issue, Bri4ka is here to help. </a:t>
            </a:r>
            <a:endParaRPr sz="1300" dirty="0"/>
          </a:p>
        </p:txBody>
      </p:sp>
      <p:cxnSp>
        <p:nvCxnSpPr>
          <p:cNvPr id="297" name="Google Shape;297;p29"/>
          <p:cNvCxnSpPr/>
          <p:nvPr/>
        </p:nvCxnSpPr>
        <p:spPr>
          <a:xfrm>
            <a:off x="3951741" y="1426799"/>
            <a:ext cx="2700" cy="2224200"/>
          </a:xfrm>
          <a:prstGeom prst="straightConnector1">
            <a:avLst/>
          </a:prstGeom>
          <a:noFill/>
          <a:ln w="9525" cap="flat" cmpd="sng">
            <a:solidFill>
              <a:schemeClr val="dk1"/>
            </a:solidFill>
            <a:prstDash val="solid"/>
            <a:round/>
            <a:headEnd type="none" w="med" len="med"/>
            <a:tailEnd type="none" w="med" len="med"/>
          </a:ln>
        </p:spPr>
      </p:cxnSp>
      <p:pic>
        <p:nvPicPr>
          <p:cNvPr id="298" name="Google Shape;298;p29"/>
          <p:cNvPicPr preferRelativeResize="0"/>
          <p:nvPr/>
        </p:nvPicPr>
        <p:blipFill>
          <a:blip r:embed="rId3">
            <a:alphaModFix/>
          </a:blip>
          <a:stretch>
            <a:fillRect/>
          </a:stretch>
        </p:blipFill>
        <p:spPr>
          <a:xfrm flipH="1">
            <a:off x="108113" y="2079947"/>
            <a:ext cx="3846328" cy="2013299"/>
          </a:xfrm>
          <a:prstGeom prst="rect">
            <a:avLst/>
          </a:prstGeom>
          <a:noFill/>
          <a:ln>
            <a:noFill/>
          </a:ln>
        </p:spPr>
      </p:pic>
      <p:grpSp>
        <p:nvGrpSpPr>
          <p:cNvPr id="299" name="Google Shape;299;p29"/>
          <p:cNvGrpSpPr/>
          <p:nvPr/>
        </p:nvGrpSpPr>
        <p:grpSpPr>
          <a:xfrm>
            <a:off x="7344946" y="3568450"/>
            <a:ext cx="2171667" cy="247650"/>
            <a:chOff x="1962150" y="714375"/>
            <a:chExt cx="4333800" cy="247650"/>
          </a:xfrm>
        </p:grpSpPr>
        <p:cxnSp>
          <p:nvCxnSpPr>
            <p:cNvPr id="300" name="Google Shape;300;p29"/>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1" name="Google Shape;301;p29"/>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2" name="Google Shape;302;p29"/>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3" name="Google Shape;303;p29"/>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304" name="Google Shape;304;p29"/>
          <p:cNvGrpSpPr/>
          <p:nvPr/>
        </p:nvGrpSpPr>
        <p:grpSpPr>
          <a:xfrm rot="5400000">
            <a:off x="207653" y="688857"/>
            <a:ext cx="1796793" cy="247650"/>
            <a:chOff x="1962150" y="714375"/>
            <a:chExt cx="4333800" cy="247650"/>
          </a:xfrm>
        </p:grpSpPr>
        <p:cxnSp>
          <p:nvCxnSpPr>
            <p:cNvPr id="305" name="Google Shape;305;p29"/>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6" name="Google Shape;306;p29"/>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29"/>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29"/>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8"/>
          <p:cNvSpPr txBox="1">
            <a:spLocks noGrp="1"/>
          </p:cNvSpPr>
          <p:nvPr>
            <p:ph type="title"/>
          </p:nvPr>
        </p:nvSpPr>
        <p:spPr>
          <a:xfrm>
            <a:off x="-16185" y="1130365"/>
            <a:ext cx="4677690" cy="572700"/>
          </a:xfrm>
          <a:prstGeom prst="rect">
            <a:avLst/>
          </a:prstGeom>
        </p:spPr>
        <p:txBody>
          <a:bodyPr spcFirstLastPara="1" wrap="square" lIns="91425" tIns="91425" rIns="91425" bIns="91425" anchor="t" anchorCtr="0">
            <a:noAutofit/>
          </a:bodyPr>
          <a:lstStyle/>
          <a:p>
            <a:r>
              <a:rPr lang="en-US" sz="2800" dirty="0"/>
              <a:t>Used</a:t>
            </a:r>
            <a:r>
              <a:rPr lang="en-US" sz="2400" dirty="0"/>
              <a:t> </a:t>
            </a:r>
            <a:r>
              <a:rPr lang="en-US" sz="2800" dirty="0"/>
              <a:t>Technologies</a:t>
            </a:r>
            <a:endParaRPr lang="en-US" sz="2400" dirty="0"/>
          </a:p>
        </p:txBody>
      </p:sp>
      <p:sp>
        <p:nvSpPr>
          <p:cNvPr id="24" name="Oval 23"/>
          <p:cNvSpPr/>
          <p:nvPr/>
        </p:nvSpPr>
        <p:spPr>
          <a:xfrm>
            <a:off x="2022570" y="2553905"/>
            <a:ext cx="3162784" cy="313637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135592" y="2653072"/>
            <a:ext cx="2938436" cy="291528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4" descr="Microsoft PowerPoint - Wikipedia"/>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765" b="96313" l="2146" r="97425">
                        <a14:foregroundMark x1="7725" y1="31797" x2="7725" y2="41935"/>
                        <a14:foregroundMark x1="12017" y1="48387" x2="11588" y2="52995"/>
                        <a14:foregroundMark x1="30043" y1="50691" x2="30043" y2="50691"/>
                        <a14:foregroundMark x1="24893" y1="47005" x2="26609" y2="47005"/>
                        <a14:foregroundMark x1="32618" y1="48848" x2="33906" y2="41475"/>
                        <a14:foregroundMark x1="31330" y1="40553" x2="27897" y2="36406"/>
                        <a14:foregroundMark x1="22747" y1="36406" x2="18455" y2="37327"/>
                        <a14:foregroundMark x1="18026" y1="39631" x2="18026" y2="59447"/>
                        <a14:foregroundMark x1="29185" y1="47005" x2="29185" y2="44700"/>
                        <a14:foregroundMark x1="63519" y1="66359" x2="49356" y2="74654"/>
                        <a14:foregroundMark x1="53219" y1="55300" x2="73820" y2="53917"/>
                        <a14:foregroundMark x1="79399" y1="59908" x2="60944" y2="79263"/>
                        <a14:foregroundMark x1="71245" y1="71889" x2="57940" y2="58986"/>
                        <a14:foregroundMark x1="67382" y1="61751" x2="78541" y2="70968"/>
                        <a14:foregroundMark x1="80687" y1="57143" x2="76395" y2="77419"/>
                        <a14:foregroundMark x1="79399" y1="80184" x2="59657" y2="85714"/>
                        <a14:foregroundMark x1="29185" y1="87558" x2="58798" y2="91705"/>
                        <a14:foregroundMark x1="47639" y1="94470" x2="68240" y2="90783"/>
                        <a14:foregroundMark x1="71674" y1="91705" x2="84549" y2="77419"/>
                        <a14:foregroundMark x1="85837" y1="70046" x2="84120" y2="57604"/>
                        <a14:foregroundMark x1="94850" y1="57143" x2="82403" y2="85253"/>
                        <a14:foregroundMark x1="4292" y1="73733" x2="3433" y2="29032"/>
                        <a14:foregroundMark x1="39914" y1="5991" x2="70386" y2="7373"/>
                        <a14:foregroundMark x1="61373" y1="2765" x2="54077" y2="2765"/>
                        <a14:foregroundMark x1="97854" y1="58065" x2="97854" y2="43779"/>
                        <a14:foregroundMark x1="59657" y1="96313" x2="46352" y2="96313"/>
                      </a14:backgroundRemoval>
                    </a14:imgEffect>
                  </a14:imgLayer>
                </a14:imgProps>
              </a:ext>
              <a:ext uri="{28A0092B-C50C-407E-A947-70E740481C1C}">
                <a14:useLocalDpi xmlns:a14="http://schemas.microsoft.com/office/drawing/2010/main" val="0"/>
              </a:ext>
            </a:extLst>
          </a:blip>
          <a:srcRect/>
          <a:stretch>
            <a:fillRect/>
          </a:stretch>
        </p:blipFill>
        <p:spPr bwMode="auto">
          <a:xfrm>
            <a:off x="2485415" y="3103802"/>
            <a:ext cx="2122224" cy="1932015"/>
          </a:xfrm>
          <a:prstGeom prst="rect">
            <a:avLst/>
          </a:prstGeom>
          <a:noFill/>
          <a:extLst>
            <a:ext uri="{909E8E84-426E-40DD-AFC4-6F175D3DCCD1}">
              <a14:hiddenFill xmlns:a14="http://schemas.microsoft.com/office/drawing/2010/main">
                <a:solidFill>
                  <a:srgbClr val="FFFFFF"/>
                </a:solidFill>
              </a14:hiddenFill>
            </a:ext>
          </a:extLst>
        </p:spPr>
      </p:pic>
      <p:sp>
        <p:nvSpPr>
          <p:cNvPr id="27" name="Oval 26"/>
          <p:cNvSpPr/>
          <p:nvPr/>
        </p:nvSpPr>
        <p:spPr>
          <a:xfrm>
            <a:off x="5115332" y="2076636"/>
            <a:ext cx="1710799" cy="1807640"/>
          </a:xfrm>
          <a:prstGeom prst="ellipse">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187304" y="2155644"/>
            <a:ext cx="1544568" cy="163719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45" y="2524575"/>
            <a:ext cx="1888376" cy="196163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4591" y="2618157"/>
            <a:ext cx="1760910" cy="178324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5500445" y="2443663"/>
            <a:ext cx="957312" cy="11189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12" descr="Github Logo - Free social media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4478" y="2371491"/>
            <a:ext cx="1327783" cy="1191110"/>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p:cNvSpPr/>
          <p:nvPr/>
        </p:nvSpPr>
        <p:spPr>
          <a:xfrm>
            <a:off x="6756278" y="2618157"/>
            <a:ext cx="3081142" cy="323759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851176" y="2739044"/>
            <a:ext cx="2887184" cy="307087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10" descr="Microsoft Teams - Wikipedi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83940" y="3192780"/>
            <a:ext cx="1919802" cy="1787817"/>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p:cNvSpPr/>
          <p:nvPr/>
        </p:nvSpPr>
        <p:spPr>
          <a:xfrm>
            <a:off x="4316753" y="-159760"/>
            <a:ext cx="1991112" cy="199871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394145" y="-86209"/>
            <a:ext cx="1836327" cy="185160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613554" y="-665387"/>
            <a:ext cx="3081142" cy="31090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728460" y="-572031"/>
            <a:ext cx="2807006" cy="288851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Microsoft Word - Wikipedi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27155" y="-73443"/>
            <a:ext cx="2067288" cy="19251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9DC821F-7A07-46BD-ABBB-133866AD3181}"/>
              </a:ext>
            </a:extLst>
          </p:cNvPr>
          <p:cNvPicPr>
            <a:picLocks noChangeAspect="1"/>
          </p:cNvPicPr>
          <p:nvPr/>
        </p:nvPicPr>
        <p:blipFill>
          <a:blip r:embed="rId8"/>
          <a:stretch>
            <a:fillRect/>
          </a:stretch>
        </p:blipFill>
        <p:spPr>
          <a:xfrm>
            <a:off x="4607639" y="188528"/>
            <a:ext cx="1327424" cy="1327424"/>
          </a:xfrm>
          <a:prstGeom prst="rect">
            <a:avLst/>
          </a:prstGeom>
        </p:spPr>
      </p:pic>
      <p:pic>
        <p:nvPicPr>
          <p:cNvPr id="7" name="Picture 6">
            <a:extLst>
              <a:ext uri="{FF2B5EF4-FFF2-40B4-BE49-F238E27FC236}">
                <a16:creationId xmlns:a16="http://schemas.microsoft.com/office/drawing/2014/main" id="{CD1477D4-28B2-435C-A36F-D4C8128D7FED}"/>
              </a:ext>
            </a:extLst>
          </p:cNvPr>
          <p:cNvPicPr>
            <a:picLocks noChangeAspect="1"/>
          </p:cNvPicPr>
          <p:nvPr/>
        </p:nvPicPr>
        <p:blipFill>
          <a:blip r:embed="rId9"/>
          <a:stretch>
            <a:fillRect/>
          </a:stretch>
        </p:blipFill>
        <p:spPr>
          <a:xfrm>
            <a:off x="220770" y="2807624"/>
            <a:ext cx="1390996" cy="1390996"/>
          </a:xfrm>
          <a:prstGeom prst="rect">
            <a:avLst/>
          </a:prstGeom>
        </p:spPr>
      </p:pic>
    </p:spTree>
    <p:extLst>
      <p:ext uri="{BB962C8B-B14F-4D97-AF65-F5344CB8AC3E}">
        <p14:creationId xmlns:p14="http://schemas.microsoft.com/office/powerpoint/2010/main" val="2891793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1"/>
          <p:cNvSpPr txBox="1">
            <a:spLocks noGrp="1"/>
          </p:cNvSpPr>
          <p:nvPr>
            <p:ph type="title"/>
          </p:nvPr>
        </p:nvSpPr>
        <p:spPr>
          <a:xfrm>
            <a:off x="923869" y="1802574"/>
            <a:ext cx="5327154" cy="531900"/>
          </a:xfrm>
          <a:prstGeom prst="rect">
            <a:avLst/>
          </a:prstGeom>
        </p:spPr>
        <p:txBody>
          <a:bodyPr spcFirstLastPara="1" wrap="square" lIns="91425" tIns="91425" rIns="91425" bIns="91425" anchor="t" anchorCtr="0">
            <a:noAutofit/>
          </a:bodyPr>
          <a:lstStyle/>
          <a:p>
            <a:r>
              <a:rPr lang="en-US" sz="2400" dirty="0">
                <a:latin typeface="Montserrat" panose="020B0604020202020204" charset="0"/>
                <a:cs typeface="Times New Roman" panose="02020603050405020304" pitchFamily="18" charset="0"/>
              </a:rPr>
              <a:t>Let’s continue to the project</a:t>
            </a:r>
            <a:br>
              <a:rPr lang="en-US" sz="2400" dirty="0">
                <a:latin typeface="Montserrat" panose="020B0604020202020204" charset="0"/>
                <a:cs typeface="Times New Roman" panose="02020603050405020304" pitchFamily="18" charset="0"/>
              </a:rPr>
            </a:br>
            <a:endParaRPr sz="2400" dirty="0">
              <a:latin typeface="Montserrat" panose="020B0604020202020204" charset="0"/>
            </a:endParaRPr>
          </a:p>
        </p:txBody>
      </p:sp>
      <p:pic>
        <p:nvPicPr>
          <p:cNvPr id="322" name="Google Shape;322;p31"/>
          <p:cNvPicPr preferRelativeResize="0"/>
          <p:nvPr/>
        </p:nvPicPr>
        <p:blipFill>
          <a:blip r:embed="rId3">
            <a:alphaModFix/>
          </a:blip>
          <a:stretch>
            <a:fillRect/>
          </a:stretch>
        </p:blipFill>
        <p:spPr>
          <a:xfrm>
            <a:off x="5073426" y="2334475"/>
            <a:ext cx="3503402" cy="2542676"/>
          </a:xfrm>
          <a:prstGeom prst="rect">
            <a:avLst/>
          </a:prstGeom>
          <a:noFill/>
          <a:ln>
            <a:noFill/>
          </a:ln>
        </p:spPr>
      </p:pic>
      <p:grpSp>
        <p:nvGrpSpPr>
          <p:cNvPr id="324" name="Google Shape;324;p31"/>
          <p:cNvGrpSpPr/>
          <p:nvPr/>
        </p:nvGrpSpPr>
        <p:grpSpPr>
          <a:xfrm rot="5400000">
            <a:off x="7310154" y="569667"/>
            <a:ext cx="1623441" cy="247650"/>
            <a:chOff x="1962150" y="714375"/>
            <a:chExt cx="4333800" cy="247650"/>
          </a:xfrm>
        </p:grpSpPr>
        <p:cxnSp>
          <p:nvCxnSpPr>
            <p:cNvPr id="325" name="Google Shape;325;p31"/>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26" name="Google Shape;326;p31"/>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1"/>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328" name="Google Shape;328;p31"/>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cxnSp>
        <p:nvCxnSpPr>
          <p:cNvPr id="11" name="Google Shape;289;p28"/>
          <p:cNvCxnSpPr/>
          <p:nvPr/>
        </p:nvCxnSpPr>
        <p:spPr>
          <a:xfrm flipH="1">
            <a:off x="753272" y="2334475"/>
            <a:ext cx="5133595" cy="1"/>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Automotive Industry Theme for Business by Slidesgo">
  <a:themeElements>
    <a:clrScheme name="Simple Light">
      <a:dk1>
        <a:srgbClr val="191919"/>
      </a:dk1>
      <a:lt1>
        <a:srgbClr val="F3F3F3"/>
      </a:lt1>
      <a:dk2>
        <a:srgbClr val="171783"/>
      </a:dk2>
      <a:lt2>
        <a:srgbClr val="B33636"/>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102</Words>
  <Application>Microsoft Office PowerPoint</Application>
  <PresentationFormat>On-screen Show (16:9)</PresentationFormat>
  <Paragraphs>10</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Montserrat</vt:lpstr>
      <vt:lpstr>Times New Roman</vt:lpstr>
      <vt:lpstr>DM Sans</vt:lpstr>
      <vt:lpstr>Anaheim</vt:lpstr>
      <vt:lpstr>Automotive Industry Theme for Business by Slidesgo</vt:lpstr>
      <vt:lpstr>Bri4ka</vt:lpstr>
      <vt:lpstr>Our Team</vt:lpstr>
      <vt:lpstr>About the project</vt:lpstr>
      <vt:lpstr>Used Technologies</vt:lpstr>
      <vt:lpstr>Let’s continue to the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Bri4ka</dc:title>
  <dc:creator>Daniel</dc:creator>
  <cp:lastModifiedBy>Daniel</cp:lastModifiedBy>
  <cp:revision>9</cp:revision>
  <dcterms:modified xsi:type="dcterms:W3CDTF">2025-07-03T18:11:22Z</dcterms:modified>
</cp:coreProperties>
</file>