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276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12/07/15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6075" y="1939925"/>
            <a:ext cx="3353400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648595" y="1939925"/>
            <a:ext cx="5409679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5514229" y="1354908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1890644" y="395818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DataType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1890645" y="317285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3759722" y="3507915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3757931" y="4175071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3757932" y="479374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3759722" y="279477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757930" y="2089168"/>
            <a:ext cx="1413619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890643" y="2396561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800" y="3173233"/>
            <a:ext cx="1413619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5520579" y="2794776"/>
            <a:ext cx="1413619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5520580" y="2089166"/>
            <a:ext cx="1413619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2" y="3957040"/>
            <a:ext cx="1413619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3" y="4708797"/>
            <a:ext cx="1413619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5520579" y="733424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6221039" y="1042945"/>
            <a:ext cx="6350" cy="31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6011846" y="1873621"/>
            <a:ext cx="424737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4267592" y="2595837"/>
            <a:ext cx="396088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171549" y="2243927"/>
            <a:ext cx="349031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3757930" y="2243928"/>
            <a:ext cx="2" cy="2704579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3757929" y="2243928"/>
            <a:ext cx="1" cy="208590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056859" y="2246675"/>
            <a:ext cx="243456" cy="116226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4466532" y="3104298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621468" y="3719896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1565419" y="3327614"/>
            <a:ext cx="325226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1565419" y="3327994"/>
            <a:ext cx="325225" cy="78495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1565419" y="2551322"/>
            <a:ext cx="325224" cy="77667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2364069" y="2939466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5173341" y="3104297"/>
            <a:ext cx="1054048" cy="558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5173341" y="2949536"/>
            <a:ext cx="3472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4286820" y="3995358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637495" y="4487678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3830719" y="1871033"/>
            <a:ext cx="1163407" cy="3629935"/>
          </a:xfrm>
          <a:prstGeom prst="bentConnector3">
            <a:avLst>
              <a:gd name="adj1" fmla="val 2015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2597456" y="2949537"/>
            <a:ext cx="1162267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2354637" y="13642"/>
            <a:ext cx="1663564" cy="4655619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4310164" y="4639168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6029346" y="2596731"/>
            <a:ext cx="39608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7292806" y="2089168"/>
            <a:ext cx="1413619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>
            <a:off x="6934200" y="2243927"/>
            <a:ext cx="358607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6927848" y="1509669"/>
            <a:ext cx="1071768" cy="5794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34200" y="51508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51803" y="5150893"/>
            <a:ext cx="21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4699735" y="1274675"/>
            <a:ext cx="579499" cy="104948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20</Words>
  <Application>Microsoft Macintosh PowerPoint</Application>
  <PresentationFormat>Diavoorstelling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83</cp:revision>
  <dcterms:created xsi:type="dcterms:W3CDTF">2015-05-19T21:06:53Z</dcterms:created>
  <dcterms:modified xsi:type="dcterms:W3CDTF">2015-07-12T16:19:19Z</dcterms:modified>
</cp:coreProperties>
</file>