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56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11/07/15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6075" y="1939925"/>
            <a:ext cx="3353400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3648595" y="1939925"/>
            <a:ext cx="5409679" cy="37052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fgeronde rechthoek 7"/>
          <p:cNvSpPr/>
          <p:nvPr/>
        </p:nvSpPr>
        <p:spPr>
          <a:xfrm>
            <a:off x="5514229" y="1354908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MainWindow</a:t>
            </a:r>
            <a:endParaRPr lang="nl-NL" sz="1400" dirty="0"/>
          </a:p>
        </p:txBody>
      </p:sp>
      <p:sp>
        <p:nvSpPr>
          <p:cNvPr id="9" name="Afgeronde rechthoek 8"/>
          <p:cNvSpPr/>
          <p:nvPr/>
        </p:nvSpPr>
        <p:spPr>
          <a:xfrm>
            <a:off x="1890644" y="395818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DataType</a:t>
            </a:r>
            <a:endParaRPr lang="nl-NL" sz="1400" dirty="0"/>
          </a:p>
        </p:txBody>
      </p:sp>
      <p:sp>
        <p:nvSpPr>
          <p:cNvPr id="10" name="Afgeronde rechthoek 9"/>
          <p:cNvSpPr/>
          <p:nvPr/>
        </p:nvSpPr>
        <p:spPr>
          <a:xfrm>
            <a:off x="1890645" y="3172853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Argument</a:t>
            </a:r>
            <a:endParaRPr lang="nl-NL" sz="1400" dirty="0"/>
          </a:p>
        </p:txBody>
      </p:sp>
      <p:sp>
        <p:nvSpPr>
          <p:cNvPr id="11" name="Afgeronde rechthoek 10"/>
          <p:cNvSpPr/>
          <p:nvPr/>
        </p:nvSpPr>
        <p:spPr>
          <a:xfrm>
            <a:off x="3759722" y="3507915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PortPair</a:t>
            </a:r>
            <a:endParaRPr lang="nl-NL" sz="1400" dirty="0"/>
          </a:p>
        </p:txBody>
      </p:sp>
      <p:sp>
        <p:nvSpPr>
          <p:cNvPr id="12" name="Afgeronde rechthoek 11"/>
          <p:cNvSpPr/>
          <p:nvPr/>
        </p:nvSpPr>
        <p:spPr>
          <a:xfrm>
            <a:off x="3757931" y="4175071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3757932" y="479374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Link</a:t>
            </a:r>
            <a:endParaRPr lang="nl-NL" sz="1400" dirty="0"/>
          </a:p>
        </p:txBody>
      </p:sp>
      <p:sp>
        <p:nvSpPr>
          <p:cNvPr id="14" name="Afgeronde rechthoek 13"/>
          <p:cNvSpPr/>
          <p:nvPr/>
        </p:nvSpPr>
        <p:spPr>
          <a:xfrm>
            <a:off x="3759722" y="2794777"/>
            <a:ext cx="1413619" cy="30952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3757930" y="2089168"/>
            <a:ext cx="1413619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NodeEditor</a:t>
            </a:r>
            <a:endParaRPr lang="nl-NL" sz="1400" dirty="0"/>
          </a:p>
        </p:txBody>
      </p:sp>
      <p:sp>
        <p:nvSpPr>
          <p:cNvPr id="16" name="Afgeronde rechthoek 15"/>
          <p:cNvSpPr/>
          <p:nvPr/>
        </p:nvSpPr>
        <p:spPr>
          <a:xfrm>
            <a:off x="1890643" y="2396561"/>
            <a:ext cx="1413619" cy="30952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NodeSetting</a:t>
            </a:r>
            <a:endParaRPr lang="nl-NL" sz="1400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800" y="3173233"/>
            <a:ext cx="1413619" cy="309521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NodeLibrary</a:t>
            </a:r>
            <a:endParaRPr lang="nl-NL" sz="1400" dirty="0"/>
          </a:p>
        </p:txBody>
      </p:sp>
      <p:sp>
        <p:nvSpPr>
          <p:cNvPr id="19" name="Afgeronde rechthoek 18"/>
          <p:cNvSpPr/>
          <p:nvPr/>
        </p:nvSpPr>
        <p:spPr>
          <a:xfrm>
            <a:off x="5520579" y="2794776"/>
            <a:ext cx="1413619" cy="30952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NodeTreeItem</a:t>
            </a:r>
            <a:endParaRPr lang="nl-NL" sz="1400" dirty="0"/>
          </a:p>
        </p:txBody>
      </p:sp>
      <p:sp>
        <p:nvSpPr>
          <p:cNvPr id="20" name="Afgeronde rechthoek 19"/>
          <p:cNvSpPr/>
          <p:nvPr/>
        </p:nvSpPr>
        <p:spPr>
          <a:xfrm>
            <a:off x="5520580" y="2089166"/>
            <a:ext cx="1413619" cy="3095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NodeTreeEditor</a:t>
            </a:r>
            <a:endParaRPr lang="nl-NL" sz="1400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2" y="3957040"/>
            <a:ext cx="1413619" cy="30952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smtClean="0"/>
              <a:t>Singleton</a:t>
            </a:r>
            <a:endParaRPr lang="nl-NL" sz="1400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3" y="4708797"/>
            <a:ext cx="1413619" cy="309521"/>
          </a:xfrm>
          <a:prstGeom prst="roundRect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Preferences</a:t>
            </a:r>
            <a:endParaRPr lang="nl-NL" sz="1400" dirty="0"/>
          </a:p>
        </p:txBody>
      </p:sp>
      <p:sp>
        <p:nvSpPr>
          <p:cNvPr id="25" name="Afgeronde rechthoek 24"/>
          <p:cNvSpPr/>
          <p:nvPr/>
        </p:nvSpPr>
        <p:spPr>
          <a:xfrm>
            <a:off x="5520579" y="733424"/>
            <a:ext cx="1413619" cy="30952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main</a:t>
            </a:r>
            <a:endParaRPr lang="nl-NL" sz="1400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6221039" y="1042945"/>
            <a:ext cx="6350" cy="311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2"/>
            <a:endCxn id="20" idx="0"/>
          </p:cNvCxnSpPr>
          <p:nvPr/>
        </p:nvCxnSpPr>
        <p:spPr>
          <a:xfrm rot="16200000" flipH="1">
            <a:off x="6011846" y="1873621"/>
            <a:ext cx="424737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4267592" y="2595837"/>
            <a:ext cx="396088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5171549" y="2243927"/>
            <a:ext cx="349031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3757930" y="2243928"/>
            <a:ext cx="2" cy="2704579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3757929" y="2243928"/>
            <a:ext cx="1" cy="208590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056859" y="2246675"/>
            <a:ext cx="243456" cy="116226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4466532" y="3104298"/>
            <a:ext cx="0" cy="403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621468" y="3719896"/>
            <a:ext cx="47428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1565419" y="3327614"/>
            <a:ext cx="325226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1565419" y="3327994"/>
            <a:ext cx="325225" cy="78495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1565419" y="2551322"/>
            <a:ext cx="325224" cy="77667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2364069" y="2939466"/>
            <a:ext cx="466771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5173341" y="3104297"/>
            <a:ext cx="1054048" cy="558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 flipV="1">
            <a:off x="5173341" y="2949536"/>
            <a:ext cx="34723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4286820" y="3995358"/>
            <a:ext cx="357635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637495" y="4487678"/>
            <a:ext cx="44223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3830719" y="1871033"/>
            <a:ext cx="1163407" cy="3629935"/>
          </a:xfrm>
          <a:prstGeom prst="bentConnector3">
            <a:avLst>
              <a:gd name="adj1" fmla="val 2015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2597456" y="2949537"/>
            <a:ext cx="1162267" cy="223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2354637" y="13642"/>
            <a:ext cx="1663564" cy="4655619"/>
          </a:xfrm>
          <a:prstGeom prst="bentConnector2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4310164" y="4639168"/>
            <a:ext cx="309155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5400000">
            <a:off x="6029346" y="2596731"/>
            <a:ext cx="396089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fgeronde rechthoek 19"/>
          <p:cNvSpPr/>
          <p:nvPr/>
        </p:nvSpPr>
        <p:spPr>
          <a:xfrm>
            <a:off x="7406530" y="2089168"/>
            <a:ext cx="1413619" cy="309521"/>
          </a:xfrm>
          <a:prstGeom prst="round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sz="1400" dirty="0" err="1" smtClean="0"/>
              <a:t>CodeEditor</a:t>
            </a:r>
            <a:endParaRPr lang="nl-NL" sz="1400" dirty="0"/>
          </a:p>
        </p:txBody>
      </p:sp>
      <p:cxnSp>
        <p:nvCxnSpPr>
          <p:cNvPr id="66" name="Elbow Connector 65"/>
          <p:cNvCxnSpPr>
            <a:stCxn id="49" idx="1"/>
            <a:endCxn id="20" idx="3"/>
          </p:cNvCxnSpPr>
          <p:nvPr/>
        </p:nvCxnSpPr>
        <p:spPr>
          <a:xfrm rot="10800000">
            <a:off x="6934200" y="2243927"/>
            <a:ext cx="472331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8" idx="3"/>
            <a:endCxn id="49" idx="0"/>
          </p:cNvCxnSpPr>
          <p:nvPr/>
        </p:nvCxnSpPr>
        <p:spPr>
          <a:xfrm>
            <a:off x="6927848" y="1509669"/>
            <a:ext cx="1185492" cy="5794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34200" y="5150893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Editors</a:t>
            </a:r>
            <a:endParaRPr lang="en-US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151803" y="5150893"/>
            <a:ext cx="212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Library and Settings</a:t>
            </a:r>
            <a:endParaRPr lang="en-US" i="1" dirty="0"/>
          </a:p>
        </p:txBody>
      </p:sp>
      <p:cxnSp>
        <p:nvCxnSpPr>
          <p:cNvPr id="24" name="Gebogen verbindingslijn 23"/>
          <p:cNvCxnSpPr>
            <a:stCxn id="15" idx="0"/>
            <a:endCxn id="8" idx="1"/>
          </p:cNvCxnSpPr>
          <p:nvPr/>
        </p:nvCxnSpPr>
        <p:spPr>
          <a:xfrm rot="5400000" flipH="1" flipV="1">
            <a:off x="4699735" y="1274675"/>
            <a:ext cx="579499" cy="1049489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20</Words>
  <Application>Microsoft Macintosh PowerPoint</Application>
  <PresentationFormat>Diavoorstelling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80</cp:revision>
  <dcterms:created xsi:type="dcterms:W3CDTF">2015-05-19T21:06:53Z</dcterms:created>
  <dcterms:modified xsi:type="dcterms:W3CDTF">2015-07-11T10:41:17Z</dcterms:modified>
</cp:coreProperties>
</file>