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24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t>19/05/15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t>19/05/15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t>19/05/15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t>19/05/15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t>19/05/15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t>19/05/15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t>19/05/15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t>19/05/15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t>19/05/15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t>19/05/15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t>19/05/15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t>19/05/15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geronde rechthoek 7"/>
          <p:cNvSpPr/>
          <p:nvPr/>
        </p:nvSpPr>
        <p:spPr>
          <a:xfrm>
            <a:off x="3450095" y="9961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MainWindow</a:t>
            </a:r>
            <a:endParaRPr lang="nl-NL" dirty="0"/>
          </a:p>
        </p:txBody>
      </p:sp>
      <p:sp>
        <p:nvSpPr>
          <p:cNvPr id="9" name="Afgeronde rechthoek 8"/>
          <p:cNvSpPr/>
          <p:nvPr/>
        </p:nvSpPr>
        <p:spPr>
          <a:xfrm>
            <a:off x="89653" y="371539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DataType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-2138399" y="3536709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Argument</a:t>
            </a:r>
            <a:endParaRPr lang="nl-NL" dirty="0"/>
          </a:p>
        </p:txBody>
      </p:sp>
      <p:sp>
        <p:nvSpPr>
          <p:cNvPr id="11" name="Afgeronde rechthoek 10"/>
          <p:cNvSpPr/>
          <p:nvPr/>
        </p:nvSpPr>
        <p:spPr>
          <a:xfrm>
            <a:off x="2361102" y="4171489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PortPair</a:t>
            </a:r>
            <a:endParaRPr lang="nl-NL" dirty="0"/>
          </a:p>
        </p:txBody>
      </p:sp>
      <p:sp>
        <p:nvSpPr>
          <p:cNvPr id="12" name="Afgeronde rechthoek 11"/>
          <p:cNvSpPr/>
          <p:nvPr/>
        </p:nvSpPr>
        <p:spPr>
          <a:xfrm>
            <a:off x="2361102" y="5000570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4789189" y="5000570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Link</a:t>
            </a:r>
            <a:endParaRPr lang="nl-NL" dirty="0"/>
          </a:p>
        </p:txBody>
      </p:sp>
      <p:sp>
        <p:nvSpPr>
          <p:cNvPr id="14" name="Afgeronde rechthoek 13"/>
          <p:cNvSpPr/>
          <p:nvPr/>
        </p:nvSpPr>
        <p:spPr>
          <a:xfrm>
            <a:off x="2361102" y="32692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3450095" y="189670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NodeEditor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679791" y="1969273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NodeSetting</a:t>
            </a:r>
            <a:endParaRPr lang="nl-NL" dirty="0"/>
          </a:p>
        </p:txBody>
      </p:sp>
      <p:sp>
        <p:nvSpPr>
          <p:cNvPr id="17" name="Afgeronde rechthoek 16"/>
          <p:cNvSpPr/>
          <p:nvPr/>
        </p:nvSpPr>
        <p:spPr>
          <a:xfrm>
            <a:off x="6884609" y="189670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NodeListView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-262409" y="9961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NodeLibrary</a:t>
            </a:r>
            <a:endParaRPr lang="nl-NL" dirty="0"/>
          </a:p>
        </p:txBody>
      </p:sp>
      <p:sp>
        <p:nvSpPr>
          <p:cNvPr id="19" name="Afgeronde rechthoek 18"/>
          <p:cNvSpPr/>
          <p:nvPr/>
        </p:nvSpPr>
        <p:spPr>
          <a:xfrm>
            <a:off x="6884609" y="3636540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NodeTreeItem</a:t>
            </a:r>
            <a:endParaRPr lang="nl-NL" dirty="0"/>
          </a:p>
        </p:txBody>
      </p:sp>
      <p:sp>
        <p:nvSpPr>
          <p:cNvPr id="20" name="Afgeronde rechthoek 19"/>
          <p:cNvSpPr/>
          <p:nvPr/>
        </p:nvSpPr>
        <p:spPr>
          <a:xfrm>
            <a:off x="6884609" y="276859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NodeTreeModel</a:t>
            </a:r>
            <a:endParaRPr lang="nl-NL" dirty="0"/>
          </a:p>
        </p:txBody>
      </p:sp>
      <p:sp>
        <p:nvSpPr>
          <p:cNvPr id="21" name="Afgeronde rechthoek 20"/>
          <p:cNvSpPr/>
          <p:nvPr/>
        </p:nvSpPr>
        <p:spPr>
          <a:xfrm>
            <a:off x="-2578010" y="996135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Singleton</a:t>
            </a:r>
            <a:endParaRPr lang="nl-NL" dirty="0"/>
          </a:p>
        </p:txBody>
      </p:sp>
      <p:sp>
        <p:nvSpPr>
          <p:cNvPr id="22" name="Afgeronde rechthoek 21"/>
          <p:cNvSpPr/>
          <p:nvPr/>
        </p:nvSpPr>
        <p:spPr>
          <a:xfrm>
            <a:off x="-2146809" y="5388997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Preferences</a:t>
            </a:r>
            <a:endParaRPr lang="nl-NL" dirty="0"/>
          </a:p>
        </p:txBody>
      </p:sp>
      <p:sp>
        <p:nvSpPr>
          <p:cNvPr id="25" name="Afgeronde rechthoek 24"/>
          <p:cNvSpPr/>
          <p:nvPr/>
        </p:nvSpPr>
        <p:spPr>
          <a:xfrm>
            <a:off x="3450095" y="79371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</a:t>
            </a:r>
            <a:endParaRPr lang="nl-NL" dirty="0"/>
          </a:p>
        </p:txBody>
      </p:sp>
      <p:cxnSp>
        <p:nvCxnSpPr>
          <p:cNvPr id="27" name="Rechte verbindingslijn 26"/>
          <p:cNvCxnSpPr>
            <a:stCxn id="25" idx="2"/>
            <a:endCxn id="8" idx="0"/>
          </p:cNvCxnSpPr>
          <p:nvPr/>
        </p:nvCxnSpPr>
        <p:spPr>
          <a:xfrm>
            <a:off x="4392295" y="614320"/>
            <a:ext cx="0" cy="381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>
            <a:stCxn id="8" idx="1"/>
            <a:endCxn id="18" idx="3"/>
          </p:cNvCxnSpPr>
          <p:nvPr/>
        </p:nvCxnSpPr>
        <p:spPr>
          <a:xfrm flipH="1">
            <a:off x="1621991" y="1263610"/>
            <a:ext cx="1828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8" idx="2"/>
          </p:cNvCxnSpPr>
          <p:nvPr/>
        </p:nvCxnSpPr>
        <p:spPr>
          <a:xfrm>
            <a:off x="4392295" y="1531084"/>
            <a:ext cx="0" cy="537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8" idx="3"/>
            <a:endCxn id="17" idx="1"/>
          </p:cNvCxnSpPr>
          <p:nvPr/>
        </p:nvCxnSpPr>
        <p:spPr>
          <a:xfrm>
            <a:off x="5334495" y="1263610"/>
            <a:ext cx="1550114" cy="9005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bogen verbindingslijn 36"/>
          <p:cNvCxnSpPr>
            <a:stCxn id="8" idx="3"/>
            <a:endCxn id="20" idx="1"/>
          </p:cNvCxnSpPr>
          <p:nvPr/>
        </p:nvCxnSpPr>
        <p:spPr>
          <a:xfrm>
            <a:off x="5334495" y="1263610"/>
            <a:ext cx="1550114" cy="177245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bogen verbindingslijn 38"/>
          <p:cNvCxnSpPr>
            <a:stCxn id="8" idx="1"/>
          </p:cNvCxnSpPr>
          <p:nvPr/>
        </p:nvCxnSpPr>
        <p:spPr>
          <a:xfrm rot="10800000" flipV="1">
            <a:off x="2902857" y="1263610"/>
            <a:ext cx="547238" cy="20399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5400000">
            <a:off x="3429007" y="2305946"/>
            <a:ext cx="837585" cy="108899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</p:cNvCxnSpPr>
          <p:nvPr/>
        </p:nvCxnSpPr>
        <p:spPr>
          <a:xfrm>
            <a:off x="5334495" y="2164176"/>
            <a:ext cx="1550114" cy="978517"/>
          </a:xfrm>
          <a:prstGeom prst="bentConnector3">
            <a:avLst>
              <a:gd name="adj1" fmla="val 343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2"/>
            <a:endCxn id="13" idx="0"/>
          </p:cNvCxnSpPr>
          <p:nvPr/>
        </p:nvCxnSpPr>
        <p:spPr>
          <a:xfrm rot="16200000" flipH="1">
            <a:off x="3777382" y="3046563"/>
            <a:ext cx="2568920" cy="133909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endCxn id="12" idx="3"/>
          </p:cNvCxnSpPr>
          <p:nvPr/>
        </p:nvCxnSpPr>
        <p:spPr>
          <a:xfrm rot="5400000">
            <a:off x="3104762" y="3980510"/>
            <a:ext cx="2428275" cy="14679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57"/>
          <p:cNvCxnSpPr/>
          <p:nvPr/>
        </p:nvCxnSpPr>
        <p:spPr>
          <a:xfrm>
            <a:off x="4245502" y="5450241"/>
            <a:ext cx="5436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bogen verbindingslijn 61"/>
          <p:cNvCxnSpPr>
            <a:stCxn id="14" idx="1"/>
            <a:endCxn id="9" idx="3"/>
          </p:cNvCxnSpPr>
          <p:nvPr/>
        </p:nvCxnSpPr>
        <p:spPr>
          <a:xfrm rot="10800000" flipV="1">
            <a:off x="1974054" y="3536710"/>
            <a:ext cx="387049" cy="44615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bogen verbindingslijn 63"/>
          <p:cNvCxnSpPr>
            <a:stCxn id="14" idx="3"/>
          </p:cNvCxnSpPr>
          <p:nvPr/>
        </p:nvCxnSpPr>
        <p:spPr>
          <a:xfrm>
            <a:off x="4245502" y="3536710"/>
            <a:ext cx="1802117" cy="1463860"/>
          </a:xfrm>
          <a:prstGeom prst="bentConnector3">
            <a:avLst>
              <a:gd name="adj1" fmla="val 1003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3"/>
          </p:cNvCxnSpPr>
          <p:nvPr/>
        </p:nvCxnSpPr>
        <p:spPr>
          <a:xfrm>
            <a:off x="2564191" y="2236748"/>
            <a:ext cx="193523" cy="10324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bogen verbindingslijn 69"/>
          <p:cNvCxnSpPr>
            <a:endCxn id="12" idx="1"/>
          </p:cNvCxnSpPr>
          <p:nvPr/>
        </p:nvCxnSpPr>
        <p:spPr>
          <a:xfrm rot="5400000">
            <a:off x="1730717" y="4434571"/>
            <a:ext cx="1463859" cy="203088"/>
          </a:xfrm>
          <a:prstGeom prst="bentConnector4">
            <a:avLst>
              <a:gd name="adj1" fmla="val 16903"/>
              <a:gd name="adj2" fmla="val 1946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3303302" y="3804184"/>
            <a:ext cx="0" cy="367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1"/>
            <a:endCxn id="21" idx="3"/>
          </p:cNvCxnSpPr>
          <p:nvPr/>
        </p:nvCxnSpPr>
        <p:spPr>
          <a:xfrm rot="10800000">
            <a:off x="-693609" y="1263610"/>
            <a:ext cx="431201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endCxn id="10" idx="0"/>
          </p:cNvCxnSpPr>
          <p:nvPr/>
        </p:nvCxnSpPr>
        <p:spPr>
          <a:xfrm rot="5400000">
            <a:off x="-1449721" y="1784606"/>
            <a:ext cx="2005625" cy="1498580"/>
          </a:xfrm>
          <a:prstGeom prst="bentConnector3">
            <a:avLst>
              <a:gd name="adj1" fmla="val 234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/>
          <p:nvPr/>
        </p:nvCxnSpPr>
        <p:spPr>
          <a:xfrm rot="16200000" flipH="1">
            <a:off x="-626488" y="2617189"/>
            <a:ext cx="2184308" cy="1209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2"/>
            <a:endCxn id="16" idx="0"/>
          </p:cNvCxnSpPr>
          <p:nvPr/>
        </p:nvCxnSpPr>
        <p:spPr>
          <a:xfrm rot="16200000" flipH="1">
            <a:off x="931797" y="1279078"/>
            <a:ext cx="438189" cy="9422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bogen verbindingslijn 92"/>
          <p:cNvCxnSpPr>
            <a:stCxn id="20" idx="0"/>
            <a:endCxn id="17" idx="2"/>
          </p:cNvCxnSpPr>
          <p:nvPr/>
        </p:nvCxnSpPr>
        <p:spPr>
          <a:xfrm rot="5400000" flipH="1" flipV="1">
            <a:off x="7658339" y="2600121"/>
            <a:ext cx="336941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bogen verbindingslijn 94"/>
          <p:cNvCxnSpPr>
            <a:stCxn id="16" idx="2"/>
            <a:endCxn id="9" idx="0"/>
          </p:cNvCxnSpPr>
          <p:nvPr/>
        </p:nvCxnSpPr>
        <p:spPr>
          <a:xfrm rot="5400000">
            <a:off x="721338" y="2814737"/>
            <a:ext cx="1211169" cy="59013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1"/>
          </p:cNvCxnSpPr>
          <p:nvPr/>
        </p:nvCxnSpPr>
        <p:spPr>
          <a:xfrm rot="10800000" flipV="1">
            <a:off x="-822479" y="2236747"/>
            <a:ext cx="1502270" cy="1299961"/>
          </a:xfrm>
          <a:prstGeom prst="bentConnector3">
            <a:avLst>
              <a:gd name="adj1" fmla="val 999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Rechte verbindingslijn 108"/>
          <p:cNvCxnSpPr>
            <a:stCxn id="20" idx="2"/>
            <a:endCxn id="19" idx="0"/>
          </p:cNvCxnSpPr>
          <p:nvPr/>
        </p:nvCxnSpPr>
        <p:spPr>
          <a:xfrm>
            <a:off x="7826809" y="3303540"/>
            <a:ext cx="0" cy="333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endCxn id="19" idx="2"/>
          </p:cNvCxnSpPr>
          <p:nvPr/>
        </p:nvCxnSpPr>
        <p:spPr>
          <a:xfrm flipV="1">
            <a:off x="4245502" y="4171489"/>
            <a:ext cx="3581307" cy="14651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</p:cNvCxnSpPr>
          <p:nvPr/>
        </p:nvCxnSpPr>
        <p:spPr>
          <a:xfrm rot="10800000">
            <a:off x="4245503" y="3410857"/>
            <a:ext cx="2639107" cy="493158"/>
          </a:xfrm>
          <a:prstGeom prst="bentConnector3">
            <a:avLst>
              <a:gd name="adj1" fmla="val 156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bogen verbindingslijn 115"/>
          <p:cNvCxnSpPr/>
          <p:nvPr/>
        </p:nvCxnSpPr>
        <p:spPr>
          <a:xfrm flipV="1">
            <a:off x="4245502" y="3269235"/>
            <a:ext cx="2639107" cy="3430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bogen verbindingslijn 117"/>
          <p:cNvCxnSpPr>
            <a:stCxn id="20" idx="3"/>
            <a:endCxn id="11" idx="3"/>
          </p:cNvCxnSpPr>
          <p:nvPr/>
        </p:nvCxnSpPr>
        <p:spPr>
          <a:xfrm flipH="1">
            <a:off x="4245502" y="3036066"/>
            <a:ext cx="4523507" cy="1402898"/>
          </a:xfrm>
          <a:prstGeom prst="bentConnector3">
            <a:avLst>
              <a:gd name="adj1" fmla="val -505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3156236" y="4853504"/>
            <a:ext cx="294132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Gebogen verbindingslijn 139"/>
          <p:cNvCxnSpPr/>
          <p:nvPr/>
        </p:nvCxnSpPr>
        <p:spPr>
          <a:xfrm rot="10800000">
            <a:off x="4245503" y="4559915"/>
            <a:ext cx="543687" cy="82908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1"/>
          </p:cNvCxnSpPr>
          <p:nvPr/>
        </p:nvCxnSpPr>
        <p:spPr>
          <a:xfrm rot="10800000">
            <a:off x="-2296695" y="1531084"/>
            <a:ext cx="149886" cy="4125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endCxn id="9" idx="2"/>
          </p:cNvCxnSpPr>
          <p:nvPr/>
        </p:nvCxnSpPr>
        <p:spPr>
          <a:xfrm rot="10800000" flipV="1">
            <a:off x="1031854" y="4171488"/>
            <a:ext cx="6999385" cy="78851"/>
          </a:xfrm>
          <a:prstGeom prst="bentConnector4">
            <a:avLst>
              <a:gd name="adj1" fmla="val -278"/>
              <a:gd name="adj2" fmla="val 24147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/>
          <p:nvPr/>
        </p:nvCxnSpPr>
        <p:spPr>
          <a:xfrm rot="10800000" flipV="1">
            <a:off x="-556380" y="3410856"/>
            <a:ext cx="2917483" cy="125851"/>
          </a:xfrm>
          <a:prstGeom prst="bentConnector3">
            <a:avLst>
              <a:gd name="adj1" fmla="val 10016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6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</Words>
  <Application>Microsoft Macintosh PowerPoint</Application>
  <PresentationFormat>Diavoorstelling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8</cp:revision>
  <dcterms:created xsi:type="dcterms:W3CDTF">2015-05-19T21:06:53Z</dcterms:created>
  <dcterms:modified xsi:type="dcterms:W3CDTF">2015-05-19T22:03:04Z</dcterms:modified>
</cp:coreProperties>
</file>