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20-5-2015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83310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20-5-2015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5476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20-5-2015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83221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20-5-2015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068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20-5-2015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03216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20-5-2015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4946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20-5-2015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2211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20-5-2015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32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20-5-2015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615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20-5-2015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5641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20-5-2015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124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9E74-5774-F145-AC14-13E3AE904401}" type="datetimeFigureOut">
              <a:rPr lang="nl-NL" smtClean="0"/>
              <a:pPr/>
              <a:t>20-5-2015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7829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geronde rechthoek 7"/>
          <p:cNvSpPr/>
          <p:nvPr/>
        </p:nvSpPr>
        <p:spPr>
          <a:xfrm>
            <a:off x="3450095" y="996135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MainWindow</a:t>
            </a:r>
            <a:endParaRPr lang="nl-NL" dirty="0"/>
          </a:p>
        </p:txBody>
      </p:sp>
      <p:sp>
        <p:nvSpPr>
          <p:cNvPr id="9" name="Afgeronde rechthoek 8"/>
          <p:cNvSpPr/>
          <p:nvPr/>
        </p:nvSpPr>
        <p:spPr>
          <a:xfrm>
            <a:off x="89653" y="3715391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DataType</a:t>
            </a:r>
            <a:endParaRPr lang="nl-NL" dirty="0"/>
          </a:p>
        </p:txBody>
      </p:sp>
      <p:sp>
        <p:nvSpPr>
          <p:cNvPr id="10" name="Afgeronde rechthoek 9"/>
          <p:cNvSpPr/>
          <p:nvPr/>
        </p:nvSpPr>
        <p:spPr>
          <a:xfrm>
            <a:off x="-2138399" y="3536709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Argument</a:t>
            </a:r>
            <a:endParaRPr lang="nl-NL" dirty="0"/>
          </a:p>
        </p:txBody>
      </p:sp>
      <p:sp>
        <p:nvSpPr>
          <p:cNvPr id="11" name="Afgeronde rechthoek 10"/>
          <p:cNvSpPr/>
          <p:nvPr/>
        </p:nvSpPr>
        <p:spPr>
          <a:xfrm>
            <a:off x="2361102" y="4171489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PortPair</a:t>
            </a:r>
            <a:endParaRPr lang="nl-NL" dirty="0"/>
          </a:p>
        </p:txBody>
      </p:sp>
      <p:sp>
        <p:nvSpPr>
          <p:cNvPr id="12" name="Afgeronde rechthoek 11"/>
          <p:cNvSpPr/>
          <p:nvPr/>
        </p:nvSpPr>
        <p:spPr>
          <a:xfrm>
            <a:off x="2361102" y="5000570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Port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4789189" y="5000570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Link</a:t>
            </a:r>
            <a:endParaRPr lang="nl-NL" dirty="0"/>
          </a:p>
        </p:txBody>
      </p:sp>
      <p:sp>
        <p:nvSpPr>
          <p:cNvPr id="14" name="Afgeronde rechthoek 13"/>
          <p:cNvSpPr/>
          <p:nvPr/>
        </p:nvSpPr>
        <p:spPr>
          <a:xfrm>
            <a:off x="2361102" y="3269235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Node</a:t>
            </a:r>
          </a:p>
        </p:txBody>
      </p:sp>
      <p:sp>
        <p:nvSpPr>
          <p:cNvPr id="15" name="Afgeronde rechthoek 14"/>
          <p:cNvSpPr/>
          <p:nvPr/>
        </p:nvSpPr>
        <p:spPr>
          <a:xfrm>
            <a:off x="3450095" y="1896701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NodeEditor</a:t>
            </a:r>
            <a:endParaRPr lang="nl-NL" dirty="0"/>
          </a:p>
        </p:txBody>
      </p:sp>
      <p:sp>
        <p:nvSpPr>
          <p:cNvPr id="16" name="Afgeronde rechthoek 15"/>
          <p:cNvSpPr/>
          <p:nvPr/>
        </p:nvSpPr>
        <p:spPr>
          <a:xfrm>
            <a:off x="679791" y="1969273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NodeSetting</a:t>
            </a:r>
            <a:endParaRPr lang="nl-NL" dirty="0"/>
          </a:p>
        </p:txBody>
      </p:sp>
      <p:sp>
        <p:nvSpPr>
          <p:cNvPr id="17" name="Afgeronde rechthoek 16"/>
          <p:cNvSpPr/>
          <p:nvPr/>
        </p:nvSpPr>
        <p:spPr>
          <a:xfrm>
            <a:off x="6878259" y="996135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NodeListView</a:t>
            </a:r>
            <a:endParaRPr lang="nl-NL" dirty="0"/>
          </a:p>
        </p:txBody>
      </p:sp>
      <p:sp>
        <p:nvSpPr>
          <p:cNvPr id="18" name="Afgeronde rechthoek 17"/>
          <p:cNvSpPr/>
          <p:nvPr/>
        </p:nvSpPr>
        <p:spPr>
          <a:xfrm>
            <a:off x="-262409" y="996135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NodeLibrary</a:t>
            </a:r>
            <a:endParaRPr lang="nl-NL" dirty="0"/>
          </a:p>
        </p:txBody>
      </p:sp>
      <p:sp>
        <p:nvSpPr>
          <p:cNvPr id="19" name="Afgeronde rechthoek 18"/>
          <p:cNvSpPr/>
          <p:nvPr/>
        </p:nvSpPr>
        <p:spPr>
          <a:xfrm>
            <a:off x="6871909" y="2587775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NodeTreeItem</a:t>
            </a:r>
            <a:endParaRPr lang="nl-NL" dirty="0"/>
          </a:p>
        </p:txBody>
      </p:sp>
      <p:sp>
        <p:nvSpPr>
          <p:cNvPr id="20" name="Afgeronde rechthoek 19"/>
          <p:cNvSpPr/>
          <p:nvPr/>
        </p:nvSpPr>
        <p:spPr>
          <a:xfrm>
            <a:off x="6878259" y="1701799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NodeTreeModel</a:t>
            </a:r>
            <a:endParaRPr lang="nl-NL" dirty="0"/>
          </a:p>
        </p:txBody>
      </p:sp>
      <p:sp>
        <p:nvSpPr>
          <p:cNvPr id="21" name="Afgeronde rechthoek 20"/>
          <p:cNvSpPr/>
          <p:nvPr/>
        </p:nvSpPr>
        <p:spPr>
          <a:xfrm>
            <a:off x="-2578010" y="996133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Singleton</a:t>
            </a:r>
            <a:endParaRPr lang="nl-NL" dirty="0"/>
          </a:p>
        </p:txBody>
      </p:sp>
      <p:sp>
        <p:nvSpPr>
          <p:cNvPr id="22" name="Afgeronde rechthoek 21"/>
          <p:cNvSpPr/>
          <p:nvPr/>
        </p:nvSpPr>
        <p:spPr>
          <a:xfrm>
            <a:off x="-2578009" y="0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Preferences</a:t>
            </a:r>
            <a:endParaRPr lang="nl-NL" dirty="0"/>
          </a:p>
        </p:txBody>
      </p:sp>
      <p:sp>
        <p:nvSpPr>
          <p:cNvPr id="25" name="Afgeronde rechthoek 24"/>
          <p:cNvSpPr/>
          <p:nvPr/>
        </p:nvSpPr>
        <p:spPr>
          <a:xfrm>
            <a:off x="3450095" y="79371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main</a:t>
            </a:r>
            <a:endParaRPr lang="nl-NL" dirty="0"/>
          </a:p>
        </p:txBody>
      </p:sp>
      <p:cxnSp>
        <p:nvCxnSpPr>
          <p:cNvPr id="27" name="Rechte verbindingslijn 26"/>
          <p:cNvCxnSpPr>
            <a:stCxn id="25" idx="2"/>
            <a:endCxn id="8" idx="0"/>
          </p:cNvCxnSpPr>
          <p:nvPr/>
        </p:nvCxnSpPr>
        <p:spPr>
          <a:xfrm>
            <a:off x="4392295" y="614320"/>
            <a:ext cx="0" cy="381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>
            <a:stCxn id="8" idx="2"/>
            <a:endCxn id="15" idx="0"/>
          </p:cNvCxnSpPr>
          <p:nvPr/>
        </p:nvCxnSpPr>
        <p:spPr>
          <a:xfrm>
            <a:off x="4392295" y="1531084"/>
            <a:ext cx="0" cy="365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bogen verbindingslijn 32"/>
          <p:cNvCxnSpPr>
            <a:stCxn id="8" idx="3"/>
            <a:endCxn id="17" idx="1"/>
          </p:cNvCxnSpPr>
          <p:nvPr/>
        </p:nvCxnSpPr>
        <p:spPr>
          <a:xfrm>
            <a:off x="5334495" y="1263610"/>
            <a:ext cx="1543764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bogen verbindingslijn 36"/>
          <p:cNvCxnSpPr/>
          <p:nvPr/>
        </p:nvCxnSpPr>
        <p:spPr>
          <a:xfrm>
            <a:off x="5334495" y="1408176"/>
            <a:ext cx="1543764" cy="4885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bogen verbindingslijn 38"/>
          <p:cNvCxnSpPr>
            <a:stCxn id="8" idx="1"/>
          </p:cNvCxnSpPr>
          <p:nvPr/>
        </p:nvCxnSpPr>
        <p:spPr>
          <a:xfrm rot="10800000" flipV="1">
            <a:off x="2902857" y="1263609"/>
            <a:ext cx="547239" cy="20056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>
            <a:endCxn id="14" idx="0"/>
          </p:cNvCxnSpPr>
          <p:nvPr/>
        </p:nvCxnSpPr>
        <p:spPr>
          <a:xfrm rot="5400000">
            <a:off x="3281115" y="2453838"/>
            <a:ext cx="837584" cy="79321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bogen verbindingslijn 42"/>
          <p:cNvCxnSpPr>
            <a:stCxn id="15" idx="3"/>
            <a:endCxn id="20" idx="1"/>
          </p:cNvCxnSpPr>
          <p:nvPr/>
        </p:nvCxnSpPr>
        <p:spPr>
          <a:xfrm flipV="1">
            <a:off x="5334495" y="1969274"/>
            <a:ext cx="1543764" cy="1949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bogen verbindingslijn 47"/>
          <p:cNvCxnSpPr>
            <a:endCxn id="13" idx="0"/>
          </p:cNvCxnSpPr>
          <p:nvPr/>
        </p:nvCxnSpPr>
        <p:spPr>
          <a:xfrm rot="16200000" flipH="1">
            <a:off x="4082117" y="3351297"/>
            <a:ext cx="2568923" cy="7296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bogen verbindingslijn 54"/>
          <p:cNvCxnSpPr>
            <a:stCxn id="15" idx="2"/>
            <a:endCxn id="12" idx="3"/>
          </p:cNvCxnSpPr>
          <p:nvPr/>
        </p:nvCxnSpPr>
        <p:spPr>
          <a:xfrm rot="5400000">
            <a:off x="2900702" y="3776451"/>
            <a:ext cx="2836395" cy="1467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>
            <a:off x="4245502" y="5450241"/>
            <a:ext cx="5436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bogen verbindingslijn 61"/>
          <p:cNvCxnSpPr>
            <a:stCxn id="14" idx="1"/>
            <a:endCxn id="9" idx="3"/>
          </p:cNvCxnSpPr>
          <p:nvPr/>
        </p:nvCxnSpPr>
        <p:spPr>
          <a:xfrm rot="10800000" flipV="1">
            <a:off x="1974054" y="3536710"/>
            <a:ext cx="387049" cy="446156"/>
          </a:xfrm>
          <a:prstGeom prst="bentConnector3">
            <a:avLst>
              <a:gd name="adj1" fmla="val 359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bogen verbindingslijn 67"/>
          <p:cNvCxnSpPr>
            <a:stCxn id="16" idx="3"/>
          </p:cNvCxnSpPr>
          <p:nvPr/>
        </p:nvCxnSpPr>
        <p:spPr>
          <a:xfrm>
            <a:off x="2564191" y="2236748"/>
            <a:ext cx="193523" cy="10324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14" idx="2"/>
            <a:endCxn id="11" idx="0"/>
          </p:cNvCxnSpPr>
          <p:nvPr/>
        </p:nvCxnSpPr>
        <p:spPr>
          <a:xfrm>
            <a:off x="3303302" y="3804184"/>
            <a:ext cx="0" cy="3673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bogen verbindingslijn 80"/>
          <p:cNvCxnSpPr>
            <a:stCxn id="18" idx="1"/>
            <a:endCxn id="21" idx="3"/>
          </p:cNvCxnSpPr>
          <p:nvPr/>
        </p:nvCxnSpPr>
        <p:spPr>
          <a:xfrm rot="10800000">
            <a:off x="-693609" y="1263608"/>
            <a:ext cx="431201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bogen verbindingslijn 84"/>
          <p:cNvCxnSpPr>
            <a:endCxn id="10" idx="0"/>
          </p:cNvCxnSpPr>
          <p:nvPr/>
        </p:nvCxnSpPr>
        <p:spPr>
          <a:xfrm rot="5400000">
            <a:off x="-1449721" y="1784606"/>
            <a:ext cx="2005625" cy="1498580"/>
          </a:xfrm>
          <a:prstGeom prst="bentConnector3">
            <a:avLst>
              <a:gd name="adj1" fmla="val 234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bogen verbindingslijn 86"/>
          <p:cNvCxnSpPr/>
          <p:nvPr/>
        </p:nvCxnSpPr>
        <p:spPr>
          <a:xfrm rot="16200000" flipH="1">
            <a:off x="-626488" y="2617189"/>
            <a:ext cx="2184308" cy="1209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bogen verbindingslijn 88"/>
          <p:cNvCxnSpPr>
            <a:stCxn id="18" idx="2"/>
            <a:endCxn id="16" idx="0"/>
          </p:cNvCxnSpPr>
          <p:nvPr/>
        </p:nvCxnSpPr>
        <p:spPr>
          <a:xfrm rot="16200000" flipH="1">
            <a:off x="931797" y="1279078"/>
            <a:ext cx="438189" cy="942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bogen verbindingslijn 92"/>
          <p:cNvCxnSpPr>
            <a:stCxn id="20" idx="0"/>
            <a:endCxn id="17" idx="2"/>
          </p:cNvCxnSpPr>
          <p:nvPr/>
        </p:nvCxnSpPr>
        <p:spPr>
          <a:xfrm rot="5400000" flipH="1" flipV="1">
            <a:off x="7735102" y="1616442"/>
            <a:ext cx="170715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Gebogen verbindingslijn 94"/>
          <p:cNvCxnSpPr>
            <a:stCxn id="16" idx="2"/>
            <a:endCxn id="9" idx="0"/>
          </p:cNvCxnSpPr>
          <p:nvPr/>
        </p:nvCxnSpPr>
        <p:spPr>
          <a:xfrm rot="5400000">
            <a:off x="721338" y="2814737"/>
            <a:ext cx="1211169" cy="59013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bogen verbindingslijn 101"/>
          <p:cNvCxnSpPr>
            <a:stCxn id="16" idx="1"/>
          </p:cNvCxnSpPr>
          <p:nvPr/>
        </p:nvCxnSpPr>
        <p:spPr>
          <a:xfrm rot="10800000" flipV="1">
            <a:off x="-822479" y="2236747"/>
            <a:ext cx="1502270" cy="1299961"/>
          </a:xfrm>
          <a:prstGeom prst="bentConnector3">
            <a:avLst>
              <a:gd name="adj1" fmla="val 999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stCxn id="20" idx="2"/>
            <a:endCxn id="19" idx="0"/>
          </p:cNvCxnSpPr>
          <p:nvPr/>
        </p:nvCxnSpPr>
        <p:spPr>
          <a:xfrm flipH="1">
            <a:off x="7814109" y="2236748"/>
            <a:ext cx="6350" cy="35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bogen verbindingslijn 110"/>
          <p:cNvCxnSpPr>
            <a:endCxn id="19" idx="2"/>
          </p:cNvCxnSpPr>
          <p:nvPr/>
        </p:nvCxnSpPr>
        <p:spPr>
          <a:xfrm flipV="1">
            <a:off x="4232802" y="3122724"/>
            <a:ext cx="3581307" cy="11276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bogen verbindingslijn 112"/>
          <p:cNvCxnSpPr>
            <a:stCxn id="19" idx="1"/>
            <a:endCxn id="14" idx="3"/>
          </p:cNvCxnSpPr>
          <p:nvPr/>
        </p:nvCxnSpPr>
        <p:spPr>
          <a:xfrm rot="10800000" flipV="1">
            <a:off x="4245503" y="2855250"/>
            <a:ext cx="2626407" cy="681460"/>
          </a:xfrm>
          <a:prstGeom prst="bentConnector3">
            <a:avLst>
              <a:gd name="adj1" fmla="val 13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bogen verbindingslijn 115"/>
          <p:cNvCxnSpPr/>
          <p:nvPr/>
        </p:nvCxnSpPr>
        <p:spPr>
          <a:xfrm flipV="1">
            <a:off x="4245502" y="2164176"/>
            <a:ext cx="2632757" cy="1246682"/>
          </a:xfrm>
          <a:prstGeom prst="bentConnector3">
            <a:avLst>
              <a:gd name="adj1" fmla="val 788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Gebogen verbindingslijn 117"/>
          <p:cNvCxnSpPr>
            <a:stCxn id="20" idx="3"/>
            <a:endCxn id="11" idx="3"/>
          </p:cNvCxnSpPr>
          <p:nvPr/>
        </p:nvCxnSpPr>
        <p:spPr>
          <a:xfrm flipH="1">
            <a:off x="4245502" y="1969274"/>
            <a:ext cx="4517157" cy="2469690"/>
          </a:xfrm>
          <a:prstGeom prst="bentConnector3">
            <a:avLst>
              <a:gd name="adj1" fmla="val -50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bogen verbindingslijn 121"/>
          <p:cNvCxnSpPr>
            <a:stCxn id="11" idx="2"/>
            <a:endCxn id="12" idx="0"/>
          </p:cNvCxnSpPr>
          <p:nvPr/>
        </p:nvCxnSpPr>
        <p:spPr>
          <a:xfrm rot="5400000">
            <a:off x="3156236" y="4853504"/>
            <a:ext cx="294132" cy="127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Gebogen verbindingslijn 139"/>
          <p:cNvCxnSpPr/>
          <p:nvPr/>
        </p:nvCxnSpPr>
        <p:spPr>
          <a:xfrm rot="10800000">
            <a:off x="4245503" y="4559915"/>
            <a:ext cx="543687" cy="82908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bogen verbindingslijn 143"/>
          <p:cNvCxnSpPr>
            <a:stCxn id="22" idx="2"/>
            <a:endCxn id="21" idx="0"/>
          </p:cNvCxnSpPr>
          <p:nvPr/>
        </p:nvCxnSpPr>
        <p:spPr>
          <a:xfrm rot="5400000">
            <a:off x="-1866401" y="765541"/>
            <a:ext cx="4611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bogen verbindingslijn 27"/>
          <p:cNvCxnSpPr>
            <a:endCxn id="9" idx="2"/>
          </p:cNvCxnSpPr>
          <p:nvPr/>
        </p:nvCxnSpPr>
        <p:spPr>
          <a:xfrm rot="10800000" flipV="1">
            <a:off x="1031853" y="3122724"/>
            <a:ext cx="6999386" cy="1127616"/>
          </a:xfrm>
          <a:prstGeom prst="bentConnector4">
            <a:avLst>
              <a:gd name="adj1" fmla="val 942"/>
              <a:gd name="adj2" fmla="val 27272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bogen verbindingslijn 34"/>
          <p:cNvCxnSpPr/>
          <p:nvPr/>
        </p:nvCxnSpPr>
        <p:spPr>
          <a:xfrm rot="10800000" flipV="1">
            <a:off x="-556380" y="3410856"/>
            <a:ext cx="2917483" cy="125851"/>
          </a:xfrm>
          <a:prstGeom prst="bentConnector3">
            <a:avLst>
              <a:gd name="adj1" fmla="val 10016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8" idx="3"/>
          </p:cNvCxnSpPr>
          <p:nvPr/>
        </p:nvCxnSpPr>
        <p:spPr>
          <a:xfrm flipV="1">
            <a:off x="1621991" y="1133856"/>
            <a:ext cx="1828104" cy="129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hape 162"/>
          <p:cNvCxnSpPr>
            <a:endCxn id="12" idx="2"/>
          </p:cNvCxnSpPr>
          <p:nvPr/>
        </p:nvCxnSpPr>
        <p:spPr>
          <a:xfrm rot="16200000" flipH="1">
            <a:off x="2164843" y="4397059"/>
            <a:ext cx="1731333" cy="545586"/>
          </a:xfrm>
          <a:prstGeom prst="bentConnector5">
            <a:avLst>
              <a:gd name="adj1" fmla="val 16772"/>
              <a:gd name="adj2" fmla="val -113530"/>
              <a:gd name="adj3" fmla="val 10902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074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Office-thema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van Mourik</dc:creator>
  <cp:lastModifiedBy>Tim van Mourik</cp:lastModifiedBy>
  <cp:revision>15</cp:revision>
  <dcterms:created xsi:type="dcterms:W3CDTF">2015-05-19T21:06:53Z</dcterms:created>
  <dcterms:modified xsi:type="dcterms:W3CDTF">2015-05-20T14:35:15Z</dcterms:modified>
</cp:coreProperties>
</file>