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642" y="-4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Klik om de 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13-7-2015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83310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13-7-2015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547624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13-7-2015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383221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13-7-2015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40682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13-7-2015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4032166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13-7-2015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49468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13-7-2015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22110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13-7-2015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326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13-7-2015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46156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13-7-2015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3656418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13-7-2015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51241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09E74-5774-F145-AC14-13E3AE904401}" type="datetimeFigureOut">
              <a:rPr lang="nl-NL" smtClean="0"/>
              <a:pPr/>
              <a:t>13-7-2015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9DADF-35B0-8442-AF3F-7D54891C5B2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3782918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>
          <a:xfrm>
            <a:off x="-178485" y="1939925"/>
            <a:ext cx="3582521" cy="37052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3648595" y="1939925"/>
            <a:ext cx="6292847" cy="37052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fgeronde rechthoek 7"/>
          <p:cNvSpPr/>
          <p:nvPr/>
        </p:nvSpPr>
        <p:spPr>
          <a:xfrm>
            <a:off x="5514229" y="1354908"/>
            <a:ext cx="1529460" cy="309521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MainWindow</a:t>
            </a:r>
            <a:endParaRPr lang="nl-NL" sz="1400" dirty="0"/>
          </a:p>
        </p:txBody>
      </p:sp>
      <p:sp>
        <p:nvSpPr>
          <p:cNvPr id="9" name="Afgeronde rechthoek 8"/>
          <p:cNvSpPr/>
          <p:nvPr/>
        </p:nvSpPr>
        <p:spPr>
          <a:xfrm>
            <a:off x="1773681" y="3958183"/>
            <a:ext cx="1529460" cy="30952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DataType</a:t>
            </a:r>
            <a:endParaRPr lang="nl-NL" sz="1400" dirty="0"/>
          </a:p>
        </p:txBody>
      </p:sp>
      <p:sp>
        <p:nvSpPr>
          <p:cNvPr id="10" name="Afgeronde rechthoek 9"/>
          <p:cNvSpPr/>
          <p:nvPr/>
        </p:nvSpPr>
        <p:spPr>
          <a:xfrm>
            <a:off x="1773682" y="3172853"/>
            <a:ext cx="1529460" cy="30952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smtClean="0"/>
              <a:t>Argument</a:t>
            </a:r>
            <a:endParaRPr lang="nl-NL" sz="1400" dirty="0"/>
          </a:p>
        </p:txBody>
      </p:sp>
      <p:sp>
        <p:nvSpPr>
          <p:cNvPr id="11" name="Afgeronde rechthoek 10"/>
          <p:cNvSpPr/>
          <p:nvPr/>
        </p:nvSpPr>
        <p:spPr>
          <a:xfrm>
            <a:off x="3759722" y="3507915"/>
            <a:ext cx="1529460" cy="309521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PortPair</a:t>
            </a:r>
            <a:endParaRPr lang="nl-NL" sz="1400" dirty="0"/>
          </a:p>
        </p:txBody>
      </p:sp>
      <p:sp>
        <p:nvSpPr>
          <p:cNvPr id="12" name="Afgeronde rechthoek 11"/>
          <p:cNvSpPr/>
          <p:nvPr/>
        </p:nvSpPr>
        <p:spPr>
          <a:xfrm>
            <a:off x="3757931" y="4175071"/>
            <a:ext cx="1529460" cy="309521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smtClean="0"/>
              <a:t>Port</a:t>
            </a:r>
          </a:p>
        </p:txBody>
      </p:sp>
      <p:sp>
        <p:nvSpPr>
          <p:cNvPr id="13" name="Afgeronde rechthoek 12"/>
          <p:cNvSpPr/>
          <p:nvPr/>
        </p:nvSpPr>
        <p:spPr>
          <a:xfrm>
            <a:off x="3757932" y="4793747"/>
            <a:ext cx="1529460" cy="309521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smtClean="0"/>
              <a:t>Link</a:t>
            </a:r>
            <a:endParaRPr lang="nl-NL" sz="1400" dirty="0"/>
          </a:p>
        </p:txBody>
      </p:sp>
      <p:sp>
        <p:nvSpPr>
          <p:cNvPr id="14" name="Afgeronde rechthoek 13"/>
          <p:cNvSpPr/>
          <p:nvPr/>
        </p:nvSpPr>
        <p:spPr>
          <a:xfrm>
            <a:off x="3759722" y="2794777"/>
            <a:ext cx="1529460" cy="309521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smtClean="0"/>
              <a:t>Node</a:t>
            </a:r>
          </a:p>
        </p:txBody>
      </p:sp>
      <p:sp>
        <p:nvSpPr>
          <p:cNvPr id="15" name="Afgeronde rechthoek 14"/>
          <p:cNvSpPr/>
          <p:nvPr/>
        </p:nvSpPr>
        <p:spPr>
          <a:xfrm>
            <a:off x="3757930" y="2089168"/>
            <a:ext cx="1529460" cy="30952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NodeEditor</a:t>
            </a:r>
            <a:endParaRPr lang="nl-NL" sz="1400" dirty="0"/>
          </a:p>
        </p:txBody>
      </p:sp>
      <p:sp>
        <p:nvSpPr>
          <p:cNvPr id="16" name="Afgeronde rechthoek 15"/>
          <p:cNvSpPr/>
          <p:nvPr/>
        </p:nvSpPr>
        <p:spPr>
          <a:xfrm>
            <a:off x="1773680" y="2396561"/>
            <a:ext cx="1529460" cy="30952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NodeSetting</a:t>
            </a:r>
            <a:endParaRPr lang="nl-NL" sz="1400" dirty="0"/>
          </a:p>
        </p:txBody>
      </p:sp>
      <p:sp>
        <p:nvSpPr>
          <p:cNvPr id="18" name="Afgeronde rechthoek 17"/>
          <p:cNvSpPr/>
          <p:nvPr/>
        </p:nvSpPr>
        <p:spPr>
          <a:xfrm>
            <a:off x="34837" y="3173233"/>
            <a:ext cx="1529460" cy="309521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NodeLibrary</a:t>
            </a:r>
            <a:endParaRPr lang="nl-NL" sz="1400" dirty="0"/>
          </a:p>
        </p:txBody>
      </p:sp>
      <p:sp>
        <p:nvSpPr>
          <p:cNvPr id="19" name="Afgeronde rechthoek 18"/>
          <p:cNvSpPr/>
          <p:nvPr/>
        </p:nvSpPr>
        <p:spPr>
          <a:xfrm>
            <a:off x="5520579" y="2794776"/>
            <a:ext cx="1529460" cy="30952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NodeTreeItem</a:t>
            </a:r>
            <a:endParaRPr lang="nl-NL" sz="1400" dirty="0"/>
          </a:p>
        </p:txBody>
      </p:sp>
      <p:sp>
        <p:nvSpPr>
          <p:cNvPr id="20" name="Afgeronde rechthoek 19"/>
          <p:cNvSpPr/>
          <p:nvPr/>
        </p:nvSpPr>
        <p:spPr>
          <a:xfrm>
            <a:off x="5520580" y="2089166"/>
            <a:ext cx="1529460" cy="30952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NodeTreeEditor</a:t>
            </a:r>
            <a:endParaRPr lang="nl-NL" sz="1400" dirty="0"/>
          </a:p>
        </p:txBody>
      </p:sp>
      <p:sp>
        <p:nvSpPr>
          <p:cNvPr id="21" name="Afgeronde rechthoek 20"/>
          <p:cNvSpPr/>
          <p:nvPr/>
        </p:nvSpPr>
        <p:spPr>
          <a:xfrm>
            <a:off x="34839" y="3957040"/>
            <a:ext cx="1529460" cy="30952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smtClean="0"/>
              <a:t>Singleton</a:t>
            </a:r>
            <a:endParaRPr lang="nl-NL" sz="1400" dirty="0"/>
          </a:p>
        </p:txBody>
      </p:sp>
      <p:sp>
        <p:nvSpPr>
          <p:cNvPr id="22" name="Afgeronde rechthoek 21"/>
          <p:cNvSpPr/>
          <p:nvPr/>
        </p:nvSpPr>
        <p:spPr>
          <a:xfrm>
            <a:off x="34840" y="4708797"/>
            <a:ext cx="1529460" cy="309521"/>
          </a:xfrm>
          <a:prstGeom prst="roundRect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Preferences</a:t>
            </a:r>
            <a:endParaRPr lang="nl-NL" sz="1400" dirty="0"/>
          </a:p>
        </p:txBody>
      </p:sp>
      <p:sp>
        <p:nvSpPr>
          <p:cNvPr id="25" name="Afgeronde rechthoek 24"/>
          <p:cNvSpPr/>
          <p:nvPr/>
        </p:nvSpPr>
        <p:spPr>
          <a:xfrm>
            <a:off x="5520579" y="733424"/>
            <a:ext cx="1529460" cy="309521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main</a:t>
            </a:r>
            <a:endParaRPr lang="nl-NL" sz="1400" dirty="0"/>
          </a:p>
        </p:txBody>
      </p:sp>
      <p:cxnSp>
        <p:nvCxnSpPr>
          <p:cNvPr id="27" name="Rechte verbindingslijn 26"/>
          <p:cNvCxnSpPr>
            <a:stCxn id="25" idx="2"/>
            <a:endCxn id="8" idx="0"/>
          </p:cNvCxnSpPr>
          <p:nvPr/>
        </p:nvCxnSpPr>
        <p:spPr>
          <a:xfrm flipH="1">
            <a:off x="6278959" y="1042945"/>
            <a:ext cx="6350" cy="3119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Gebogen verbindingslijn 32"/>
          <p:cNvCxnSpPr>
            <a:stCxn id="8" idx="2"/>
            <a:endCxn id="20" idx="0"/>
          </p:cNvCxnSpPr>
          <p:nvPr/>
        </p:nvCxnSpPr>
        <p:spPr>
          <a:xfrm rot="16200000" flipH="1">
            <a:off x="6069766" y="1873621"/>
            <a:ext cx="424737" cy="635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Gebogen verbindingslijn 40"/>
          <p:cNvCxnSpPr>
            <a:stCxn id="15" idx="2"/>
            <a:endCxn id="14" idx="0"/>
          </p:cNvCxnSpPr>
          <p:nvPr/>
        </p:nvCxnSpPr>
        <p:spPr>
          <a:xfrm rot="16200000" flipH="1">
            <a:off x="4325512" y="2595837"/>
            <a:ext cx="396088" cy="179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Gebogen verbindingslijn 42"/>
          <p:cNvCxnSpPr>
            <a:stCxn id="15" idx="3"/>
            <a:endCxn id="20" idx="1"/>
          </p:cNvCxnSpPr>
          <p:nvPr/>
        </p:nvCxnSpPr>
        <p:spPr>
          <a:xfrm flipV="1">
            <a:off x="5287390" y="2243927"/>
            <a:ext cx="233190" cy="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Gebogen verbindingslijn 47"/>
          <p:cNvCxnSpPr>
            <a:stCxn id="15" idx="1"/>
            <a:endCxn id="13" idx="1"/>
          </p:cNvCxnSpPr>
          <p:nvPr/>
        </p:nvCxnSpPr>
        <p:spPr>
          <a:xfrm rot="10800000" flipH="1" flipV="1">
            <a:off x="3757930" y="2243928"/>
            <a:ext cx="2" cy="2704579"/>
          </a:xfrm>
          <a:prstGeom prst="bentConnector3">
            <a:avLst>
              <a:gd name="adj1" fmla="val -1143000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Gebogen verbindingslijn 54"/>
          <p:cNvCxnSpPr>
            <a:stCxn id="15" idx="1"/>
            <a:endCxn id="12" idx="1"/>
          </p:cNvCxnSpPr>
          <p:nvPr/>
        </p:nvCxnSpPr>
        <p:spPr>
          <a:xfrm rot="10800000" flipH="1" flipV="1">
            <a:off x="3757929" y="2243928"/>
            <a:ext cx="1" cy="2085903"/>
          </a:xfrm>
          <a:prstGeom prst="bentConnector3">
            <a:avLst>
              <a:gd name="adj1" fmla="val -2286000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Gebogen verbindingslijn 67"/>
          <p:cNvCxnSpPr>
            <a:stCxn id="16" idx="2"/>
            <a:endCxn id="14" idx="1"/>
          </p:cNvCxnSpPr>
          <p:nvPr/>
        </p:nvCxnSpPr>
        <p:spPr>
          <a:xfrm rot="16200000" flipH="1">
            <a:off x="3027338" y="2217154"/>
            <a:ext cx="243456" cy="122131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Rechte verbindingslijn 76"/>
          <p:cNvCxnSpPr>
            <a:stCxn id="14" idx="2"/>
            <a:endCxn id="11" idx="0"/>
          </p:cNvCxnSpPr>
          <p:nvPr/>
        </p:nvCxnSpPr>
        <p:spPr>
          <a:xfrm>
            <a:off x="4524452" y="3104298"/>
            <a:ext cx="0" cy="4036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Gebogen verbindingslijn 80"/>
          <p:cNvCxnSpPr>
            <a:stCxn id="18" idx="2"/>
            <a:endCxn id="21" idx="0"/>
          </p:cNvCxnSpPr>
          <p:nvPr/>
        </p:nvCxnSpPr>
        <p:spPr>
          <a:xfrm rot="16200000" flipH="1">
            <a:off x="562425" y="3719896"/>
            <a:ext cx="474286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Gebogen verbindingslijn 84"/>
          <p:cNvCxnSpPr>
            <a:stCxn id="18" idx="3"/>
            <a:endCxn id="10" idx="1"/>
          </p:cNvCxnSpPr>
          <p:nvPr/>
        </p:nvCxnSpPr>
        <p:spPr>
          <a:xfrm flipV="1">
            <a:off x="1564297" y="3327614"/>
            <a:ext cx="209385" cy="380"/>
          </a:xfrm>
          <a:prstGeom prst="bentConnector3">
            <a:avLst>
              <a:gd name="adj1" fmla="val 50000"/>
            </a:avLst>
          </a:prstGeom>
          <a:ln>
            <a:solidFill>
              <a:srgbClr val="4F81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Gebogen verbindingslijn 86"/>
          <p:cNvCxnSpPr>
            <a:stCxn id="18" idx="3"/>
            <a:endCxn id="9" idx="1"/>
          </p:cNvCxnSpPr>
          <p:nvPr/>
        </p:nvCxnSpPr>
        <p:spPr>
          <a:xfrm>
            <a:off x="1564297" y="3327994"/>
            <a:ext cx="209384" cy="784950"/>
          </a:xfrm>
          <a:prstGeom prst="bentConnector3">
            <a:avLst>
              <a:gd name="adj1" fmla="val 50000"/>
            </a:avLst>
          </a:prstGeom>
          <a:ln>
            <a:solidFill>
              <a:srgbClr val="4F81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Gebogen verbindingslijn 88"/>
          <p:cNvCxnSpPr>
            <a:stCxn id="18" idx="3"/>
            <a:endCxn id="16" idx="1"/>
          </p:cNvCxnSpPr>
          <p:nvPr/>
        </p:nvCxnSpPr>
        <p:spPr>
          <a:xfrm flipV="1">
            <a:off x="1564297" y="2551322"/>
            <a:ext cx="209383" cy="776672"/>
          </a:xfrm>
          <a:prstGeom prst="bentConnector3">
            <a:avLst>
              <a:gd name="adj1" fmla="val 50000"/>
            </a:avLst>
          </a:prstGeom>
          <a:ln>
            <a:solidFill>
              <a:srgbClr val="4F81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Gebogen verbindingslijn 101"/>
          <p:cNvCxnSpPr>
            <a:stCxn id="16" idx="2"/>
            <a:endCxn id="10" idx="0"/>
          </p:cNvCxnSpPr>
          <p:nvPr/>
        </p:nvCxnSpPr>
        <p:spPr>
          <a:xfrm rot="16200000" flipH="1">
            <a:off x="2305026" y="2939466"/>
            <a:ext cx="466771" cy="2"/>
          </a:xfrm>
          <a:prstGeom prst="bentConnector3">
            <a:avLst>
              <a:gd name="adj1" fmla="val 50000"/>
            </a:avLst>
          </a:prstGeom>
          <a:ln>
            <a:solidFill>
              <a:srgbClr val="4F81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Gebogen verbindingslijn 110"/>
          <p:cNvCxnSpPr>
            <a:stCxn id="11" idx="3"/>
            <a:endCxn id="19" idx="2"/>
          </p:cNvCxnSpPr>
          <p:nvPr/>
        </p:nvCxnSpPr>
        <p:spPr>
          <a:xfrm flipV="1">
            <a:off x="5289182" y="3104297"/>
            <a:ext cx="996127" cy="55837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Gebogen verbindingslijn 112"/>
          <p:cNvCxnSpPr>
            <a:stCxn id="19" idx="1"/>
            <a:endCxn id="14" idx="3"/>
          </p:cNvCxnSpPr>
          <p:nvPr/>
        </p:nvCxnSpPr>
        <p:spPr>
          <a:xfrm rot="10800000" flipV="1">
            <a:off x="5289183" y="2949536"/>
            <a:ext cx="231397" cy="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Gebogen verbindingslijn 121"/>
          <p:cNvCxnSpPr>
            <a:stCxn id="11" idx="2"/>
            <a:endCxn id="12" idx="0"/>
          </p:cNvCxnSpPr>
          <p:nvPr/>
        </p:nvCxnSpPr>
        <p:spPr>
          <a:xfrm rot="5400000">
            <a:off x="4344740" y="3995358"/>
            <a:ext cx="357635" cy="179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Gebogen verbindingslijn 143"/>
          <p:cNvCxnSpPr>
            <a:stCxn id="22" idx="0"/>
            <a:endCxn id="21" idx="2"/>
          </p:cNvCxnSpPr>
          <p:nvPr/>
        </p:nvCxnSpPr>
        <p:spPr>
          <a:xfrm rot="16200000" flipV="1">
            <a:off x="578452" y="4487678"/>
            <a:ext cx="442236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bogen verbindingslijn 27"/>
          <p:cNvCxnSpPr>
            <a:stCxn id="19" idx="2"/>
            <a:endCxn id="9" idx="2"/>
          </p:cNvCxnSpPr>
          <p:nvPr/>
        </p:nvCxnSpPr>
        <p:spPr>
          <a:xfrm rot="5400000">
            <a:off x="3830157" y="1812551"/>
            <a:ext cx="1163407" cy="3746898"/>
          </a:xfrm>
          <a:prstGeom prst="bentConnector3">
            <a:avLst>
              <a:gd name="adj1" fmla="val 11964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Gebogen verbindingslijn 34"/>
          <p:cNvCxnSpPr>
            <a:stCxn id="14" idx="1"/>
            <a:endCxn id="10" idx="0"/>
          </p:cNvCxnSpPr>
          <p:nvPr/>
        </p:nvCxnSpPr>
        <p:spPr>
          <a:xfrm rot="10800000" flipV="1">
            <a:off x="2538412" y="2949537"/>
            <a:ext cx="1221310" cy="22331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18" idx="0"/>
            <a:endCxn id="8" idx="1"/>
          </p:cNvCxnSpPr>
          <p:nvPr/>
        </p:nvCxnSpPr>
        <p:spPr>
          <a:xfrm rot="5400000" flipH="1" flipV="1">
            <a:off x="2325116" y="-15880"/>
            <a:ext cx="1663564" cy="4714662"/>
          </a:xfrm>
          <a:prstGeom prst="bentConnector2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hape 55"/>
          <p:cNvCxnSpPr>
            <a:stCxn id="12" idx="2"/>
            <a:endCxn id="13" idx="0"/>
          </p:cNvCxnSpPr>
          <p:nvPr/>
        </p:nvCxnSpPr>
        <p:spPr>
          <a:xfrm rot="16200000" flipH="1">
            <a:off x="4368084" y="4639168"/>
            <a:ext cx="309155" cy="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20" idx="2"/>
            <a:endCxn id="19" idx="0"/>
          </p:cNvCxnSpPr>
          <p:nvPr/>
        </p:nvCxnSpPr>
        <p:spPr>
          <a:xfrm rot="5400000">
            <a:off x="6087266" y="2596731"/>
            <a:ext cx="396089" cy="1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Afgeronde rechthoek 19"/>
          <p:cNvSpPr/>
          <p:nvPr/>
        </p:nvSpPr>
        <p:spPr>
          <a:xfrm>
            <a:off x="7292806" y="2089168"/>
            <a:ext cx="1529460" cy="30952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CodeEditor</a:t>
            </a:r>
            <a:endParaRPr lang="nl-NL" sz="1400" dirty="0"/>
          </a:p>
        </p:txBody>
      </p:sp>
      <p:cxnSp>
        <p:nvCxnSpPr>
          <p:cNvPr id="66" name="Elbow Connector 65"/>
          <p:cNvCxnSpPr>
            <a:stCxn id="49" idx="1"/>
            <a:endCxn id="20" idx="3"/>
          </p:cNvCxnSpPr>
          <p:nvPr/>
        </p:nvCxnSpPr>
        <p:spPr>
          <a:xfrm rot="10800000">
            <a:off x="7050040" y="2243927"/>
            <a:ext cx="242766" cy="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hape 68"/>
          <p:cNvCxnSpPr>
            <a:stCxn id="8" idx="3"/>
            <a:endCxn id="49" idx="0"/>
          </p:cNvCxnSpPr>
          <p:nvPr/>
        </p:nvCxnSpPr>
        <p:spPr>
          <a:xfrm>
            <a:off x="7043689" y="1509669"/>
            <a:ext cx="1013847" cy="57949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934200" y="5150893"/>
            <a:ext cx="165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Editors</a:t>
            </a:r>
            <a:endParaRPr lang="en-US" i="1" dirty="0"/>
          </a:p>
        </p:txBody>
      </p:sp>
      <p:sp>
        <p:nvSpPr>
          <p:cNvPr id="74" name="TextBox 73"/>
          <p:cNvSpPr txBox="1"/>
          <p:nvPr/>
        </p:nvSpPr>
        <p:spPr>
          <a:xfrm>
            <a:off x="34839" y="5150893"/>
            <a:ext cx="2295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Library and Settings</a:t>
            </a:r>
            <a:endParaRPr lang="en-US" i="1" dirty="0"/>
          </a:p>
        </p:txBody>
      </p:sp>
      <p:cxnSp>
        <p:nvCxnSpPr>
          <p:cNvPr id="24" name="Gebogen verbindingslijn 23"/>
          <p:cNvCxnSpPr>
            <a:stCxn id="15" idx="0"/>
            <a:endCxn id="8" idx="1"/>
          </p:cNvCxnSpPr>
          <p:nvPr/>
        </p:nvCxnSpPr>
        <p:spPr>
          <a:xfrm rot="5400000" flipH="1" flipV="1">
            <a:off x="4728695" y="1303635"/>
            <a:ext cx="579499" cy="991569"/>
          </a:xfrm>
          <a:prstGeom prst="bentConnector2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Afgeronde rechthoek 19"/>
          <p:cNvSpPr/>
          <p:nvPr/>
        </p:nvSpPr>
        <p:spPr>
          <a:xfrm>
            <a:off x="7292807" y="2794775"/>
            <a:ext cx="1529460" cy="30952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SyntaxHighlighter</a:t>
            </a:r>
            <a:endParaRPr lang="nl-NL" sz="1400" dirty="0"/>
          </a:p>
        </p:txBody>
      </p:sp>
      <p:cxnSp>
        <p:nvCxnSpPr>
          <p:cNvPr id="53" name="Elbow Connector 52"/>
          <p:cNvCxnSpPr>
            <a:stCxn id="49" idx="2"/>
            <a:endCxn id="47" idx="0"/>
          </p:cNvCxnSpPr>
          <p:nvPr/>
        </p:nvCxnSpPr>
        <p:spPr>
          <a:xfrm rot="16200000" flipH="1">
            <a:off x="7859493" y="2596731"/>
            <a:ext cx="396086" cy="1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Afgeronde rechthoek 19"/>
          <p:cNvSpPr/>
          <p:nvPr/>
        </p:nvSpPr>
        <p:spPr>
          <a:xfrm>
            <a:off x="8224160" y="3327613"/>
            <a:ext cx="1529460" cy="30952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MatlabHighlighter</a:t>
            </a:r>
            <a:endParaRPr lang="nl-NL" sz="1400" dirty="0"/>
          </a:p>
        </p:txBody>
      </p:sp>
      <p:sp>
        <p:nvSpPr>
          <p:cNvPr id="58" name="Afgeronde rechthoek 19"/>
          <p:cNvSpPr/>
          <p:nvPr/>
        </p:nvSpPr>
        <p:spPr>
          <a:xfrm>
            <a:off x="8224160" y="4267704"/>
            <a:ext cx="1529460" cy="30952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BashHighlighter</a:t>
            </a:r>
            <a:endParaRPr lang="nl-NL" sz="1400" dirty="0"/>
          </a:p>
        </p:txBody>
      </p:sp>
      <p:sp>
        <p:nvSpPr>
          <p:cNvPr id="59" name="Afgeronde rechthoek 19"/>
          <p:cNvSpPr/>
          <p:nvPr/>
        </p:nvSpPr>
        <p:spPr>
          <a:xfrm>
            <a:off x="8224160" y="3802279"/>
            <a:ext cx="1529460" cy="30952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PythonHighlighter</a:t>
            </a:r>
            <a:endParaRPr lang="nl-NL" sz="1400" dirty="0"/>
          </a:p>
        </p:txBody>
      </p:sp>
      <p:cxnSp>
        <p:nvCxnSpPr>
          <p:cNvPr id="63" name="Shape 62"/>
          <p:cNvCxnSpPr>
            <a:stCxn id="57" idx="1"/>
            <a:endCxn id="47" idx="2"/>
          </p:cNvCxnSpPr>
          <p:nvPr/>
        </p:nvCxnSpPr>
        <p:spPr>
          <a:xfrm rot="10800000">
            <a:off x="8057538" y="3104296"/>
            <a:ext cx="166623" cy="378078"/>
          </a:xfrm>
          <a:prstGeom prst="bentConnector2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hape 64"/>
          <p:cNvCxnSpPr>
            <a:stCxn id="59" idx="1"/>
            <a:endCxn id="47" idx="2"/>
          </p:cNvCxnSpPr>
          <p:nvPr/>
        </p:nvCxnSpPr>
        <p:spPr>
          <a:xfrm rot="10800000">
            <a:off x="8057538" y="3104296"/>
            <a:ext cx="166623" cy="852744"/>
          </a:xfrm>
          <a:prstGeom prst="bentConnector2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hape 72"/>
          <p:cNvCxnSpPr>
            <a:stCxn id="58" idx="1"/>
            <a:endCxn id="47" idx="2"/>
          </p:cNvCxnSpPr>
          <p:nvPr/>
        </p:nvCxnSpPr>
        <p:spPr>
          <a:xfrm rot="10800000">
            <a:off x="8057538" y="3104297"/>
            <a:ext cx="166623" cy="1318169"/>
          </a:xfrm>
          <a:prstGeom prst="bentConnector2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90746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2261</TotalTime>
  <Words>24</Words>
  <Application>Microsoft Office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Office-thema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Tim van Mourik</dc:creator>
  <cp:lastModifiedBy>Tim van Mourik</cp:lastModifiedBy>
  <cp:revision>98</cp:revision>
  <dcterms:created xsi:type="dcterms:W3CDTF">2015-05-19T21:06:53Z</dcterms:created>
  <dcterms:modified xsi:type="dcterms:W3CDTF">2015-07-13T13:40:20Z</dcterms:modified>
</cp:coreProperties>
</file>