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9" autoAdjust="0"/>
  </p:normalViewPr>
  <p:slideViewPr>
    <p:cSldViewPr snapToGrid="0" snapToObjects="1">
      <p:cViewPr>
        <p:scale>
          <a:sx n="60" d="100"/>
          <a:sy n="60" d="100"/>
        </p:scale>
        <p:origin x="-1482" y="-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02C5-6DF6-4B8B-BFC0-4E59B96E638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B5E6-572C-491E-ADA6-FA65FC48D3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B5E6-572C-491E-ADA6-FA65FC48D33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14-7-2015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-2076997" y="1939925"/>
            <a:ext cx="3582521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739490" y="1939925"/>
            <a:ext cx="10077998" cy="51705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3622067" y="1354907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9" name="Afgeronde rechthoek 8"/>
          <p:cNvSpPr/>
          <p:nvPr/>
        </p:nvSpPr>
        <p:spPr>
          <a:xfrm>
            <a:off x="-124831" y="4818007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DataType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-124830" y="4032677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1861210" y="4367739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1859419" y="5034895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1859420" y="565357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1861210" y="3654601"/>
            <a:ext cx="1529460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1859418" y="2089168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-124832" y="3256385"/>
            <a:ext cx="1529460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-1863675" y="4033057"/>
            <a:ext cx="1529460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3622067" y="3659925"/>
            <a:ext cx="1529460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3622068" y="2089166"/>
            <a:ext cx="1529460" cy="30952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-1863673" y="4816864"/>
            <a:ext cx="1529460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-1863672" y="5568621"/>
            <a:ext cx="1529460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3622069" y="739774"/>
            <a:ext cx="1529460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33" name="Gebogen verbindingslijn 32"/>
          <p:cNvCxnSpPr>
            <a:stCxn id="8" idx="2"/>
            <a:endCxn id="20" idx="0"/>
          </p:cNvCxnSpPr>
          <p:nvPr/>
        </p:nvCxnSpPr>
        <p:spPr>
          <a:xfrm rot="16200000" flipH="1">
            <a:off x="4174428" y="1876796"/>
            <a:ext cx="42473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1997088" y="3025749"/>
            <a:ext cx="1255912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3388878" y="2243927"/>
            <a:ext cx="233190" cy="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1859418" y="2243928"/>
            <a:ext cx="2" cy="3564403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1859417" y="2243928"/>
            <a:ext cx="1" cy="2945727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1128826" y="3076978"/>
            <a:ext cx="243456" cy="12213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2625940" y="3964122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-1336087" y="4579720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-334215" y="4187438"/>
            <a:ext cx="209385" cy="38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-334215" y="4187818"/>
            <a:ext cx="209384" cy="78495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-334215" y="3411146"/>
            <a:ext cx="209383" cy="77667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406514" y="3799290"/>
            <a:ext cx="466771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3390670" y="3969446"/>
            <a:ext cx="996127" cy="5530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>
            <a:off x="3390671" y="3809362"/>
            <a:ext cx="231397" cy="53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2446228" y="4855182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-1320060" y="5347502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1934307" y="2675038"/>
            <a:ext cx="1158082" cy="3746898"/>
          </a:xfrm>
          <a:prstGeom prst="bentConnector3">
            <a:avLst>
              <a:gd name="adj1" fmla="val 1881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639900" y="3809361"/>
            <a:ext cx="1221310" cy="223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-133" y="410857"/>
            <a:ext cx="2523389" cy="4721012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2469572" y="5498992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3756179" y="3029306"/>
            <a:ext cx="126123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6545448" y="208916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 flipV="1">
            <a:off x="5151528" y="2243925"/>
            <a:ext cx="1393920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5151527" y="1509668"/>
            <a:ext cx="2158651" cy="5794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70992" y="6488668"/>
            <a:ext cx="165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-1863672" y="6488668"/>
            <a:ext cx="229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  <p:cxnSp>
        <p:nvCxnSpPr>
          <p:cNvPr id="24" name="Gebogen verbindingslijn 23"/>
          <p:cNvCxnSpPr>
            <a:stCxn id="15" idx="0"/>
            <a:endCxn id="8" idx="1"/>
          </p:cNvCxnSpPr>
          <p:nvPr/>
        </p:nvCxnSpPr>
        <p:spPr>
          <a:xfrm rot="5400000" flipH="1" flipV="1">
            <a:off x="2833357" y="1300459"/>
            <a:ext cx="579500" cy="99791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fgeronde rechthoek 19"/>
          <p:cNvSpPr/>
          <p:nvPr/>
        </p:nvSpPr>
        <p:spPr>
          <a:xfrm>
            <a:off x="7310178" y="3659925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SyntaxHighlighter</a:t>
            </a:r>
            <a:endParaRPr lang="nl-NL" sz="1400" dirty="0"/>
          </a:p>
        </p:txBody>
      </p:sp>
      <p:sp>
        <p:nvSpPr>
          <p:cNvPr id="57" name="Afgeronde rechthoek 19"/>
          <p:cNvSpPr/>
          <p:nvPr/>
        </p:nvSpPr>
        <p:spPr>
          <a:xfrm>
            <a:off x="8241531" y="419276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MatlabHighlighter</a:t>
            </a:r>
            <a:endParaRPr lang="nl-NL" sz="1400" dirty="0"/>
          </a:p>
        </p:txBody>
      </p:sp>
      <p:sp>
        <p:nvSpPr>
          <p:cNvPr id="58" name="Afgeronde rechthoek 19"/>
          <p:cNvSpPr/>
          <p:nvPr/>
        </p:nvSpPr>
        <p:spPr>
          <a:xfrm>
            <a:off x="8241531" y="5132854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BashHighlighter</a:t>
            </a:r>
            <a:endParaRPr lang="nl-NL" sz="1400" dirty="0"/>
          </a:p>
        </p:txBody>
      </p:sp>
      <p:sp>
        <p:nvSpPr>
          <p:cNvPr id="59" name="Afgeronde rechthoek 19"/>
          <p:cNvSpPr/>
          <p:nvPr/>
        </p:nvSpPr>
        <p:spPr>
          <a:xfrm>
            <a:off x="8241531" y="466742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PythonHighlighter</a:t>
            </a:r>
            <a:endParaRPr lang="nl-NL" sz="1400" dirty="0"/>
          </a:p>
        </p:txBody>
      </p:sp>
      <p:cxnSp>
        <p:nvCxnSpPr>
          <p:cNvPr id="63" name="Shape 62"/>
          <p:cNvCxnSpPr>
            <a:stCxn id="57" idx="1"/>
            <a:endCxn id="47" idx="2"/>
          </p:cNvCxnSpPr>
          <p:nvPr/>
        </p:nvCxnSpPr>
        <p:spPr>
          <a:xfrm rot="10800000">
            <a:off x="8074909" y="3969446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9" idx="1"/>
            <a:endCxn id="47" idx="2"/>
          </p:cNvCxnSpPr>
          <p:nvPr/>
        </p:nvCxnSpPr>
        <p:spPr>
          <a:xfrm rot="10800000">
            <a:off x="8074909" y="3969446"/>
            <a:ext cx="166623" cy="852744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58" idx="1"/>
            <a:endCxn id="47" idx="2"/>
          </p:cNvCxnSpPr>
          <p:nvPr/>
        </p:nvCxnSpPr>
        <p:spPr>
          <a:xfrm rot="10800000">
            <a:off x="8074909" y="3969447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5" idx="2"/>
            <a:endCxn id="8" idx="0"/>
          </p:cNvCxnSpPr>
          <p:nvPr/>
        </p:nvCxnSpPr>
        <p:spPr>
          <a:xfrm rot="5400000">
            <a:off x="4233992" y="1202100"/>
            <a:ext cx="305612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47" idx="0"/>
            <a:endCxn id="49" idx="2"/>
          </p:cNvCxnSpPr>
          <p:nvPr/>
        </p:nvCxnSpPr>
        <p:spPr>
          <a:xfrm rot="16200000" flipV="1">
            <a:off x="7061924" y="2646941"/>
            <a:ext cx="1261239" cy="76473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Afgeronde rechthoek 19"/>
          <p:cNvSpPr/>
          <p:nvPr/>
        </p:nvSpPr>
        <p:spPr>
          <a:xfrm>
            <a:off x="5394585" y="3657564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CodeGenerator</a:t>
            </a:r>
            <a:endParaRPr lang="nl-NL" sz="1400" dirty="0"/>
          </a:p>
        </p:txBody>
      </p:sp>
      <p:sp>
        <p:nvSpPr>
          <p:cNvPr id="86" name="Afgeronde rechthoek 19"/>
          <p:cNvSpPr/>
          <p:nvPr/>
        </p:nvSpPr>
        <p:spPr>
          <a:xfrm>
            <a:off x="6325938" y="4190402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MatlabGenerator</a:t>
            </a:r>
            <a:endParaRPr lang="nl-NL" sz="1400" dirty="0"/>
          </a:p>
        </p:txBody>
      </p:sp>
      <p:sp>
        <p:nvSpPr>
          <p:cNvPr id="90" name="Afgeronde rechthoek 19"/>
          <p:cNvSpPr/>
          <p:nvPr/>
        </p:nvSpPr>
        <p:spPr>
          <a:xfrm>
            <a:off x="6325938" y="5130493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BashGenerator</a:t>
            </a:r>
            <a:endParaRPr lang="nl-NL" sz="1400" dirty="0"/>
          </a:p>
        </p:txBody>
      </p:sp>
      <p:sp>
        <p:nvSpPr>
          <p:cNvPr id="91" name="Afgeronde rechthoek 19"/>
          <p:cNvSpPr/>
          <p:nvPr/>
        </p:nvSpPr>
        <p:spPr>
          <a:xfrm>
            <a:off x="6325938" y="4665068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PythonGenerator</a:t>
            </a:r>
            <a:endParaRPr lang="nl-NL" sz="1400" dirty="0"/>
          </a:p>
        </p:txBody>
      </p:sp>
      <p:cxnSp>
        <p:nvCxnSpPr>
          <p:cNvPr id="95" name="Elbow Connector 94"/>
          <p:cNvCxnSpPr>
            <a:stCxn id="49" idx="2"/>
            <a:endCxn id="84" idx="0"/>
          </p:cNvCxnSpPr>
          <p:nvPr/>
        </p:nvCxnSpPr>
        <p:spPr>
          <a:xfrm rot="5400000">
            <a:off x="6105308" y="2452694"/>
            <a:ext cx="1258878" cy="1150863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9" idx="3"/>
            <a:endCxn id="84" idx="1"/>
          </p:cNvCxnSpPr>
          <p:nvPr/>
        </p:nvCxnSpPr>
        <p:spPr>
          <a:xfrm flipV="1">
            <a:off x="5151527" y="3812325"/>
            <a:ext cx="243058" cy="23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353137" y="257387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r>
              <a:rPr lang="en-US" i="1" dirty="0" smtClean="0"/>
              <a:t>ending (do this!)</a:t>
            </a:r>
            <a:endParaRPr lang="en-US" i="1" dirty="0"/>
          </a:p>
        </p:txBody>
      </p:sp>
      <p:sp>
        <p:nvSpPr>
          <p:cNvPr id="101" name="Afgeronde rechthoek 19"/>
          <p:cNvSpPr/>
          <p:nvPr/>
        </p:nvSpPr>
        <p:spPr>
          <a:xfrm>
            <a:off x="10117954" y="2089169"/>
            <a:ext cx="1529460" cy="309521"/>
          </a:xfrm>
          <a:prstGeom prst="roundRect">
            <a:avLst/>
          </a:prstGeom>
          <a:gradFill flip="none" rotWithShape="1">
            <a:gsLst>
              <a:gs pos="0">
                <a:srgbClr val="D1CC00">
                  <a:shade val="30000"/>
                  <a:satMod val="115000"/>
                </a:srgbClr>
              </a:gs>
              <a:gs pos="50000">
                <a:srgbClr val="D1CC00">
                  <a:shade val="67500"/>
                  <a:satMod val="115000"/>
                </a:srgbClr>
              </a:gs>
              <a:gs pos="100000">
                <a:srgbClr val="D1CC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CodeInterpreter</a:t>
            </a:r>
            <a:endParaRPr lang="nl-NL" sz="1400" dirty="0"/>
          </a:p>
        </p:txBody>
      </p:sp>
      <p:cxnSp>
        <p:nvCxnSpPr>
          <p:cNvPr id="104" name="Shape 103"/>
          <p:cNvCxnSpPr>
            <a:stCxn id="8" idx="3"/>
            <a:endCxn id="101" idx="0"/>
          </p:cNvCxnSpPr>
          <p:nvPr/>
        </p:nvCxnSpPr>
        <p:spPr>
          <a:xfrm>
            <a:off x="5151527" y="1509668"/>
            <a:ext cx="5731157" cy="579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9" idx="3"/>
            <a:endCxn id="101" idx="1"/>
          </p:cNvCxnSpPr>
          <p:nvPr/>
        </p:nvCxnSpPr>
        <p:spPr>
          <a:xfrm>
            <a:off x="8074908" y="2243926"/>
            <a:ext cx="2043046" cy="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hape 164"/>
          <p:cNvCxnSpPr>
            <a:stCxn id="84" idx="2"/>
            <a:endCxn id="18" idx="1"/>
          </p:cNvCxnSpPr>
          <p:nvPr/>
        </p:nvCxnSpPr>
        <p:spPr>
          <a:xfrm rot="5400000">
            <a:off x="2037454" y="65956"/>
            <a:ext cx="220733" cy="8022990"/>
          </a:xfrm>
          <a:prstGeom prst="bentConnector4">
            <a:avLst>
              <a:gd name="adj1" fmla="val 1100581"/>
              <a:gd name="adj2" fmla="val 1014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0800000" flipV="1">
            <a:off x="3122492" y="3467418"/>
            <a:ext cx="252860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>
            <a:off x="3122491" y="2598004"/>
            <a:ext cx="2528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283819" y="3132827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</a:t>
            </a:r>
            <a:r>
              <a:rPr lang="en-US" i="1" dirty="0" smtClean="0"/>
              <a:t>sking (ok, but how?)</a:t>
            </a:r>
            <a:endParaRPr lang="en-US" i="1" dirty="0"/>
          </a:p>
        </p:txBody>
      </p:sp>
      <p:cxnSp>
        <p:nvCxnSpPr>
          <p:cNvPr id="92" name="Shape 91"/>
          <p:cNvCxnSpPr>
            <a:stCxn id="86" idx="1"/>
            <a:endCxn id="84" idx="2"/>
          </p:cNvCxnSpPr>
          <p:nvPr/>
        </p:nvCxnSpPr>
        <p:spPr>
          <a:xfrm rot="10800000">
            <a:off x="6159316" y="3967085"/>
            <a:ext cx="166623" cy="378078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90" idx="1"/>
            <a:endCxn id="84" idx="2"/>
          </p:cNvCxnSpPr>
          <p:nvPr/>
        </p:nvCxnSpPr>
        <p:spPr>
          <a:xfrm rot="10800000">
            <a:off x="6159316" y="3967086"/>
            <a:ext cx="166623" cy="1318169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7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42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132</cp:revision>
  <dcterms:created xsi:type="dcterms:W3CDTF">2015-05-19T21:06:53Z</dcterms:created>
  <dcterms:modified xsi:type="dcterms:W3CDTF">2015-07-14T16:44:30Z</dcterms:modified>
</cp:coreProperties>
</file>